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67F4-65A9-77DA-B4AB-52F39F4F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FBA08-904D-0609-8223-C28049693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EA1BE-5A2D-6310-BF84-15DB192F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E03F8-DA64-F55B-6ADD-96B3458E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BF623-5C75-816E-FA80-843E13FC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3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D1F7-A94B-0E42-9CDB-AEA875C8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14B23-FB8E-BC79-1149-9245DA96F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9B976-50D9-65A5-84E5-142B346A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FC8CB-B5F7-7944-6612-8D9A41F8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99DCF-7846-B458-8A71-A4F45925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3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BF9BFB-05B0-837C-2504-43FCA5A92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0E167B-0201-3E8E-4C47-B9358BCC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E771C-11CF-4928-14B5-0B1FB519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A63BA-6680-4ABC-1ABB-A8A60AF8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6D156-D3DC-3752-E762-B2E9BAD5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3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7AA02-3EA9-C15C-0835-63905218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5EB1B-95DF-59AB-FEFE-7D1B8F00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F947C-FA6F-187A-CE1F-5AC2E865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42AC1-1FD2-B249-0931-762ED72D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2EA04-7459-FB85-58C1-D061BCF0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7D5DB-6EC0-6B98-D153-EB73A135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98E8C-5566-3185-E00D-26F146DF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375F0-D413-CC3A-0630-6A0B7E10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0356B-A9F0-6C29-8DD3-A254FD9E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74D2A-4CA3-8A89-E477-709A918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2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64123-7399-A82E-3619-6F0C49F8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FAB4E-9013-A428-56E5-FFE67D609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52DB9-A20E-932C-2849-94F5958FF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2936A-5FE5-3392-5EB7-F1781D3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0EC5C-B889-8A96-08F8-55815A3E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2F90B-D983-77B0-3EA1-07D39420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2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BD5F1-E8D8-546F-3EEE-53724430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F2887-378A-41E2-5E25-752745B69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43630-D897-A0A1-1EA2-646E97EF0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C8DE65-4D1E-2089-B88F-4FB568486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F7F2E4-8EF1-4227-4188-7A4CE44CF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969F1D-F486-2E19-A714-B8984FD3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25678B-1E6A-7831-5F16-50B40F82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54EEE4-340F-F5FF-52C5-8AE8A78C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0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1F7F8-E632-F389-B7CB-DA0BFFA3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CA4045-2FDE-3AFB-FF32-9729A0DE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CD5661-FDDF-C4AA-1124-59A7BD85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B4FFA9-A0DA-0E2C-1B71-0B351FFB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9482C3-2467-D13D-02A9-6E2353B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8C2B02-C33C-D877-BB10-6B6A0C2E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8A39A-4717-25CF-2050-75A0EA53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5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3D8A8-F673-28EA-7742-7B8CF9C9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249F4-94E0-0F33-CD89-9604BF83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20695-6BCD-21C1-8FBC-62FCC0D5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4BC8B-B7A3-706D-9FBC-C9C62FB2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C287D-9FE6-5B8C-AD39-BEB79B46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918E0-6713-4C6F-1A80-E8EFF9D7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1101-32BE-055B-7130-7E7AACEB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07F79A-C6EC-DDF6-878E-24184419D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3567F9-9530-2F06-9658-D445BAA5F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4C7F3-4D32-B97F-F0FF-0C0F7F06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A8008-5260-59FE-A8B2-80D38C29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FBC29-EFA6-FA9D-C853-A1A6309B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59265-C1D3-AB5A-4812-CC5EF5DC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BF801-4D9D-D4E2-B354-605A6D30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55DF9-5F19-79C3-B342-A03491994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9CD3-6418-4EA5-9763-70C8D946706D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74380-E03C-2352-B204-D6A69D61E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37BEA-0548-8E50-3F1E-20107175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C7CA-8E4D-41E9-8E58-AB6CA0AEB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8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843703-5B2E-BA9C-B0BF-14AB1724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6" y="0"/>
            <a:ext cx="8482498" cy="60601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080F1B-34DF-805A-71DD-05582A02608A}"/>
              </a:ext>
            </a:extLst>
          </p:cNvPr>
          <p:cNvSpPr txBox="1"/>
          <p:nvPr/>
        </p:nvSpPr>
        <p:spPr>
          <a:xfrm>
            <a:off x="8982635" y="130884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不同的算法进行空间查询。</a:t>
            </a:r>
          </a:p>
        </p:txBody>
      </p:sp>
    </p:spTree>
    <p:extLst>
      <p:ext uri="{BB962C8B-B14F-4D97-AF65-F5344CB8AC3E}">
        <p14:creationId xmlns:p14="http://schemas.microsoft.com/office/powerpoint/2010/main" val="27428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96384-B5C3-22EA-1C3D-AD1CEFD15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19F20D-815F-FB53-B00C-15C5AAD9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0" y="228040"/>
            <a:ext cx="95059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7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B864-9D17-8241-8C12-A038ACDA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2062EE-5DBB-BBFE-7AEC-EDA7EB68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4" y="-84885"/>
            <a:ext cx="94869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9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1C5E6-1AB3-F19C-D79D-40584B522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37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D54B-2E9E-183F-3077-8CFA906FA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53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DB8F9-4FA6-65AA-1E7C-D4B30AA0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0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80F33-02F8-86DF-5DFA-C71CA8891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E5CC3B-724B-D6D2-DF8A-EEC75A5C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19" y="-80122"/>
            <a:ext cx="9382125" cy="6838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DF3B4-FCEE-83A1-1260-F0422DCC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76" y="1470286"/>
            <a:ext cx="4415118" cy="186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7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D3EA-0624-A21C-DC0C-58E0DF023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DFA3BE-8DD1-63C6-8911-D261D6C2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" y="0"/>
            <a:ext cx="9426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E3F8F-FF12-CC9F-80CB-C25E23BA1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18A86D-EA94-2FA6-EC1F-5D261A16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3" y="466725"/>
            <a:ext cx="9344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FE40-D63A-82C3-6ADE-496D28FE3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D9FC8C-3184-8462-6192-DB53FC216049}"/>
              </a:ext>
            </a:extLst>
          </p:cNvPr>
          <p:cNvSpPr txBox="1"/>
          <p:nvPr/>
        </p:nvSpPr>
        <p:spPr>
          <a:xfrm>
            <a:off x="8453719" y="1210236"/>
            <a:ext cx="32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梯度下降，找到最近点。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CBCB9B-65F4-F470-A190-97E3165C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3" y="369332"/>
            <a:ext cx="7762926" cy="57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DFBAD-D47C-06CE-3FA6-CE4A65890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ED7B17-58EF-3366-0384-8D98537C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9" y="143435"/>
            <a:ext cx="9201150" cy="5495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CC4A96-DCA0-2472-79C6-0BFC4F13D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2033027"/>
            <a:ext cx="8134350" cy="2200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E7BF5A-217F-D254-FF70-D3F7FC089141}"/>
              </a:ext>
            </a:extLst>
          </p:cNvPr>
          <p:cNvSpPr txBox="1"/>
          <p:nvPr/>
        </p:nvSpPr>
        <p:spPr>
          <a:xfrm>
            <a:off x="4984376" y="5827059"/>
            <a:ext cx="497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光线追踪算法。</a:t>
            </a:r>
          </a:p>
        </p:txBody>
      </p:sp>
    </p:spTree>
    <p:extLst>
      <p:ext uri="{BB962C8B-B14F-4D97-AF65-F5344CB8AC3E}">
        <p14:creationId xmlns:p14="http://schemas.microsoft.com/office/powerpoint/2010/main" val="309313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FA1F-BF96-52E7-8189-4A54BCA75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69FBBF-8E9E-4986-E14E-C0836644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2" y="199814"/>
            <a:ext cx="4437529" cy="30752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292EFD-86EC-33CF-57A1-BE89C0033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92" y="420220"/>
            <a:ext cx="5304151" cy="3560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F184BB-B878-CB41-92FF-B42E27AFC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6" y="3275022"/>
            <a:ext cx="4810125" cy="32561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E42CFD-F9FF-5CD4-207B-BC1768D23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648" y="4068891"/>
            <a:ext cx="2735916" cy="24623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2F6A23-9577-5DD0-7969-ECA4F89B3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083770" y="4205024"/>
            <a:ext cx="2606208" cy="4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2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5154-896A-D14A-77CB-640492D7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333EE7-A952-BD25-5BAB-28F24AAA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28" y="205348"/>
            <a:ext cx="8311765" cy="5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2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94E10-3C26-4808-76A9-081CC31ED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29E87B-DFEE-78AA-D317-4EBE0A8C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8" y="494459"/>
            <a:ext cx="9505950" cy="4524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6E503B-179C-ED43-9A6D-FC5651D1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252" y="2666999"/>
            <a:ext cx="4562748" cy="34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0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</Words>
  <Application>Microsoft Office PowerPoint</Application>
  <PresentationFormat>宽屏</PresentationFormat>
  <Paragraphs>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2</cp:revision>
  <dcterms:created xsi:type="dcterms:W3CDTF">2025-01-01T12:15:44Z</dcterms:created>
  <dcterms:modified xsi:type="dcterms:W3CDTF">2025-01-01T14:13:16Z</dcterms:modified>
</cp:coreProperties>
</file>