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6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304A6-239C-7113-2FAC-E5551F75C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E171E8-96C7-9F25-7E5A-060B3C7C9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26F14-FB9E-1BE4-680B-4248911C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7FB0-0C8C-4442-8F0E-264596E9CC3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0D499-141D-141A-14C4-130E9210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71F14-05BF-B31E-77E0-9A7267D8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7FA2-1A5A-4708-9836-E7329AAF8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2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2D426-4C77-DA65-7A96-990C6970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CD9E50-16BB-91CE-933D-24AFDE551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5A6A4-199A-21F1-26CD-C9B5F563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7FB0-0C8C-4442-8F0E-264596E9CC3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7EC05-DAF5-8D0C-DE88-82A3102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BD2CB-6DC6-EB2E-CC7D-C41BF677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7FA2-1A5A-4708-9836-E7329AAF8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8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4937-7006-603F-73F2-D5BDF45A4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01870E-56B2-F825-ABEA-692A3BC62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73019-4CEE-2D41-09EC-831C7147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7FB0-0C8C-4442-8F0E-264596E9CC3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62F09-3C17-9931-E5E5-F90F5BFC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B49D9-524B-C4CE-1CEF-EFE0910A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7FA2-1A5A-4708-9836-E7329AAF8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C4C75-5C26-745C-8D08-9429DA01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BC496-EEB7-6E99-D4CF-439E4BE0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69C54-03D3-6A27-6A7E-A084A24A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7FB0-0C8C-4442-8F0E-264596E9CC3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E775D-B3B5-7B18-B0B1-875F102F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319F3-0F4A-7AC2-A45D-D9D0899C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7FA2-1A5A-4708-9836-E7329AAF8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9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46E76-9049-509E-BE31-9283DFF8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24EE4-A6D5-7538-179C-34BDBA983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1B158-8B51-0097-A9E3-FEDF1915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7FB0-0C8C-4442-8F0E-264596E9CC3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88AF1-5D66-B7D2-10F0-072A3ACB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48CA0-FFD2-3AA1-C019-9F79F107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7FA2-1A5A-4708-9836-E7329AAF8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9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AE36C-8BB4-DF81-939C-0D71FB49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15B7B-704C-30A6-320D-3A105ECA8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C810F7-256C-32A6-3AF3-AD45B6748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3A1F9-799B-D4A0-6260-5442EEBB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7FB0-0C8C-4442-8F0E-264596E9CC3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5383A5-F54E-0858-DEEB-325C3471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374033-183F-DA36-37E0-DB3293F4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7FA2-1A5A-4708-9836-E7329AAF8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55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297B8-89D6-36BE-B054-88641A65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F6FD2-DE57-A2AD-33D1-0BAD81B42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7A23F2-D666-B50E-308D-3404BF482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A96626-0AB3-7365-A923-19CCA0511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95F329-85A6-60FA-0225-0F77BF026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2B136A-C2B6-B84E-5988-D7945AC3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7FB0-0C8C-4442-8F0E-264596E9CC3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278F25-8A72-3D22-C1C2-AB4DA054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6C0299-EB00-3BE4-6C5C-60527612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7FA2-1A5A-4708-9836-E7329AAF8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14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AA08B-A28A-C3BC-BCC2-DD28C7A5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5C3AD2-252D-2E02-A9D4-95CDC7D7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7FB0-0C8C-4442-8F0E-264596E9CC3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56141E-E706-90D4-2371-01B51F36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51A43F-FCED-29FD-16EC-78E5A9A3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7FA2-1A5A-4708-9836-E7329AAF8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1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BA4FC5-85D1-E3BD-314D-653DE4F1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7FB0-0C8C-4442-8F0E-264596E9CC3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E01634-BEDC-6BFB-96CB-D62FCE08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A2BF23-B033-728F-38CE-A5E8E7D3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7FA2-1A5A-4708-9836-E7329AAF8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6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25495-E491-8303-EAB2-9877C330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9446C-8FAF-F9E3-A885-12DED2A73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209041-1781-00D2-6C81-26201184F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72CA20-FB37-11B7-6A8F-C3B2E512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7FB0-0C8C-4442-8F0E-264596E9CC3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10D2C-67C5-0568-6CB7-CDEBA685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739CF0-CC2D-29E0-0371-834A2961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7FA2-1A5A-4708-9836-E7329AAF8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60CD8-8BCA-C839-F368-6D160705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25896F-2A5B-A2FC-1984-578B9B6F4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1EF36-FA8C-425A-BF27-6AF3751E4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9D0BE0-D20C-A88E-C965-BEE36794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7FB0-0C8C-4442-8F0E-264596E9CC3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882AD1-0871-D4D2-67BB-E61D7F2A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E930A9-423A-2721-EEEC-AA880F60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E7FA2-1A5A-4708-9836-E7329AAF8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19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2A8EA6-7163-E196-8AB7-1DE34375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BF4E40-5595-4F73-5D37-765B8398D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36184-D53A-73EF-6901-CE80C40CD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7FB0-0C8C-4442-8F0E-264596E9CC38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E57F4-0F70-953F-58C1-75ECFC265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0E99F-4458-CE2E-2C78-6E084F2C0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E7FA2-1A5A-4708-9836-E7329AAF8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6A1A53F-D949-E69F-CC88-194EBB98F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01" y="168368"/>
            <a:ext cx="9839325" cy="3724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005D1F-FCB6-B155-6C53-A79B5B6D7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4333875"/>
            <a:ext cx="75628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00A99-F53C-1579-3E47-8690CA688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9F4021-6411-7D32-833B-DD9C53766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0" y="169209"/>
            <a:ext cx="66198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9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83AB1-4A64-5175-DC23-B36BB2909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A2E198-32D6-DE68-426F-C4BA942E6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96" y="31376"/>
            <a:ext cx="93535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2652C-46AE-A453-72FB-51CA4B080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9F8271-61B4-C716-365B-7C7EB809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40" y="309002"/>
            <a:ext cx="93154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1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0BA75-3258-5019-299C-2446F8A3C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61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24789-CB7C-CE1B-FA12-AFE2DFDB4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7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37408-D894-57B6-F2B3-21C03559A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96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1BA92-010B-BCD7-FC39-1BB90483E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16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62F99-9C2C-DDF1-7CD6-097B3EB0B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48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9EF37-9508-E18B-3431-D1084C049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4F7B5C-7F37-2D45-D29E-379A863DE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29" y="228601"/>
            <a:ext cx="8001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0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57543-6F41-0636-856E-C94B02BA7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88E9A2-B215-0F67-2656-2086D1673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9" y="328052"/>
            <a:ext cx="9544050" cy="25622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C48ECE-F55F-AD5A-0505-12B9D7C44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96" y="3759293"/>
            <a:ext cx="59245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5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0BD8E-1719-D60A-7034-190AE2B79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20DCB8-D768-5D85-73C3-2E9BBF351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3" y="-89647"/>
            <a:ext cx="9603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4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0DF87-2E5D-6021-50B0-0CCFD67FC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E27543-5277-1B89-4E54-CA95BD4BB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2" y="89647"/>
            <a:ext cx="930997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219BD3-EB96-254B-5409-929C7E4F4544}"/>
              </a:ext>
            </a:extLst>
          </p:cNvPr>
          <p:cNvSpPr txBox="1"/>
          <p:nvPr/>
        </p:nvSpPr>
        <p:spPr>
          <a:xfrm>
            <a:off x="10022541" y="1452282"/>
            <a:ext cx="1757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邻接表也不行。遍历难</a:t>
            </a:r>
          </a:p>
        </p:txBody>
      </p:sp>
    </p:spTree>
    <p:extLst>
      <p:ext uri="{BB962C8B-B14F-4D97-AF65-F5344CB8AC3E}">
        <p14:creationId xmlns:p14="http://schemas.microsoft.com/office/powerpoint/2010/main" val="20147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5F4DB-B8AE-8585-973C-31F95B4B6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49A376-061E-A2BB-8CF5-7203DED5C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722" y="4282328"/>
            <a:ext cx="5657850" cy="2381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C50061-B85C-2651-FBD2-51D700BC6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91" y="299197"/>
            <a:ext cx="5775232" cy="371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5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383E-6ECC-1552-F67D-272B71A2E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4B1888-F658-041F-B681-D2D53149C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0" y="224117"/>
            <a:ext cx="8191406" cy="60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4CF4-9BA5-9634-99D0-ED17D2A0F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08675F-A1A6-2075-20A2-DD812416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3" y="138673"/>
            <a:ext cx="6059164" cy="31693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5F65E7-49CC-7218-6082-3F0C4CE5B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0024"/>
            <a:ext cx="5559775" cy="27927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D7F658-A445-90E6-7179-CE7AA6AC23FC}"/>
              </a:ext>
            </a:extLst>
          </p:cNvPr>
          <p:cNvSpPr txBox="1"/>
          <p:nvPr/>
        </p:nvSpPr>
        <p:spPr>
          <a:xfrm>
            <a:off x="6445624" y="1093694"/>
            <a:ext cx="30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只有处理流形才有效。</a:t>
            </a:r>
          </a:p>
        </p:txBody>
      </p:sp>
    </p:spTree>
    <p:extLst>
      <p:ext uri="{BB962C8B-B14F-4D97-AF65-F5344CB8AC3E}">
        <p14:creationId xmlns:p14="http://schemas.microsoft.com/office/powerpoint/2010/main" val="415678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C9500-30A4-11C3-50EC-86952971E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D8A19D-4768-BC44-4BA5-7E439BE17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5" y="520513"/>
            <a:ext cx="9496425" cy="53149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7AB06B-01B3-2ED4-121F-AE11D0FFF463}"/>
              </a:ext>
            </a:extLst>
          </p:cNvPr>
          <p:cNvSpPr txBox="1"/>
          <p:nvPr/>
        </p:nvSpPr>
        <p:spPr>
          <a:xfrm>
            <a:off x="9861176" y="2133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流形多边形</a:t>
            </a:r>
          </a:p>
        </p:txBody>
      </p:sp>
    </p:spTree>
    <p:extLst>
      <p:ext uri="{BB962C8B-B14F-4D97-AF65-F5344CB8AC3E}">
        <p14:creationId xmlns:p14="http://schemas.microsoft.com/office/powerpoint/2010/main" val="261095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</Words>
  <Application>Microsoft Office PowerPoint</Application>
  <PresentationFormat>宽屏</PresentationFormat>
  <Paragraphs>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2024-12-31T12:44:19Z</dcterms:created>
  <dcterms:modified xsi:type="dcterms:W3CDTF">2024-12-31T14:34:17Z</dcterms:modified>
</cp:coreProperties>
</file>