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7" r:id="rId11"/>
    <p:sldId id="268" r:id="rId12"/>
    <p:sldId id="269" r:id="rId13"/>
    <p:sldId id="264" r:id="rId14"/>
    <p:sldId id="265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AF352C-AC68-45FE-94CE-3CF2D96D7B73}" type="datetimeFigureOut">
              <a:rPr lang="zh-CN" altLang="en-US" smtClean="0"/>
              <a:t>2024/12/29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E55619-1D47-4B2B-B6B9-0A2560FFEF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6337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97E4EA-7C6D-CC99-3B65-991D0F1D21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C9AC2D9-9D41-C022-6539-59B7E9C76E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7EED67-A79F-7A76-E818-40967C3E3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B7E53-D1C2-4AF7-9D4C-9ECCCDE77884}" type="datetimeFigureOut">
              <a:rPr lang="zh-CN" altLang="en-US" smtClean="0"/>
              <a:t>2024/12/29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237FDB-1F68-87EA-A131-D7B8CA5E7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1C92E5-FAAD-2EE0-6B8F-F4416CDFE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17174-226F-4559-92A6-40F84EADF7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342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0619EC-4526-D8B4-A18B-487207808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702B5B4-B04D-DCDF-7F32-F7E9229A7D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AB1C88-9563-3BFA-6F41-FA72C8964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B7E53-D1C2-4AF7-9D4C-9ECCCDE77884}" type="datetimeFigureOut">
              <a:rPr lang="zh-CN" altLang="en-US" smtClean="0"/>
              <a:t>2024/12/29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BBB749-76FB-8014-AF8A-645DE74A0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402D11-D11C-AD58-DABC-9665DAEC6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17174-226F-4559-92A6-40F84EADF7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0761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CF84E66-4011-4537-008B-5D818155D1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134292F-4E4B-49CE-C369-7BAEE27259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B861F3-EA45-E43E-A886-3FC7C5042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B7E53-D1C2-4AF7-9D4C-9ECCCDE77884}" type="datetimeFigureOut">
              <a:rPr lang="zh-CN" altLang="en-US" smtClean="0"/>
              <a:t>2024/12/29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E80FC5-8A72-D72F-7949-52DB251ED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B3D536-0B9D-BF78-9CF6-8D7A807AC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17174-226F-4559-92A6-40F84EADF7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4132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C30FE4-32F3-F6BF-D942-E6E6E1557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16EDE3-D763-B7E8-CB52-55561D1BEB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4CFBB3-4ADC-7D34-37A6-95C4CCF0E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B7E53-D1C2-4AF7-9D4C-9ECCCDE77884}" type="datetimeFigureOut">
              <a:rPr lang="zh-CN" altLang="en-US" smtClean="0"/>
              <a:t>2024/12/29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6175C8-E449-28C2-BCC8-487E7FE5C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3072B0-0781-CB35-368F-307FB884A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17174-226F-4559-92A6-40F84EADF7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285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8ECEE4-57BD-0C16-0CFD-765EA78FC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F6C60C9-A3FB-41F8-9B93-E2FE277494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D9782E-26B5-790E-C7B3-CF304B952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B7E53-D1C2-4AF7-9D4C-9ECCCDE77884}" type="datetimeFigureOut">
              <a:rPr lang="zh-CN" altLang="en-US" smtClean="0"/>
              <a:t>2024/12/29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8A8A67-3F25-53F5-1870-3118298DA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B41576-E46F-778C-CE91-5D480819A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17174-226F-4559-92A6-40F84EADF7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6269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3AB157-5D3F-A9B3-C4B1-EAEB6EEE9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6E7FC6-9603-8C7B-0A65-901CFD6CE0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95955AD-F002-DBF7-0F3A-A705C99ACE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4F70AA5-F8C2-EAA0-8481-7125CD24B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B7E53-D1C2-4AF7-9D4C-9ECCCDE77884}" type="datetimeFigureOut">
              <a:rPr lang="zh-CN" altLang="en-US" smtClean="0"/>
              <a:t>2024/12/29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9012185-0879-EE0E-FF46-04B82C250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7810B84-B4E3-9E01-DD03-6B2CAAE2E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17174-226F-4559-92A6-40F84EADF7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5198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3E6F0A-E1A6-D778-2C7A-067CCBD38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9C17FBB-2A32-4642-A4A3-13B1917E08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4C125E5-80B0-1D8D-ECA9-7049832FEE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50AFFBC-5AD9-897D-18C9-AA830AADC5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F4DD8D1-0E23-3FB0-DBED-8385571E70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EF35B8D-97C5-56E7-0828-9E72092A8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B7E53-D1C2-4AF7-9D4C-9ECCCDE77884}" type="datetimeFigureOut">
              <a:rPr lang="zh-CN" altLang="en-US" smtClean="0"/>
              <a:t>2024/12/29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F46F0A9-1ADC-3A5A-0558-9DA1A06ED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4141125-704A-F071-F3B1-A4A5970C8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17174-226F-4559-92A6-40F84EADF7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9760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6821E4-7C6E-C54B-42FA-FB032F09C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3310CB3-036B-2594-CC00-359FFA97B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B7E53-D1C2-4AF7-9D4C-9ECCCDE77884}" type="datetimeFigureOut">
              <a:rPr lang="zh-CN" altLang="en-US" smtClean="0"/>
              <a:t>2024/12/29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19C7AB3-B560-5312-6B57-24B20D115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FA3DD1D-6F41-8B79-43A6-C2218D8A1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17174-226F-4559-92A6-40F84EADF7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3904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373165B-18E8-9473-EBD5-E4CBAFC55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B7E53-D1C2-4AF7-9D4C-9ECCCDE77884}" type="datetimeFigureOut">
              <a:rPr lang="zh-CN" altLang="en-US" smtClean="0"/>
              <a:t>2024/12/29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068BF74-552C-74A1-C533-868F0EE55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834D202-8175-D997-609D-D2E13DA29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17174-226F-4559-92A6-40F84EADF7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8568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607976-7CE3-708D-79FD-99B4A40C1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096D50-697E-2EDE-5FEB-8ACD8E3D1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F2D5169-40F8-CE01-EFFA-A596E0EA2A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01F8730-BAD5-4EC6-E5C1-78A7DABA7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B7E53-D1C2-4AF7-9D4C-9ECCCDE77884}" type="datetimeFigureOut">
              <a:rPr lang="zh-CN" altLang="en-US" smtClean="0"/>
              <a:t>2024/12/29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3B67FE4-528A-1872-658D-803355DD7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4D4A322-A57E-75A3-CABF-BC833752B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17174-226F-4559-92A6-40F84EADF7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3669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71804F-0845-7FA5-45A2-043F76303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F5CE154-4283-EAC1-F93B-96AB972573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3FCF6DD-94FD-3404-BD54-24ADBC9821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DD53A04-FE00-BBEF-39F1-FB346CCA6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B7E53-D1C2-4AF7-9D4C-9ECCCDE77884}" type="datetimeFigureOut">
              <a:rPr lang="zh-CN" altLang="en-US" smtClean="0"/>
              <a:t>2024/12/29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711A1DC-C309-8606-EA49-FB4D1C447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FDF2BE0-DE3D-0584-4D68-7208B378B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17174-226F-4559-92A6-40F84EADF7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1012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AF28351-D1D8-8DA1-5C4B-C93E6EE06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3B27D68-77E4-2969-24C9-2D8C00A16A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2D7251-EC39-A642-4EF2-21035011B0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EB7E53-D1C2-4AF7-9D4C-9ECCCDE77884}" type="datetimeFigureOut">
              <a:rPr lang="zh-CN" altLang="en-US" smtClean="0"/>
              <a:t>2024/12/29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D61725-4939-CF14-993F-47B5DA06DF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FEC064-199C-1001-9B0E-C6D4345078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D17174-226F-4559-92A6-40F84EADF7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699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3775591-1EAD-C97E-7618-504AD849A8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255" y="226919"/>
            <a:ext cx="7600950" cy="615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3325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FCA581-6483-52D4-0B8D-2243B4F807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3B4F605-9B63-B3C4-8E9D-2DB3D82A4A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49" y="409575"/>
            <a:ext cx="9382125" cy="644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3557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F0F08D-D855-CA71-4596-FB65B98B09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F80C641-F2B7-69C8-A45B-F927360AC5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406" y="0"/>
            <a:ext cx="95042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7503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27CA53-C4BC-A31D-3D43-BCB3A7EBB5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0B16A43-F1EE-C7E4-0F27-9DD74104AC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797" y="447675"/>
            <a:ext cx="8220075" cy="596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3092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E31829-C7A0-676C-B2C5-1CD0528CE2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F405C07-EB9B-7E3F-D620-B37B351004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440" y="381000"/>
            <a:ext cx="9115425" cy="9144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539894F-4423-0124-6C46-84FCC21F73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958" y="1372721"/>
            <a:ext cx="9620250" cy="46863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D635661B-EAB9-9C50-0943-59EF68436A44}"/>
              </a:ext>
            </a:extLst>
          </p:cNvPr>
          <p:cNvSpPr txBox="1"/>
          <p:nvPr/>
        </p:nvSpPr>
        <p:spPr>
          <a:xfrm>
            <a:off x="1165412" y="6409765"/>
            <a:ext cx="3881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应该再</a:t>
            </a:r>
            <a:r>
              <a:rPr lang="en-US" altLang="zh-CN"/>
              <a:t>3d</a:t>
            </a:r>
            <a:r>
              <a:rPr lang="zh-CN" altLang="en-US"/>
              <a:t>上插值，而不是</a:t>
            </a:r>
            <a:r>
              <a:rPr lang="en-US" altLang="zh-CN"/>
              <a:t>2d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57390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F6F359-31FB-55F3-3599-D67D21931D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41220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525406-105B-786E-D725-45B211D50E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31318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9DFA30-A3F3-ED8D-D2CF-BC6474A2C2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72738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9628C9-785B-4B10-3DB9-84E5EA0652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9055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7AB21F-F972-ECC1-A048-23D4D07EDA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8676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FDB032-89CF-5242-4DDB-D1D5D3C157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2B7EC0B-1675-CBC0-EAFA-65787515FF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17" y="228600"/>
            <a:ext cx="9267825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780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4F516F-4E43-C03D-C5DD-1B540BAB7B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2BDD8E6-4380-C622-9360-8C076CACCB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39" y="247370"/>
            <a:ext cx="9439275" cy="591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398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756BCE-043B-61F4-7842-455F05ACD0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BD3D7CB-2038-A5A5-E169-5271B61710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751" y="614362"/>
            <a:ext cx="9544050" cy="5629275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F12404BC-D82E-0BE5-D3AB-B0DD0AD4A280}"/>
              </a:ext>
            </a:extLst>
          </p:cNvPr>
          <p:cNvSpPr txBox="1"/>
          <p:nvPr/>
        </p:nvSpPr>
        <p:spPr>
          <a:xfrm>
            <a:off x="10345271" y="2492188"/>
            <a:ext cx="14343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进入到的地方变成</a:t>
            </a:r>
            <a:r>
              <a:rPr lang="en-US" altLang="zh-CN"/>
              <a:t>3</a:t>
            </a:r>
            <a:r>
              <a:rPr lang="zh-CN" altLang="en-US"/>
              <a:t>角形。</a:t>
            </a:r>
          </a:p>
        </p:txBody>
      </p:sp>
    </p:spTree>
    <p:extLst>
      <p:ext uri="{BB962C8B-B14F-4D97-AF65-F5344CB8AC3E}">
        <p14:creationId xmlns:p14="http://schemas.microsoft.com/office/powerpoint/2010/main" val="1911330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69C17C-6C7E-96A7-98B5-337DA847C6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4A3C040-0807-E072-85AB-74736B0382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5445" y="0"/>
            <a:ext cx="9153525" cy="64770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6E309EBF-06B8-8A33-DDF6-B68DB4E4F366}"/>
              </a:ext>
            </a:extLst>
          </p:cNvPr>
          <p:cNvSpPr txBox="1"/>
          <p:nvPr/>
        </p:nvSpPr>
        <p:spPr>
          <a:xfrm>
            <a:off x="9511553" y="1783976"/>
            <a:ext cx="16495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无法判断哪个更近。</a:t>
            </a:r>
          </a:p>
        </p:txBody>
      </p:sp>
    </p:spTree>
    <p:extLst>
      <p:ext uri="{BB962C8B-B14F-4D97-AF65-F5344CB8AC3E}">
        <p14:creationId xmlns:p14="http://schemas.microsoft.com/office/powerpoint/2010/main" val="1085505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9417D1-E00A-B351-8619-D8D60B9489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9C2F74B-1B46-D059-509C-55FA03E801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647" y="544886"/>
            <a:ext cx="9601200" cy="3724275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98A60915-F471-0CDF-4A3F-F86564B18350}"/>
              </a:ext>
            </a:extLst>
          </p:cNvPr>
          <p:cNvSpPr txBox="1"/>
          <p:nvPr/>
        </p:nvSpPr>
        <p:spPr>
          <a:xfrm>
            <a:off x="1317812" y="5307106"/>
            <a:ext cx="4849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把灰色的映射到标准立方体中。</a:t>
            </a:r>
          </a:p>
        </p:txBody>
      </p:sp>
    </p:spTree>
    <p:extLst>
      <p:ext uri="{BB962C8B-B14F-4D97-AF65-F5344CB8AC3E}">
        <p14:creationId xmlns:p14="http://schemas.microsoft.com/office/powerpoint/2010/main" val="4159706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2C7455-1398-CCDC-0B30-FB537B82D4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5961477-3353-0765-1D7C-348747047E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599" y="308722"/>
            <a:ext cx="9191625" cy="459105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C312F337-9EC0-566E-7BEC-224FD6077463}"/>
              </a:ext>
            </a:extLst>
          </p:cNvPr>
          <p:cNvSpPr txBox="1"/>
          <p:nvPr/>
        </p:nvSpPr>
        <p:spPr>
          <a:xfrm>
            <a:off x="0" y="5611906"/>
            <a:ext cx="4607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数学上和图像上的坐标不同，</a:t>
            </a:r>
          </a:p>
        </p:txBody>
      </p:sp>
    </p:spTree>
    <p:extLst>
      <p:ext uri="{BB962C8B-B14F-4D97-AF65-F5344CB8AC3E}">
        <p14:creationId xmlns:p14="http://schemas.microsoft.com/office/powerpoint/2010/main" val="37233929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C670F8-2F19-963E-3B7B-5F9F1D3FA1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1BCB469-006E-2275-5C53-F24686B777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142" y="257175"/>
            <a:ext cx="9458325" cy="6600825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76DDF40B-0143-81F8-B07E-58E7E5F7109B}"/>
              </a:ext>
            </a:extLst>
          </p:cNvPr>
          <p:cNvSpPr txBox="1"/>
          <p:nvPr/>
        </p:nvSpPr>
        <p:spPr>
          <a:xfrm>
            <a:off x="10560424" y="2034988"/>
            <a:ext cx="9412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整个世界物体到图像上的过程。</a:t>
            </a:r>
          </a:p>
        </p:txBody>
      </p:sp>
    </p:spTree>
    <p:extLst>
      <p:ext uri="{BB962C8B-B14F-4D97-AF65-F5344CB8AC3E}">
        <p14:creationId xmlns:p14="http://schemas.microsoft.com/office/powerpoint/2010/main" val="13225812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CAB2DC-A291-9061-9BC1-F5D90D594B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E0B7B1B-30CC-FF7E-14AD-5CE0B59EF6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705" y="208709"/>
            <a:ext cx="9144000" cy="570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7292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51</Words>
  <Application>Microsoft Office PowerPoint</Application>
  <PresentationFormat>宽屏</PresentationFormat>
  <Paragraphs>6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2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t27148</dc:creator>
  <cp:lastModifiedBy>t27148</cp:lastModifiedBy>
  <cp:revision>1</cp:revision>
  <dcterms:created xsi:type="dcterms:W3CDTF">2024-12-29T14:03:11Z</dcterms:created>
  <dcterms:modified xsi:type="dcterms:W3CDTF">2024-12-29T15:06:37Z</dcterms:modified>
</cp:coreProperties>
</file>