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7" r:id="rId8"/>
    <p:sldId id="268" r:id="rId9"/>
    <p:sldId id="269" r:id="rId10"/>
    <p:sldId id="265" r:id="rId11"/>
    <p:sldId id="266" r:id="rId12"/>
    <p:sldId id="270" r:id="rId13"/>
    <p:sldId id="271" r:id="rId14"/>
    <p:sldId id="261" r:id="rId15"/>
    <p:sldId id="272" r:id="rId16"/>
    <p:sldId id="273" r:id="rId17"/>
    <p:sldId id="262" r:id="rId18"/>
    <p:sldId id="26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00454F-B21E-72EC-9916-D2692B2C0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772050-B865-FCBC-5326-B2FD3B76BD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F183AE-BA01-80F2-FE08-E48828644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647-D2BD-41C1-BDA9-1A58A2CF409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B4BB99-CAC0-C2D4-99BB-D2960E78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F9DD2-1812-74BF-17AA-B53EBDEB2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4FBF-55B1-4AD6-B5E5-21E14F5EB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8946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7FE98E-15E6-F1D1-62BD-FDE7F4A6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0C56CF-731F-106C-0F52-32E606D8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5FEAB1-A692-8249-F431-C59A007BA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647-D2BD-41C1-BDA9-1A58A2CF409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0F3C12-125A-9141-CFEF-FEF1BE9F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A9573D-D822-0617-D5C3-F77ABA10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4FBF-55B1-4AD6-B5E5-21E14F5EB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010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8288F4-2CE1-B5D9-2754-5C33D67DA9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F7AD43-9918-09F4-B550-B23734953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04B0C-A363-A68C-38E0-971D0E13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647-D2BD-41C1-BDA9-1A58A2CF409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0C50AC-67B5-84FC-8618-48C930225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C57907-D9D6-5F5D-63FE-565CEFDC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4FBF-55B1-4AD6-B5E5-21E14F5EB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74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8CDFE-A6B2-1060-D707-2B047D9C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B7B12F-1C75-7131-66FD-0472A039B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0C6580-14FF-539D-E522-43A9283B5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647-D2BD-41C1-BDA9-1A58A2CF409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468D4-589C-419A-32CB-DF02AAC6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A0BCB-2585-DFFD-0C98-C5DB06FE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4FBF-55B1-4AD6-B5E5-21E14F5EB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1281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497C6-1B40-3795-0ED1-C9D756552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515E9B-9F7D-E494-7D89-ACC5113B0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09444-80F0-EEEA-34D3-5DAEF565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647-D2BD-41C1-BDA9-1A58A2CF409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819782-EC15-20D3-D855-0777F4710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5D5571-17F4-5167-6B98-B1CE78E20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4FBF-55B1-4AD6-B5E5-21E14F5EB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021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AF4AF2-9FA3-67F2-7C58-2109CFF4E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6238E2-602C-0BDF-0827-ECD89B3D7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697EEE-FA85-33FE-E43F-8E536B8BB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C4E2B2-AAC3-71D5-08B6-34CEDFE2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647-D2BD-41C1-BDA9-1A58A2CF409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391A5C-B559-A0DF-DEEB-8C112AD58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0D973D-5D6F-070E-D199-BF97159C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4FBF-55B1-4AD6-B5E5-21E14F5EB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33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1BF52-E6FB-EFC1-B9BB-151070339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A719AD-CE7E-4C6D-18D9-B3AF7F865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A4C64A-21CF-DB9A-494C-8D87F29B9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A9C257A-1F4F-9FE7-9077-B56F64B0A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8F57CD-2692-F368-C2E1-A597D4742F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0DA541A-628C-8E85-66CF-12E1ECD48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647-D2BD-41C1-BDA9-1A58A2CF409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40637D-3DF4-210B-8507-7551F20F1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B619450-687E-8606-3539-2D2E1574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4FBF-55B1-4AD6-B5E5-21E14F5EB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215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A5345-85CD-CB95-ECBF-CDF3D92B8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BCDB41-F8CA-2923-0E33-1B88E25D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647-D2BD-41C1-BDA9-1A58A2CF409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8EFABE-2A39-1F9E-8FC8-C121D4212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139226-222D-9176-1D59-A7E701F5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4FBF-55B1-4AD6-B5E5-21E14F5EB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294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2A69783-ADB2-4254-5910-0FFD5A48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647-D2BD-41C1-BDA9-1A58A2CF409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681DA5-B042-EBF9-3CF6-BE7752E3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E6637B-9110-8472-A047-2CA06E68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4FBF-55B1-4AD6-B5E5-21E14F5EB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7630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1C251-4F66-CB05-3A8A-88B074F69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A1165-83E4-D92E-7B57-48EF57898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5C9191-94E9-EFF3-3AF7-98A9C082B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BCB25D-BC68-F447-EB8A-3722D613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647-D2BD-41C1-BDA9-1A58A2CF409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937215-ADF1-0BE7-8F9F-062D4589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329A65-DC88-66D8-BCE4-6B634AAC6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4FBF-55B1-4AD6-B5E5-21E14F5EB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724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B1906-E84B-8D22-C429-51E185369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6CA9AA5-9425-C33C-2CEE-A06734364A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C8F64A-B194-6AE6-9813-437E44193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6F8704C-BB91-9D25-A5EB-D15B35505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78647-D2BD-41C1-BDA9-1A58A2CF409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0299D6-A899-C888-2204-493F1964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66F20-DF3C-84D9-DD2F-53AED50D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4FBF-55B1-4AD6-B5E5-21E14F5EB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37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DDE2B18-980E-3CE6-60B6-F1B7507AB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0F814-9FAE-C5CE-3E26-B9FA203BD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38030-DB6F-1F6D-67E7-E8AAFB1E2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78647-D2BD-41C1-BDA9-1A58A2CF409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51E892-CBFB-9CB2-DA83-7D57811A8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799B3-33B4-94B4-36BE-4FD633E81F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B34FBF-55B1-4AD6-B5E5-21E14F5EBBA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2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931684-2CF4-F535-742E-FFA8DB53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1" y="286870"/>
            <a:ext cx="6490447" cy="37920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8D9BFDB-7738-C4ED-4634-88A61C630276}"/>
              </a:ext>
            </a:extLst>
          </p:cNvPr>
          <p:cNvSpPr txBox="1"/>
          <p:nvPr/>
        </p:nvSpPr>
        <p:spPr>
          <a:xfrm>
            <a:off x="977153" y="45720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先模糊，再进行采样</a:t>
            </a:r>
          </a:p>
        </p:txBody>
      </p:sp>
    </p:spTree>
    <p:extLst>
      <p:ext uri="{BB962C8B-B14F-4D97-AF65-F5344CB8AC3E}">
        <p14:creationId xmlns:p14="http://schemas.microsoft.com/office/powerpoint/2010/main" val="2829265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A4801-932E-5FE7-9C03-E3D1B857A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4D8861-3B3B-54E4-6B3E-393A1E554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93" y="0"/>
            <a:ext cx="11127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0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A3EDE-FCFA-1D04-7ED2-CDE3F76CB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F6EF67B-B0C9-062A-FCEC-92076036C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118" y="0"/>
            <a:ext cx="99060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712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11170-D3E2-CEC4-316A-BEEE36218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A7985A1-5D9D-432A-5640-891C5B57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694"/>
            <a:ext cx="11001375" cy="681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44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2DC96-BD59-A695-16B2-8E953B391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CE86B95-74CD-C3D1-35A0-7A3261871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26" y="0"/>
            <a:ext cx="9029700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90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826C3-1387-F613-0D37-A0D44C988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3201A2F-7216-2FD6-E6CE-58680C6FE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77" y="300037"/>
            <a:ext cx="10134600" cy="62579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3EC0C96-4BB7-2064-6D44-85764CDFA5AC}"/>
              </a:ext>
            </a:extLst>
          </p:cNvPr>
          <p:cNvSpPr txBox="1"/>
          <p:nvPr/>
        </p:nvSpPr>
        <p:spPr>
          <a:xfrm>
            <a:off x="11017624" y="2330824"/>
            <a:ext cx="8157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得到近似覆盖。</a:t>
            </a:r>
            <a:endParaRPr lang="en-US" altLang="zh-CN"/>
          </a:p>
          <a:p>
            <a:r>
              <a:rPr lang="zh-CN" altLang="en-US"/>
              <a:t>不是增加分辨率</a:t>
            </a:r>
          </a:p>
        </p:txBody>
      </p:sp>
    </p:spTree>
    <p:extLst>
      <p:ext uri="{BB962C8B-B14F-4D97-AF65-F5344CB8AC3E}">
        <p14:creationId xmlns:p14="http://schemas.microsoft.com/office/powerpoint/2010/main" val="28925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75064-FE07-AEC7-6D12-8108139DC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2470533-B3E3-6CAC-9F62-FA5AFA286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29" y="-179294"/>
            <a:ext cx="90171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09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2C6B5-9B0C-8C19-2145-3E702BD08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9421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9BD58-2C83-10B2-99D9-7437FD35B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7063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78815-619F-8381-7B12-FE4EFC029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559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B5F01-AEA3-CE83-EA8C-050A534D0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7A55341-8750-FC20-6BCF-B1B9C4247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337" y="342340"/>
            <a:ext cx="76009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4D0C6-1827-7042-088A-537724665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2780654-768F-2CEB-0B34-5966CD033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0" y="0"/>
            <a:ext cx="9648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96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40285-896E-8F37-5DF0-C5409B507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D8F0E80-C32A-77D0-32BC-5085EFBC9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247" y="214312"/>
            <a:ext cx="11534775" cy="642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9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955D6-1B7D-6579-D0B4-A33DFD77D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ED6BCA-F934-2E69-8C4B-1037919FD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14" y="0"/>
            <a:ext cx="100824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732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5DA55-3071-863F-DBCD-5F21D9CB9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C9B5BED-13EF-6C45-D68C-944033B61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0"/>
            <a:ext cx="11925300" cy="669607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283D487-C192-DCAC-6C5A-87BBCAC13C07}"/>
              </a:ext>
            </a:extLst>
          </p:cNvPr>
          <p:cNvSpPr txBox="1"/>
          <p:nvPr/>
        </p:nvSpPr>
        <p:spPr>
          <a:xfrm>
            <a:off x="233083" y="5970494"/>
            <a:ext cx="9959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高通滤波，保留高频，高频，边界，变化大的地方。</a:t>
            </a:r>
          </a:p>
        </p:txBody>
      </p:sp>
    </p:spTree>
    <p:extLst>
      <p:ext uri="{BB962C8B-B14F-4D97-AF65-F5344CB8AC3E}">
        <p14:creationId xmlns:p14="http://schemas.microsoft.com/office/powerpoint/2010/main" val="275874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4791A-25FE-76FA-CC20-9E850CF48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339F19A-81C2-DBB9-4078-BD657EE38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57" y="-94130"/>
            <a:ext cx="7820025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199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43353-553E-F7D5-CD2D-E7F5EDD95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8CA0998-4EA7-EA68-2A42-62373B6A8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67" y="0"/>
            <a:ext cx="104073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2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3E483-58ED-568C-CC29-D43D315A8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A3087F-BFDF-4324-7196-7FF8B788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9" y="233923"/>
            <a:ext cx="7553325" cy="210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8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29</Words>
  <Application>Microsoft Office PowerPoint</Application>
  <PresentationFormat>宽屏</PresentationFormat>
  <Paragraphs>4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t27148</dc:creator>
  <cp:lastModifiedBy>t27148</cp:lastModifiedBy>
  <cp:revision>1</cp:revision>
  <dcterms:created xsi:type="dcterms:W3CDTF">2025-01-05T02:06:25Z</dcterms:created>
  <dcterms:modified xsi:type="dcterms:W3CDTF">2025-01-05T03:31:51Z</dcterms:modified>
</cp:coreProperties>
</file>