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6" r:id="rId8"/>
    <p:sldId id="267" r:id="rId9"/>
    <p:sldId id="269" r:id="rId10"/>
    <p:sldId id="270" r:id="rId11"/>
    <p:sldId id="268" r:id="rId12"/>
    <p:sldId id="260" r:id="rId13"/>
    <p:sldId id="261" r:id="rId14"/>
    <p:sldId id="262" r:id="rId15"/>
    <p:sldId id="263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2A517-F69F-093A-4903-9EF5B0E04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F8BEE1-680D-BB12-24E1-8172335C3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14460-EBF8-CD4C-D0F8-F364DAD78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A4A7-C765-48FC-9055-D1E9877F689C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520264-B939-19EB-353D-17A3F334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489E37-9EB8-7470-8F6C-3F6DEB84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C817-1EBE-4128-8677-ADD54D70D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38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E5AD27-BC26-A39B-7298-C7606B99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0C8116-080D-15A8-16CE-C42D21DF1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544771-A0EB-5B34-3939-83A2E4C8A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A4A7-C765-48FC-9055-D1E9877F689C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0D2559-CABB-6CBB-00C6-5A6A349AE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A7C550-2413-E051-DE03-5EFE9367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C817-1EBE-4128-8677-ADD54D70D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6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194063-8178-8C0F-D558-EDDFEF0D9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7BD8A3-82E9-4C08-55E0-6B2A49906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1B628F-CE55-4DA7-0F58-68FDF563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A4A7-C765-48FC-9055-D1E9877F689C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CB09BF-E3BB-FB77-DD24-D3619C6E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C9066C-551B-9EE6-7226-CAE7EBEC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C817-1EBE-4128-8677-ADD54D70D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5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79A97-D91E-CB45-99F0-06974595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BA833F-5B35-8409-2360-3B4503DFF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740A1E-8A31-281C-794B-1D8000AB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A4A7-C765-48FC-9055-D1E9877F689C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78785A-7826-4CFE-F9A2-541D425D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58A7D-CFBE-328F-7CD8-DB7649A4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C817-1EBE-4128-8677-ADD54D70D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576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9DB03-2FB9-ECAE-07F6-C6B9B7ACD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4F8D5DC-EF21-C003-4A67-61B97FF29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808953-E178-DF89-DC1E-CBE43FC1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A4A7-C765-48FC-9055-D1E9877F689C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D76EAA-7DA5-57DB-FA60-AD7F944E6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94EA7-3748-4011-4783-2F58CDCC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C817-1EBE-4128-8677-ADD54D70D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86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46519-9B70-A2E5-387B-53A6DA17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AB7E94-B347-7824-C01D-2E74EDE5E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AA43B-18B6-F6F9-AD5D-EBE169DCE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6F3217-EA86-D6E6-6924-A9553C1C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A4A7-C765-48FC-9055-D1E9877F689C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E35722-89AF-F59F-D2DE-ED5084507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FB9172-00E7-989A-E4C1-F95419A1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C817-1EBE-4128-8677-ADD54D70D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29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49FE7-C51A-32BC-08C2-A0E46500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9E18CE-DFC7-FAF3-9C03-42C9B1046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46CD45-A08F-B811-973D-7B907C110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394706-EC85-5408-39F6-2FA825961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CE39CD0-8E56-87CF-49DB-E27557914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0DA5BD-3C5E-8A70-B4EF-CBEA41FD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A4A7-C765-48FC-9055-D1E9877F689C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39ACDD-24F6-7A54-B2E3-FC465AE8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4D92D3-5572-50B7-0060-901A312E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C817-1EBE-4128-8677-ADD54D70D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653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5BC81-31AE-B056-90BF-2760EA233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EFED72-D39B-044A-603B-2833DE5B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A4A7-C765-48FC-9055-D1E9877F689C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BB5E83-31A8-0452-A816-60795632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AE9335-4E7A-BE61-5A23-1C2D0730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C817-1EBE-4128-8677-ADD54D70D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85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417398-A27E-9F17-0B21-D81A3C9E2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A4A7-C765-48FC-9055-D1E9877F689C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773609-41A5-DC72-D191-955FB1EB2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02AC27-E5B2-C713-4072-EBB4C2E9D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C817-1EBE-4128-8677-ADD54D70D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69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F8D2C1-3892-DCE1-181B-7CA1BEA99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436AF-B3F5-61EC-DE7B-B77F39AE0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8EE5A8-0F0D-639E-1BE4-5CEB1ADDC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D1DA7E-85D2-7B3E-5C6E-4CC4FEED4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A4A7-C765-48FC-9055-D1E9877F689C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B7684C-933A-EDF5-1892-D9ECD4D1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D81230-A60C-C7FC-C34B-AF23C5E2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C817-1EBE-4128-8677-ADD54D70D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8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678A4-4980-99AE-3F97-07BC8024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3E61B6F-3FA5-DF0D-1B26-E207FD22B0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FE4523-8D84-11F2-FD69-DA87B9B31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BEBB21-07C8-078A-7423-9D5D088FB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0A4A7-C765-48FC-9055-D1E9877F689C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2A8DE7-2B13-9188-AF7D-B15E40124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9E1115-0A0F-6631-3D92-5E5F76BE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DC817-1EBE-4128-8677-ADD54D70D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765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36C221-E326-0497-228B-980FAB2EC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A1733B-0FD3-3990-FB87-1F8C9A885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17585E-6101-E274-83EC-EDE8B8155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0A4A7-C765-48FC-9055-D1E9877F689C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486C2-B4BB-3339-D9A8-C08125CEE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7D6DC5-A56C-81B8-3380-2C6AC88AD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DC817-1EBE-4128-8677-ADD54D70D74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37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309CF5B-E7CD-2319-BD61-DDBF90D32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2" y="246810"/>
            <a:ext cx="7637929" cy="417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43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55C11-7D30-DE92-D199-5118B5EFB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67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71F9F-885E-0ABD-5D63-C8166EF99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7512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F4BD2-C186-5833-23AC-C2ADE0389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3735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58491-063C-1974-F45B-9C2001B31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43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33998-AF4F-26DD-6879-C012284FA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5514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19CBA-2A48-C1B9-967B-654E3F0BD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41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A2C7B-53CA-0F6D-CD74-FFF4BB26F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192748C-E4A1-CCD7-5D52-F262F5078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7727576" cy="55917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8245BB6-1E21-45D8-D430-438EDF538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646" y="2795875"/>
            <a:ext cx="5668495" cy="35333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7C53804-C8FF-8C01-C4F1-CFCB9AFA1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0343" y="474013"/>
            <a:ext cx="80391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2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9D854-2D30-612D-3DEF-0F547887A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ACB959C-CD6E-B40C-044D-14397BAD4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84" y="0"/>
            <a:ext cx="95862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AF87F-C5ED-08BE-12CD-7779B77F4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6510B8D-7907-690B-19A7-CCF8B969D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242"/>
            <a:ext cx="10784540" cy="498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58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44916-7516-348D-6E22-EFE4F6DDE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48E0A4D-077B-4E1D-F03A-0CB0C7ADD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09" y="-62753"/>
            <a:ext cx="8729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6F016-54F5-8072-2799-D948D395B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0FEC096-17B8-D870-30A7-24AB8E13B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33" y="0"/>
            <a:ext cx="112395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85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B41A1-0BC8-6170-3DE5-D18EAB3D9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2A81E8E-8C9C-241F-9479-8FA8E4034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767"/>
            <a:ext cx="12192000" cy="663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7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4BBFC-85F5-64A2-E42B-E4F2F7777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A37932D-E24A-35C7-0B8F-9B64478C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76" y="8417"/>
            <a:ext cx="12192000" cy="68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39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628F4-1E2C-4D8B-626A-18C920E1C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BDA469-5850-E016-A973-7F1FB093E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09" y="293874"/>
            <a:ext cx="69723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9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0</Words>
  <Application>Microsoft Office PowerPoint</Application>
  <PresentationFormat>宽屏</PresentationFormat>
  <Paragraphs>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t27148</dc:creator>
  <cp:lastModifiedBy>t27148</cp:lastModifiedBy>
  <cp:revision>1</cp:revision>
  <dcterms:created xsi:type="dcterms:W3CDTF">2025-01-04T12:20:05Z</dcterms:created>
  <dcterms:modified xsi:type="dcterms:W3CDTF">2025-01-04T14:42:24Z</dcterms:modified>
</cp:coreProperties>
</file>