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DA95A-79D5-70AB-7203-045BBEE00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31F42B-E43B-9E1A-8D02-778235EE2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1E5E6-6857-1004-60C8-E188F537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25C3-50EF-4F3B-9B13-6FC17F97F30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F6099-71D1-7766-E2D4-DB033A36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594E6-20D7-5BE5-66F1-C69D6856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8CB7-D6F8-4E6A-B9EA-C610E795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0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C5F7C-261F-A3D8-5BE9-56EDDDF5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7DDD66-6802-0DCF-9D72-15AAA1691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44F9E-96F9-F6A1-86B9-33411E53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25C3-50EF-4F3B-9B13-6FC17F97F30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CBD47-E8BA-C4FF-7A95-3F874CBC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50F0E-7FC7-77D1-F675-CD496FC0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8CB7-D6F8-4E6A-B9EA-C610E795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63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8FEEDC-1C2D-6F4D-CBFE-8A95D403A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919EEF-EB36-060D-72C7-753298CA4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43674-35A2-D1E3-9C2A-5C325FA4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25C3-50EF-4F3B-9B13-6FC17F97F30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671DC-E597-32E9-A785-C3837F4C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8A3C72-E1D8-4946-FEA8-838632BD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8CB7-D6F8-4E6A-B9EA-C610E795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73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08120-7319-CF83-C0B7-C79CC2D7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53485-CC6E-D789-F0B8-F99F8380B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34F92-7801-6049-BEF2-94D303D6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25C3-50EF-4F3B-9B13-6FC17F97F30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24F6F-4598-36DE-5A11-DA37EB49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F94B9-1FF6-8AB7-1675-FC214274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8CB7-D6F8-4E6A-B9EA-C610E795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0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441E6-50D9-0EF2-054B-3CA297F7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AA984-6F5B-DB3E-CB14-D11ED7F4C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77BC2-A987-7699-0A2E-22ACC896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25C3-50EF-4F3B-9B13-6FC17F97F30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F6ED8-9E32-3EB8-3B02-D8F2E61E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D6091-7223-FC2D-DE69-B9A39A4A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8CB7-D6F8-4E6A-B9EA-C610E795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3177A-51B7-62A5-794B-F7E76445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03D3B-BB70-71A1-0C21-83A5423EF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3CBDFF-08B6-A857-F8B5-DF9D532A3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5CAF9-B7E5-267A-4490-E989988E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25C3-50EF-4F3B-9B13-6FC17F97F30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B4D057-340E-9DE5-7033-24B42DDE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F4BCB9-7E2B-6681-B2E6-3B4E7390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8CB7-D6F8-4E6A-B9EA-C610E795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9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C0FF7-278E-40FE-2C15-13FD6BFF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528A1C-C759-BCF3-2BFB-80131DAAD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7BA40F-3D68-3A99-BBAD-00071401D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94F040-8D39-94B1-E265-50CAF6C61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2A2984-1CB1-CED5-2F31-34D4FF6FB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865635-334D-C63C-8543-7314D42F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25C3-50EF-4F3B-9B13-6FC17F97F30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671DBB-D58E-78CD-4C69-514EAA2B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6C0A82-F462-6B89-F7A1-E355D00E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8CB7-D6F8-4E6A-B9EA-C610E795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57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69417-688F-5807-FF8B-70AD2C24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292D4D-7FE3-AD63-B650-F7B5A42D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25C3-50EF-4F3B-9B13-6FC17F97F30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3DE4C2-4C99-DCB3-C094-1148B665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617581-BF3F-C876-1154-084CF99A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8CB7-D6F8-4E6A-B9EA-C610E795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39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2C320F-0EBE-2E8F-26DA-29323AE2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25C3-50EF-4F3B-9B13-6FC17F97F30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AF4EEA-6FA6-A28C-8829-9A703ABE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8DF89A-F765-58ED-4DD8-F6E8BF20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8CB7-D6F8-4E6A-B9EA-C610E795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3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97FDE-B048-A2D4-294B-C23AE719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5A47C-BE88-949E-D4E8-2EE62F35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1E827B-585A-B317-E26A-63FB1C49D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F591A-9CED-B724-1CFB-4A0EDA4F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25C3-50EF-4F3B-9B13-6FC17F97F30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B04C20-9029-4023-95E6-159E3E87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48282-16F7-B7DA-78F2-55D58ABF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8CB7-D6F8-4E6A-B9EA-C610E795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0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50276-309E-4917-9008-E3CFEAC1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1C1BB4-9194-10DD-2234-4F33E0DC0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B688FF-0DDF-57E5-ECEC-E41C8BB64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43CAA6-89C8-A14E-094A-1DD87F35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25C3-50EF-4F3B-9B13-6FC17F97F30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49AFC2-8336-E63D-5AF7-8E4263FA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199AF2-848D-F749-5A84-215272BF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8CB7-D6F8-4E6A-B9EA-C610E795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79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AEE94D-CAD2-43B0-AEAD-DBAC131E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6E132-51E3-BCAC-77D6-39ECF0BB9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BE40A-67A1-42F7-A1A1-F984E86E7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125C3-50EF-4F3B-9B13-6FC17F97F30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9455E-7E28-7E10-4566-189A02E0A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4CE49-5C0F-A045-5C88-A04039454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8CB7-D6F8-4E6A-B9EA-C610E795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EFC36B-ECE7-A4FA-C225-4B644FDAB7C1}"/>
              </a:ext>
            </a:extLst>
          </p:cNvPr>
          <p:cNvSpPr txBox="1"/>
          <p:nvPr/>
        </p:nvSpPr>
        <p:spPr>
          <a:xfrm>
            <a:off x="412376" y="537882"/>
            <a:ext cx="5450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计算机图形学，如何平衡物理机械束缚和美学考虑。</a:t>
            </a:r>
            <a:endParaRPr lang="en-US" altLang="zh-CN"/>
          </a:p>
          <a:p>
            <a:r>
              <a:rPr lang="zh-CN" altLang="en-US"/>
              <a:t>绘制一个立体图形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如何建模，如何描述或者编码立方体。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渲染，如何将数字表示为图像。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C64C4C-7268-52EB-13BE-76C78F54D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6" y="1812551"/>
            <a:ext cx="90868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4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754E3-347E-C1DD-0EE8-801AC0329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C80731-2046-61B1-8065-90FB2A639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" y="272303"/>
            <a:ext cx="6364524" cy="3941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E22D722-386C-562A-CDE8-D0E5ED67B317}"/>
              </a:ext>
            </a:extLst>
          </p:cNvPr>
          <p:cNvSpPr txBox="1"/>
          <p:nvPr/>
        </p:nvSpPr>
        <p:spPr>
          <a:xfrm>
            <a:off x="421341" y="4751294"/>
            <a:ext cx="245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小孔成像。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CC7C9C-6DA9-5385-B58A-1DA3F4738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875" y="456920"/>
            <a:ext cx="5338761" cy="178593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F5983EB-17CF-EE42-D243-FEFCCD441A32}"/>
              </a:ext>
            </a:extLst>
          </p:cNvPr>
          <p:cNvSpPr txBox="1"/>
          <p:nvPr/>
        </p:nvSpPr>
        <p:spPr>
          <a:xfrm>
            <a:off x="7566212" y="3218329"/>
            <a:ext cx="208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力矩，等比例。</a:t>
            </a:r>
          </a:p>
        </p:txBody>
      </p:sp>
    </p:spTree>
    <p:extLst>
      <p:ext uri="{BB962C8B-B14F-4D97-AF65-F5344CB8AC3E}">
        <p14:creationId xmlns:p14="http://schemas.microsoft.com/office/powerpoint/2010/main" val="125681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3DBE8-BC91-CD11-2B47-243A5281F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8503B83-57B8-5207-ACA0-AE57B565E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26" y="281548"/>
            <a:ext cx="8543925" cy="56673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2964BED-6FAF-4BE8-7E49-12D9D39A9F81}"/>
              </a:ext>
            </a:extLst>
          </p:cNvPr>
          <p:cNvSpPr txBox="1"/>
          <p:nvPr/>
        </p:nvSpPr>
        <p:spPr>
          <a:xfrm>
            <a:off x="9430871" y="1255059"/>
            <a:ext cx="1335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将线段描绘成一组像素，叫光栅化。</a:t>
            </a:r>
          </a:p>
        </p:txBody>
      </p:sp>
    </p:spTree>
    <p:extLst>
      <p:ext uri="{BB962C8B-B14F-4D97-AF65-F5344CB8AC3E}">
        <p14:creationId xmlns:p14="http://schemas.microsoft.com/office/powerpoint/2010/main" val="188269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5D08F-5893-B23F-0DA5-1EA3A8C01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44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E5938-7E05-0770-BC5E-76C98BE15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56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3CF46-2E2A-415B-8BEC-FF9C9FEBA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00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CD7A6-8C15-C2A7-CA19-F45F1C05B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06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E955D-CE7C-82E5-A868-9BCA2C593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79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55</Words>
  <Application>Microsoft Office PowerPoint</Application>
  <PresentationFormat>宽屏</PresentationFormat>
  <Paragraphs>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1</cp:revision>
  <dcterms:created xsi:type="dcterms:W3CDTF">2024-12-25T12:07:22Z</dcterms:created>
  <dcterms:modified xsi:type="dcterms:W3CDTF">2024-12-25T15:42:42Z</dcterms:modified>
</cp:coreProperties>
</file>