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1205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0319-6F2E-483D-89E1-7B4395584FB6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A9F7-A6D4-4C78-885D-ABEDB9EC7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55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0319-6F2E-483D-89E1-7B4395584FB6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A9F7-A6D4-4C78-885D-ABEDB9EC7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74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0319-6F2E-483D-89E1-7B4395584FB6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A9F7-A6D4-4C78-885D-ABEDB9EC7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28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0319-6F2E-483D-89E1-7B4395584FB6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A9F7-A6D4-4C78-885D-ABEDB9EC7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13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0319-6F2E-483D-89E1-7B4395584FB6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A9F7-A6D4-4C78-885D-ABEDB9EC7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0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0319-6F2E-483D-89E1-7B4395584FB6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A9F7-A6D4-4C78-885D-ABEDB9EC7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24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0319-6F2E-483D-89E1-7B4395584FB6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A9F7-A6D4-4C78-885D-ABEDB9EC7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86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0319-6F2E-483D-89E1-7B4395584FB6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A9F7-A6D4-4C78-885D-ABEDB9EC7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0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0319-6F2E-483D-89E1-7B4395584FB6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A9F7-A6D4-4C78-885D-ABEDB9EC7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02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1F0319-6F2E-483D-89E1-7B4395584FB6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C8A9F7-A6D4-4C78-885D-ABEDB9EC7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27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0319-6F2E-483D-89E1-7B4395584FB6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A9F7-A6D4-4C78-885D-ABEDB9EC7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00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1F0319-6F2E-483D-89E1-7B4395584FB6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C8A9F7-A6D4-4C78-885D-ABEDB9EC7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5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BA8DB-5EB4-9342-4596-662F54711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UnrealEngine</a:t>
            </a:r>
            <a:r>
              <a:rPr lang="en-US" altLang="ja-JP" dirty="0"/>
              <a:t>/C++</a:t>
            </a:r>
            <a:r>
              <a:rPr lang="ja-JP" altLang="en-US" dirty="0"/>
              <a:t>ゼミ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475365-90F6-4E30-71ED-EAC50F9BA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第６回 </a:t>
            </a:r>
            <a:r>
              <a:rPr kumimoji="1" lang="en-US" altLang="ja-JP" dirty="0"/>
              <a:t>C++</a:t>
            </a:r>
            <a:r>
              <a:rPr kumimoji="1" lang="ja-JP" altLang="en-US" dirty="0"/>
              <a:t>パート：</a:t>
            </a:r>
            <a:r>
              <a:rPr kumimoji="1" lang="en-US" altLang="ja-JP" dirty="0"/>
              <a:t>1.7</a:t>
            </a:r>
            <a:r>
              <a:rPr kumimoji="1" lang="ja-JP" altLang="en-US" dirty="0"/>
              <a:t>繰り返し</a:t>
            </a:r>
            <a:r>
              <a:rPr kumimoji="1" lang="en-US" altLang="ja-JP" dirty="0"/>
              <a:t>~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444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1A124D7-B105-63D2-D88D-15A6221C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ja-JP" altLang="en-US" dirty="0"/>
              <a:t>本日の内容</a:t>
            </a:r>
            <a:endParaRPr kumimoji="1" lang="ja-JP" altLang="en-US" dirty="0"/>
          </a:p>
        </p:txBody>
      </p:sp>
      <p:pic>
        <p:nvPicPr>
          <p:cNvPr id="14" name="Picture 13" descr="テーブルの上の積み重なった雑誌">
            <a:extLst>
              <a:ext uri="{FF2B5EF4-FFF2-40B4-BE49-F238E27FC236}">
                <a16:creationId xmlns:a16="http://schemas.microsoft.com/office/drawing/2014/main" id="{0930F5B4-DAFE-E850-E408-63DEBD7D1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24" r="11056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F1A50D-93D9-A1CD-EB2F-446E45E9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　</a:t>
            </a:r>
            <a:r>
              <a:rPr kumimoji="1" lang="en-US" altLang="ja-JP" dirty="0"/>
              <a:t>1.7 </a:t>
            </a:r>
            <a:r>
              <a:rPr kumimoji="1" lang="ja-JP" altLang="en-US" dirty="0"/>
              <a:t>繰り返し </a:t>
            </a:r>
            <a:r>
              <a:rPr lang="ja-JP" altLang="en-US" dirty="0"/>
              <a:t>～</a:t>
            </a:r>
            <a:endParaRPr lang="en-US" altLang="ja-JP" dirty="0"/>
          </a:p>
          <a:p>
            <a:pPr marL="749808" lvl="1" indent="-457200">
              <a:buFont typeface="+mj-lt"/>
              <a:buAutoNum type="arabicPeriod"/>
            </a:pPr>
            <a:r>
              <a:rPr lang="en-US" altLang="ja-JP" dirty="0"/>
              <a:t>w</a:t>
            </a:r>
            <a:r>
              <a:rPr kumimoji="1" lang="en-US" altLang="ja-JP" dirty="0"/>
              <a:t>hile</a:t>
            </a:r>
            <a:r>
              <a:rPr kumimoji="1" lang="ja-JP" altLang="en-US" dirty="0"/>
              <a:t>文</a:t>
            </a:r>
            <a:endParaRPr kumimoji="1" lang="en-US" altLang="ja-JP" dirty="0"/>
          </a:p>
          <a:p>
            <a:pPr marL="749808" lvl="1" indent="-457200">
              <a:buFont typeface="+mj-lt"/>
              <a:buAutoNum type="arabicPeriod"/>
            </a:pPr>
            <a:r>
              <a:rPr lang="en-US" altLang="ja-JP" dirty="0"/>
              <a:t>for</a:t>
            </a:r>
            <a:r>
              <a:rPr lang="ja-JP" altLang="en-US" dirty="0"/>
              <a:t>文</a:t>
            </a:r>
            <a:endParaRPr lang="en-US" altLang="ja-JP" dirty="0"/>
          </a:p>
          <a:p>
            <a:pPr marL="749808" lvl="1" indent="-457200">
              <a:buFont typeface="+mj-lt"/>
              <a:buAutoNum type="arabicPeriod"/>
            </a:pPr>
            <a:r>
              <a:rPr kumimoji="1" lang="en-US" altLang="ja-JP" dirty="0"/>
              <a:t>Do</a:t>
            </a:r>
            <a:r>
              <a:rPr kumimoji="1" lang="ja-JP" altLang="en-US" dirty="0"/>
              <a:t>文</a:t>
            </a:r>
            <a:endParaRPr kumimoji="1" lang="en-US" altLang="ja-JP" dirty="0"/>
          </a:p>
          <a:p>
            <a:pPr marL="749808" lvl="1" indent="-457200">
              <a:buFont typeface="+mj-lt"/>
              <a:buAutoNum type="arabicPeriod"/>
            </a:pPr>
            <a:r>
              <a:rPr lang="ja-JP" altLang="en-US" dirty="0"/>
              <a:t>練習問題の解答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879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7792BED-8145-4EAB-462B-76CC5DB5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1.7</a:t>
            </a:r>
            <a:r>
              <a:rPr lang="ja-JP" altLang="en-US" dirty="0"/>
              <a:t> 繰り返し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794C5A28-3906-2CD5-EB60-119F28ED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プログラムを使うことの利点の一つとして、同じような処理を行うとき、その処理を各個個別に記述することなく、　　　　　　　　　　　　　　　繰り返し・ループ分を用いて記述することができる。</a:t>
            </a:r>
            <a:endParaRPr lang="en-US" altLang="ja-JP" dirty="0"/>
          </a:p>
          <a:p>
            <a:r>
              <a:rPr lang="ja-JP" altLang="en-US" dirty="0"/>
              <a:t>このような処理を行う制御構文を、</a:t>
            </a:r>
            <a:r>
              <a:rPr lang="ja-JP" altLang="en-US" dirty="0">
                <a:solidFill>
                  <a:srgbClr val="FF0000"/>
                </a:solidFill>
              </a:rPr>
              <a:t>繰り返し構文・</a:t>
            </a:r>
            <a:r>
              <a:rPr lang="en-US" altLang="ja-JP" dirty="0">
                <a:solidFill>
                  <a:srgbClr val="FF0000"/>
                </a:solidFill>
              </a:rPr>
              <a:t>loop</a:t>
            </a:r>
            <a:r>
              <a:rPr lang="ja-JP" altLang="en-US" dirty="0">
                <a:solidFill>
                  <a:srgbClr val="FF0000"/>
                </a:solidFill>
              </a:rPr>
              <a:t>構文</a:t>
            </a:r>
            <a:r>
              <a:rPr lang="ja-JP" altLang="en-US" dirty="0"/>
              <a:t>と呼ぶ。</a:t>
            </a:r>
            <a:endParaRPr lang="en-US" altLang="ja-JP" dirty="0"/>
          </a:p>
          <a:p>
            <a:r>
              <a:rPr lang="ja-JP" altLang="en-US" dirty="0"/>
              <a:t>大体の開発において、この繰り返し構文は使用頻度が非常に高いので学習は必須。</a:t>
            </a:r>
            <a:endParaRPr lang="en-US" altLang="ja-JP" dirty="0"/>
          </a:p>
          <a:p>
            <a:r>
              <a:rPr lang="ja-JP" altLang="en-US" dirty="0">
                <a:solidFill>
                  <a:schemeClr val="tx1"/>
                </a:solidFill>
              </a:rPr>
              <a:t>この繰り返し構文には、</a:t>
            </a:r>
            <a:r>
              <a:rPr lang="en-US" altLang="ja-JP" dirty="0">
                <a:solidFill>
                  <a:srgbClr val="FF0000"/>
                </a:solidFill>
              </a:rPr>
              <a:t>while</a:t>
            </a:r>
            <a:r>
              <a:rPr lang="ja-JP" altLang="en-US" dirty="0">
                <a:solidFill>
                  <a:srgbClr val="FF0000"/>
                </a:solidFill>
              </a:rPr>
              <a:t>文</a:t>
            </a:r>
            <a:r>
              <a:rPr lang="en-US" altLang="ja-JP" dirty="0">
                <a:solidFill>
                  <a:srgbClr val="FF0000"/>
                </a:solidFill>
              </a:rPr>
              <a:t>, for</a:t>
            </a:r>
            <a:r>
              <a:rPr lang="ja-JP" altLang="en-US" dirty="0">
                <a:solidFill>
                  <a:srgbClr val="FF0000"/>
                </a:solidFill>
              </a:rPr>
              <a:t>文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 dirty="0">
                <a:solidFill>
                  <a:schemeClr val="tx1"/>
                </a:solidFill>
              </a:rPr>
              <a:t>つが存在する。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/>
          </a:p>
          <a:p>
            <a:endParaRPr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DD0A8062-01AF-AA6E-757A-8609C378F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ja-JP" altLang="en-US" dirty="0"/>
              <a:t>基本文法</a:t>
            </a:r>
            <a:r>
              <a:rPr lang="en-US" altLang="ja-JP" dirty="0"/>
              <a:t>while, for , do</a:t>
            </a:r>
            <a:r>
              <a:rPr lang="ja-JP" altLang="en-US" dirty="0"/>
              <a:t>などのループ構文</a:t>
            </a:r>
          </a:p>
        </p:txBody>
      </p:sp>
    </p:spTree>
    <p:extLst>
      <p:ext uri="{BB962C8B-B14F-4D97-AF65-F5344CB8AC3E}">
        <p14:creationId xmlns:p14="http://schemas.microsoft.com/office/powerpoint/2010/main" val="84583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124C681F-C404-A3AC-748E-8B81E8C4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1.7.1 while</a:t>
            </a:r>
            <a:r>
              <a:rPr lang="ja-JP" altLang="en-US" dirty="0"/>
              <a:t>ループ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48D9A5-99A5-CB08-E15D-3E89B6736B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　書式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&lt;</a:t>
            </a:r>
            <a:r>
              <a:rPr lang="ja-JP" altLang="en-US" dirty="0"/>
              <a:t>条件式</a:t>
            </a:r>
            <a:r>
              <a:rPr lang="en-US" altLang="ja-JP" dirty="0"/>
              <a:t>&gt;</a:t>
            </a:r>
            <a:r>
              <a:rPr lang="ja-JP" altLang="en-US" dirty="0"/>
              <a:t>の部分が</a:t>
            </a:r>
            <a:r>
              <a:rPr lang="en-US" altLang="ja-JP" dirty="0"/>
              <a:t>True</a:t>
            </a:r>
            <a:r>
              <a:rPr lang="ja-JP" altLang="en-US" dirty="0"/>
              <a:t>の間、</a:t>
            </a:r>
            <a:r>
              <a:rPr lang="en-US" altLang="ja-JP" dirty="0"/>
              <a:t>(</a:t>
            </a:r>
            <a:r>
              <a:rPr lang="ja-JP" altLang="en-US" dirty="0"/>
              <a:t>繰り返し処理</a:t>
            </a:r>
            <a:r>
              <a:rPr lang="en-US" altLang="ja-JP" dirty="0"/>
              <a:t>)</a:t>
            </a:r>
            <a:r>
              <a:rPr lang="ja-JP" altLang="en-US" dirty="0"/>
              <a:t>を実行し続ける。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3693A24D-ED2C-1543-A813-D7420F23D3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　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998E7A-1077-6D40-47D9-789CCD8D1F0D}"/>
              </a:ext>
            </a:extLst>
          </p:cNvPr>
          <p:cNvSpPr txBox="1"/>
          <p:nvPr/>
        </p:nvSpPr>
        <p:spPr>
          <a:xfrm>
            <a:off x="1393373" y="2312842"/>
            <a:ext cx="3058884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条件式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&gt;) {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	(</a:t>
            </a: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繰り返し処理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…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0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5B343-E006-6AA7-D99E-8850483C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1.7.2 for</a:t>
            </a:r>
            <a:r>
              <a:rPr kumimoji="1" lang="ja-JP" altLang="en-US" dirty="0"/>
              <a:t>ループ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B9EE4C-87B9-0D34-9DCD-95AE8ADE5A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　書式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初期化式</a:t>
            </a:r>
            <a:r>
              <a:rPr lang="en-US" altLang="ja-JP" dirty="0"/>
              <a:t>&gt;</a:t>
            </a:r>
            <a:r>
              <a:rPr lang="ja-JP" altLang="en-US" dirty="0"/>
              <a:t>：ループ内で使われるカウンタ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条件式</a:t>
            </a:r>
            <a:r>
              <a:rPr lang="en-US" altLang="ja-JP" dirty="0"/>
              <a:t>&gt;</a:t>
            </a:r>
            <a:r>
              <a:rPr lang="ja-JP" altLang="en-US" dirty="0"/>
              <a:t>：ループを続ける条件式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　</a:t>
            </a:r>
            <a:r>
              <a:rPr kumimoji="1" lang="en-US" altLang="ja-JP" dirty="0"/>
              <a:t>&lt;</a:t>
            </a:r>
            <a:r>
              <a:rPr kumimoji="1" lang="ja-JP" altLang="en-US" dirty="0"/>
              <a:t>更新式</a:t>
            </a:r>
            <a:r>
              <a:rPr kumimoji="1" lang="en-US" altLang="ja-JP" dirty="0"/>
              <a:t>&gt;</a:t>
            </a:r>
            <a:r>
              <a:rPr kumimoji="1" lang="ja-JP" altLang="en-US" dirty="0"/>
              <a:t>：</a:t>
            </a:r>
            <a:r>
              <a:rPr kumimoji="1" lang="en-US" altLang="ja-JP" dirty="0"/>
              <a:t>1</a:t>
            </a:r>
            <a:r>
              <a:rPr kumimoji="1" lang="ja-JP" altLang="en-US" dirty="0"/>
              <a:t>ループが終了時に行う処理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6CCFF5-B72D-C41C-C35D-EB98EA6083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　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B1CCE5-C651-8732-D384-1A4749CA5FAC}"/>
              </a:ext>
            </a:extLst>
          </p:cNvPr>
          <p:cNvSpPr txBox="1"/>
          <p:nvPr/>
        </p:nvSpPr>
        <p:spPr>
          <a:xfrm>
            <a:off x="1362889" y="2303886"/>
            <a:ext cx="467215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初期化式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&gt;; &lt;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条件式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&gt;; &lt;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更新式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&gt;) {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（繰り返し処理）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7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FBF8A-FCD4-2695-4C73-AF516E17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1.7.2 for</a:t>
            </a:r>
            <a:r>
              <a:rPr kumimoji="1" lang="ja-JP" altLang="en-US" dirty="0"/>
              <a:t>ループ </a:t>
            </a:r>
            <a:r>
              <a:rPr lang="en-US" altLang="ja-JP" dirty="0"/>
              <a:t>: </a:t>
            </a:r>
            <a:r>
              <a:rPr lang="ja-JP" altLang="en-US" dirty="0"/>
              <a:t>範囲</a:t>
            </a:r>
            <a:r>
              <a:rPr lang="en-US" altLang="ja-JP" dirty="0"/>
              <a:t>for</a:t>
            </a:r>
            <a:r>
              <a:rPr lang="ja-JP" altLang="en-US" dirty="0"/>
              <a:t>文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C9AAE5-3C74-86D5-4E4F-9A1453147B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　書式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 </a:t>
            </a:r>
            <a:r>
              <a:rPr lang="en-US" altLang="ja-JP" dirty="0"/>
              <a:t>&lt;</a:t>
            </a:r>
            <a:r>
              <a:rPr lang="ja-JP" altLang="en-US" dirty="0"/>
              <a:t>イテラブル</a:t>
            </a:r>
            <a:r>
              <a:rPr lang="en-US" altLang="ja-JP" dirty="0"/>
              <a:t>&gt;</a:t>
            </a:r>
            <a:r>
              <a:rPr lang="ja-JP" altLang="en-US" dirty="0"/>
              <a:t>：繰り返し処理可能な値や変数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 </a:t>
            </a:r>
            <a:r>
              <a:rPr lang="ja-JP" altLang="en-US" dirty="0"/>
              <a:t>配列やリスト など　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&lt;</a:t>
            </a:r>
            <a:r>
              <a:rPr lang="ja-JP" altLang="en-US" dirty="0"/>
              <a:t>型</a:t>
            </a:r>
            <a:r>
              <a:rPr lang="en-US" altLang="ja-JP" dirty="0"/>
              <a:t>&gt;</a:t>
            </a:r>
            <a:r>
              <a:rPr lang="ja-JP" altLang="en-US" dirty="0"/>
              <a:t> </a:t>
            </a:r>
            <a:r>
              <a:rPr lang="en-US" altLang="ja-JP" dirty="0"/>
              <a:t>&lt;</a:t>
            </a:r>
            <a:r>
              <a:rPr lang="ja-JP" altLang="en-US" dirty="0"/>
              <a:t>変数名</a:t>
            </a:r>
            <a:r>
              <a:rPr lang="en-US" altLang="ja-JP" dirty="0"/>
              <a:t>&gt;</a:t>
            </a:r>
            <a:r>
              <a:rPr lang="ja-JP" altLang="en-US" dirty="0"/>
              <a:t>：イテラブルから抽出した要素が格納される。</a:t>
            </a:r>
            <a:endParaRPr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86B82C-1105-DAD2-4C65-825582891B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0E452A-A670-FFED-848C-261C331B4248}"/>
              </a:ext>
            </a:extLst>
          </p:cNvPr>
          <p:cNvSpPr txBox="1"/>
          <p:nvPr/>
        </p:nvSpPr>
        <p:spPr>
          <a:xfrm>
            <a:off x="1382750" y="2282671"/>
            <a:ext cx="4366818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型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&lt;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変数名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: &lt;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イテラブル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&gt;) {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（繰り返し処理）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4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A819B-E2AA-CF7D-0818-F3133910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9B0E8F-B738-5A67-C4E0-3DCEBB8660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888A61-B190-95B5-EB59-60D390FB34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42072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307</Words>
  <Application>Microsoft Office PowerPoint</Application>
  <PresentationFormat>ワイド画面</PresentationFormat>
  <Paragraphs>57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Consolas</vt:lpstr>
      <vt:lpstr>Wingdings</vt:lpstr>
      <vt:lpstr>レトロスペクト</vt:lpstr>
      <vt:lpstr>UnrealEngine/C++ゼミ</vt:lpstr>
      <vt:lpstr>本日の内容</vt:lpstr>
      <vt:lpstr>1.7 繰り返し</vt:lpstr>
      <vt:lpstr>1.7.1 whileループ</vt:lpstr>
      <vt:lpstr>1.7.2 forループ</vt:lpstr>
      <vt:lpstr>1.7.2 forループ : 範囲for文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UnrealEngine/C++ゼミ</dc:title>
  <dc:creator>SYU TAKABAYASI</dc:creator>
  <cp:lastModifiedBy>SYU TAKABAYASI</cp:lastModifiedBy>
  <cp:revision>1</cp:revision>
  <dcterms:created xsi:type="dcterms:W3CDTF">2023-05-16T05:50:42Z</dcterms:created>
  <dcterms:modified xsi:type="dcterms:W3CDTF">2023-05-16T06:40:42Z</dcterms:modified>
</cp:coreProperties>
</file>