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3" r:id="rId4"/>
    <p:sldId id="258" r:id="rId5"/>
    <p:sldId id="259" r:id="rId6"/>
    <p:sldId id="260" r:id="rId7"/>
    <p:sldId id="261" r:id="rId8"/>
    <p:sldId id="262" r:id="rId9"/>
    <p:sldId id="264" r:id="rId10"/>
    <p:sldId id="265" r:id="rId11"/>
    <p:sldId id="266"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59"/>
    <p:restoredTop sz="93411"/>
  </p:normalViewPr>
  <p:slideViewPr>
    <p:cSldViewPr snapToGrid="0">
      <p:cViewPr varScale="1">
        <p:scale>
          <a:sx n="126" d="100"/>
          <a:sy n="126" d="100"/>
        </p:scale>
        <p:origin x="6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6579E-C24A-56C3-2534-46E32118D5A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235D775-1F59-06D9-6EE2-24CA9A2AA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82F0C72-3407-62B3-9B60-234602B2902D}"/>
              </a:ext>
            </a:extLst>
          </p:cNvPr>
          <p:cNvSpPr>
            <a:spLocks noGrp="1"/>
          </p:cNvSpPr>
          <p:nvPr>
            <p:ph type="dt" sz="half" idx="10"/>
          </p:nvPr>
        </p:nvSpPr>
        <p:spPr/>
        <p:txBody>
          <a:bodyPr/>
          <a:lstStyle/>
          <a:p>
            <a:fld id="{0E6C188D-74B8-D44A-8A64-EEA9AD56C4D8}" type="datetimeFigureOut">
              <a:rPr kumimoji="1" lang="ja-JP" altLang="en-US" smtClean="0"/>
              <a:t>2023/4/14</a:t>
            </a:fld>
            <a:endParaRPr kumimoji="1" lang="ja-JP" altLang="en-US"/>
          </a:p>
        </p:txBody>
      </p:sp>
      <p:sp>
        <p:nvSpPr>
          <p:cNvPr id="5" name="フッター プレースホルダー 4">
            <a:extLst>
              <a:ext uri="{FF2B5EF4-FFF2-40B4-BE49-F238E27FC236}">
                <a16:creationId xmlns:a16="http://schemas.microsoft.com/office/drawing/2014/main" id="{F9A57BF8-90E0-6FB1-950D-0F48C9AA9A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1B7175-139D-8719-3A86-6A86A15EB054}"/>
              </a:ext>
            </a:extLst>
          </p:cNvPr>
          <p:cNvSpPr>
            <a:spLocks noGrp="1"/>
          </p:cNvSpPr>
          <p:nvPr>
            <p:ph type="sldNum" sz="quarter" idx="12"/>
          </p:nvPr>
        </p:nvSpPr>
        <p:spPr/>
        <p:txBody>
          <a:bodyPr/>
          <a:lstStyle/>
          <a:p>
            <a:fld id="{B3A36C6E-45BC-4743-84BE-1CA55D2BA895}" type="slidenum">
              <a:rPr kumimoji="1" lang="ja-JP" altLang="en-US" smtClean="0"/>
              <a:t>‹#›</a:t>
            </a:fld>
            <a:endParaRPr kumimoji="1" lang="ja-JP" altLang="en-US"/>
          </a:p>
        </p:txBody>
      </p:sp>
    </p:spTree>
    <p:extLst>
      <p:ext uri="{BB962C8B-B14F-4D97-AF65-F5344CB8AC3E}">
        <p14:creationId xmlns:p14="http://schemas.microsoft.com/office/powerpoint/2010/main" val="1987453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6E9899-3F11-4FEE-3889-DCD3FD7E4C3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0CD7364-4623-C41D-C4F6-1634F946D99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A2CAC38-A9DD-A304-54ED-9BBF0EE56270}"/>
              </a:ext>
            </a:extLst>
          </p:cNvPr>
          <p:cNvSpPr>
            <a:spLocks noGrp="1"/>
          </p:cNvSpPr>
          <p:nvPr>
            <p:ph type="dt" sz="half" idx="10"/>
          </p:nvPr>
        </p:nvSpPr>
        <p:spPr/>
        <p:txBody>
          <a:bodyPr/>
          <a:lstStyle/>
          <a:p>
            <a:fld id="{0E6C188D-74B8-D44A-8A64-EEA9AD56C4D8}" type="datetimeFigureOut">
              <a:rPr kumimoji="1" lang="ja-JP" altLang="en-US" smtClean="0"/>
              <a:t>2023/4/14</a:t>
            </a:fld>
            <a:endParaRPr kumimoji="1" lang="ja-JP" altLang="en-US"/>
          </a:p>
        </p:txBody>
      </p:sp>
      <p:sp>
        <p:nvSpPr>
          <p:cNvPr id="5" name="フッター プレースホルダー 4">
            <a:extLst>
              <a:ext uri="{FF2B5EF4-FFF2-40B4-BE49-F238E27FC236}">
                <a16:creationId xmlns:a16="http://schemas.microsoft.com/office/drawing/2014/main" id="{7702FB10-814C-DCCC-8CB1-9BE12D3056F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BDFCCB-1AC8-AC40-C07A-654EBA367EF4}"/>
              </a:ext>
            </a:extLst>
          </p:cNvPr>
          <p:cNvSpPr>
            <a:spLocks noGrp="1"/>
          </p:cNvSpPr>
          <p:nvPr>
            <p:ph type="sldNum" sz="quarter" idx="12"/>
          </p:nvPr>
        </p:nvSpPr>
        <p:spPr/>
        <p:txBody>
          <a:bodyPr/>
          <a:lstStyle/>
          <a:p>
            <a:fld id="{B3A36C6E-45BC-4743-84BE-1CA55D2BA895}" type="slidenum">
              <a:rPr kumimoji="1" lang="ja-JP" altLang="en-US" smtClean="0"/>
              <a:t>‹#›</a:t>
            </a:fld>
            <a:endParaRPr kumimoji="1" lang="ja-JP" altLang="en-US"/>
          </a:p>
        </p:txBody>
      </p:sp>
    </p:spTree>
    <p:extLst>
      <p:ext uri="{BB962C8B-B14F-4D97-AF65-F5344CB8AC3E}">
        <p14:creationId xmlns:p14="http://schemas.microsoft.com/office/powerpoint/2010/main" val="3485181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2648E12-5E1E-782A-0365-A623FB534E7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B40A7D-647D-66DC-D811-13419EE491F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61A3A26-9904-E102-4487-7526BE8DDBA1}"/>
              </a:ext>
            </a:extLst>
          </p:cNvPr>
          <p:cNvSpPr>
            <a:spLocks noGrp="1"/>
          </p:cNvSpPr>
          <p:nvPr>
            <p:ph type="dt" sz="half" idx="10"/>
          </p:nvPr>
        </p:nvSpPr>
        <p:spPr/>
        <p:txBody>
          <a:bodyPr/>
          <a:lstStyle/>
          <a:p>
            <a:fld id="{0E6C188D-74B8-D44A-8A64-EEA9AD56C4D8}" type="datetimeFigureOut">
              <a:rPr kumimoji="1" lang="ja-JP" altLang="en-US" smtClean="0"/>
              <a:t>2023/4/14</a:t>
            </a:fld>
            <a:endParaRPr kumimoji="1" lang="ja-JP" altLang="en-US"/>
          </a:p>
        </p:txBody>
      </p:sp>
      <p:sp>
        <p:nvSpPr>
          <p:cNvPr id="5" name="フッター プレースホルダー 4">
            <a:extLst>
              <a:ext uri="{FF2B5EF4-FFF2-40B4-BE49-F238E27FC236}">
                <a16:creationId xmlns:a16="http://schemas.microsoft.com/office/drawing/2014/main" id="{9467B56E-2E73-0A2B-F641-50B1B2679AD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7B697D8-00A7-1AA3-2401-E5BF4163CF48}"/>
              </a:ext>
            </a:extLst>
          </p:cNvPr>
          <p:cNvSpPr>
            <a:spLocks noGrp="1"/>
          </p:cNvSpPr>
          <p:nvPr>
            <p:ph type="sldNum" sz="quarter" idx="12"/>
          </p:nvPr>
        </p:nvSpPr>
        <p:spPr/>
        <p:txBody>
          <a:bodyPr/>
          <a:lstStyle/>
          <a:p>
            <a:fld id="{B3A36C6E-45BC-4743-84BE-1CA55D2BA895}" type="slidenum">
              <a:rPr kumimoji="1" lang="ja-JP" altLang="en-US" smtClean="0"/>
              <a:t>‹#›</a:t>
            </a:fld>
            <a:endParaRPr kumimoji="1" lang="ja-JP" altLang="en-US"/>
          </a:p>
        </p:txBody>
      </p:sp>
    </p:spTree>
    <p:extLst>
      <p:ext uri="{BB962C8B-B14F-4D97-AF65-F5344CB8AC3E}">
        <p14:creationId xmlns:p14="http://schemas.microsoft.com/office/powerpoint/2010/main" val="633238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941E11-17A8-1B1E-5A7E-9C628A2C8D6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3FBB0A4-2485-8FC9-4991-E61067A3A19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C343498-EF0F-0CE0-9FFC-C416383E7E7E}"/>
              </a:ext>
            </a:extLst>
          </p:cNvPr>
          <p:cNvSpPr>
            <a:spLocks noGrp="1"/>
          </p:cNvSpPr>
          <p:nvPr>
            <p:ph type="dt" sz="half" idx="10"/>
          </p:nvPr>
        </p:nvSpPr>
        <p:spPr/>
        <p:txBody>
          <a:bodyPr/>
          <a:lstStyle/>
          <a:p>
            <a:fld id="{0E6C188D-74B8-D44A-8A64-EEA9AD56C4D8}" type="datetimeFigureOut">
              <a:rPr kumimoji="1" lang="ja-JP" altLang="en-US" smtClean="0"/>
              <a:t>2023/4/14</a:t>
            </a:fld>
            <a:endParaRPr kumimoji="1" lang="ja-JP" altLang="en-US"/>
          </a:p>
        </p:txBody>
      </p:sp>
      <p:sp>
        <p:nvSpPr>
          <p:cNvPr id="5" name="フッター プレースホルダー 4">
            <a:extLst>
              <a:ext uri="{FF2B5EF4-FFF2-40B4-BE49-F238E27FC236}">
                <a16:creationId xmlns:a16="http://schemas.microsoft.com/office/drawing/2014/main" id="{13A4BB3F-A86A-5C8E-60F4-56143AD930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D95B11-802B-29EB-BD4A-518CB6946530}"/>
              </a:ext>
            </a:extLst>
          </p:cNvPr>
          <p:cNvSpPr>
            <a:spLocks noGrp="1"/>
          </p:cNvSpPr>
          <p:nvPr>
            <p:ph type="sldNum" sz="quarter" idx="12"/>
          </p:nvPr>
        </p:nvSpPr>
        <p:spPr/>
        <p:txBody>
          <a:bodyPr/>
          <a:lstStyle/>
          <a:p>
            <a:fld id="{B3A36C6E-45BC-4743-84BE-1CA55D2BA895}" type="slidenum">
              <a:rPr kumimoji="1" lang="ja-JP" altLang="en-US" smtClean="0"/>
              <a:t>‹#›</a:t>
            </a:fld>
            <a:endParaRPr kumimoji="1" lang="ja-JP" altLang="en-US"/>
          </a:p>
        </p:txBody>
      </p:sp>
    </p:spTree>
    <p:extLst>
      <p:ext uri="{BB962C8B-B14F-4D97-AF65-F5344CB8AC3E}">
        <p14:creationId xmlns:p14="http://schemas.microsoft.com/office/powerpoint/2010/main" val="319375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627127-8F0E-7D95-63EF-7CE4D2EB3DA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70E042A-7922-6E1B-FA78-313509C902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CE13064-CEB7-8C56-4268-F80DB8B22CED}"/>
              </a:ext>
            </a:extLst>
          </p:cNvPr>
          <p:cNvSpPr>
            <a:spLocks noGrp="1"/>
          </p:cNvSpPr>
          <p:nvPr>
            <p:ph type="dt" sz="half" idx="10"/>
          </p:nvPr>
        </p:nvSpPr>
        <p:spPr/>
        <p:txBody>
          <a:bodyPr/>
          <a:lstStyle/>
          <a:p>
            <a:fld id="{0E6C188D-74B8-D44A-8A64-EEA9AD56C4D8}" type="datetimeFigureOut">
              <a:rPr kumimoji="1" lang="ja-JP" altLang="en-US" smtClean="0"/>
              <a:t>2023/4/14</a:t>
            </a:fld>
            <a:endParaRPr kumimoji="1" lang="ja-JP" altLang="en-US"/>
          </a:p>
        </p:txBody>
      </p:sp>
      <p:sp>
        <p:nvSpPr>
          <p:cNvPr id="5" name="フッター プレースホルダー 4">
            <a:extLst>
              <a:ext uri="{FF2B5EF4-FFF2-40B4-BE49-F238E27FC236}">
                <a16:creationId xmlns:a16="http://schemas.microsoft.com/office/drawing/2014/main" id="{5C88ECC7-DC62-5D8B-AD79-A69CEDBE85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33E4CD-1D37-C541-6F07-D443B5CD008D}"/>
              </a:ext>
            </a:extLst>
          </p:cNvPr>
          <p:cNvSpPr>
            <a:spLocks noGrp="1"/>
          </p:cNvSpPr>
          <p:nvPr>
            <p:ph type="sldNum" sz="quarter" idx="12"/>
          </p:nvPr>
        </p:nvSpPr>
        <p:spPr/>
        <p:txBody>
          <a:bodyPr/>
          <a:lstStyle/>
          <a:p>
            <a:fld id="{B3A36C6E-45BC-4743-84BE-1CA55D2BA895}" type="slidenum">
              <a:rPr kumimoji="1" lang="ja-JP" altLang="en-US" smtClean="0"/>
              <a:t>‹#›</a:t>
            </a:fld>
            <a:endParaRPr kumimoji="1" lang="ja-JP" altLang="en-US"/>
          </a:p>
        </p:txBody>
      </p:sp>
    </p:spTree>
    <p:extLst>
      <p:ext uri="{BB962C8B-B14F-4D97-AF65-F5344CB8AC3E}">
        <p14:creationId xmlns:p14="http://schemas.microsoft.com/office/powerpoint/2010/main" val="597635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E3AB31-671D-E9F0-900E-0C9F86B88B6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A557952-B09A-2176-645D-6C2A13C4FAE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B4B32A5-4102-038A-2E3E-6AFD4C476F9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C9D832E-5864-2872-FEFB-3ACC25F8C839}"/>
              </a:ext>
            </a:extLst>
          </p:cNvPr>
          <p:cNvSpPr>
            <a:spLocks noGrp="1"/>
          </p:cNvSpPr>
          <p:nvPr>
            <p:ph type="dt" sz="half" idx="10"/>
          </p:nvPr>
        </p:nvSpPr>
        <p:spPr/>
        <p:txBody>
          <a:bodyPr/>
          <a:lstStyle/>
          <a:p>
            <a:fld id="{0E6C188D-74B8-D44A-8A64-EEA9AD56C4D8}" type="datetimeFigureOut">
              <a:rPr kumimoji="1" lang="ja-JP" altLang="en-US" smtClean="0"/>
              <a:t>2023/4/14</a:t>
            </a:fld>
            <a:endParaRPr kumimoji="1" lang="ja-JP" altLang="en-US"/>
          </a:p>
        </p:txBody>
      </p:sp>
      <p:sp>
        <p:nvSpPr>
          <p:cNvPr id="6" name="フッター プレースホルダー 5">
            <a:extLst>
              <a:ext uri="{FF2B5EF4-FFF2-40B4-BE49-F238E27FC236}">
                <a16:creationId xmlns:a16="http://schemas.microsoft.com/office/drawing/2014/main" id="{165243F1-BE38-9A46-E88C-48FDD6CF21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70CCCE2-9E4C-D13E-07E6-18E2C7D9D788}"/>
              </a:ext>
            </a:extLst>
          </p:cNvPr>
          <p:cNvSpPr>
            <a:spLocks noGrp="1"/>
          </p:cNvSpPr>
          <p:nvPr>
            <p:ph type="sldNum" sz="quarter" idx="12"/>
          </p:nvPr>
        </p:nvSpPr>
        <p:spPr/>
        <p:txBody>
          <a:bodyPr/>
          <a:lstStyle/>
          <a:p>
            <a:fld id="{B3A36C6E-45BC-4743-84BE-1CA55D2BA895}" type="slidenum">
              <a:rPr kumimoji="1" lang="ja-JP" altLang="en-US" smtClean="0"/>
              <a:t>‹#›</a:t>
            </a:fld>
            <a:endParaRPr kumimoji="1" lang="ja-JP" altLang="en-US"/>
          </a:p>
        </p:txBody>
      </p:sp>
    </p:spTree>
    <p:extLst>
      <p:ext uri="{BB962C8B-B14F-4D97-AF65-F5344CB8AC3E}">
        <p14:creationId xmlns:p14="http://schemas.microsoft.com/office/powerpoint/2010/main" val="4027279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198C2A-1BB9-B163-D706-A123AE4DBEF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D7D735B-6E8A-88E8-E618-B5F580CD9B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2D35B52-8344-D22F-3BBB-56B900CB9BD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7EF5C37-C068-4B46-1A7E-51F50BB04A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96836A5-8095-2AE4-346B-2BF5B00323E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0EDAFE3-3BEE-2806-3812-9CE4AFF91CD8}"/>
              </a:ext>
            </a:extLst>
          </p:cNvPr>
          <p:cNvSpPr>
            <a:spLocks noGrp="1"/>
          </p:cNvSpPr>
          <p:nvPr>
            <p:ph type="dt" sz="half" idx="10"/>
          </p:nvPr>
        </p:nvSpPr>
        <p:spPr/>
        <p:txBody>
          <a:bodyPr/>
          <a:lstStyle/>
          <a:p>
            <a:fld id="{0E6C188D-74B8-D44A-8A64-EEA9AD56C4D8}" type="datetimeFigureOut">
              <a:rPr kumimoji="1" lang="ja-JP" altLang="en-US" smtClean="0"/>
              <a:t>2023/4/14</a:t>
            </a:fld>
            <a:endParaRPr kumimoji="1" lang="ja-JP" altLang="en-US"/>
          </a:p>
        </p:txBody>
      </p:sp>
      <p:sp>
        <p:nvSpPr>
          <p:cNvPr id="8" name="フッター プレースホルダー 7">
            <a:extLst>
              <a:ext uri="{FF2B5EF4-FFF2-40B4-BE49-F238E27FC236}">
                <a16:creationId xmlns:a16="http://schemas.microsoft.com/office/drawing/2014/main" id="{ACB1E3D1-34FE-6498-6FE6-07F24A3306F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789DE93-800F-7299-B856-24BB97CFE7E6}"/>
              </a:ext>
            </a:extLst>
          </p:cNvPr>
          <p:cNvSpPr>
            <a:spLocks noGrp="1"/>
          </p:cNvSpPr>
          <p:nvPr>
            <p:ph type="sldNum" sz="quarter" idx="12"/>
          </p:nvPr>
        </p:nvSpPr>
        <p:spPr/>
        <p:txBody>
          <a:bodyPr/>
          <a:lstStyle/>
          <a:p>
            <a:fld id="{B3A36C6E-45BC-4743-84BE-1CA55D2BA895}" type="slidenum">
              <a:rPr kumimoji="1" lang="ja-JP" altLang="en-US" smtClean="0"/>
              <a:t>‹#›</a:t>
            </a:fld>
            <a:endParaRPr kumimoji="1" lang="ja-JP" altLang="en-US"/>
          </a:p>
        </p:txBody>
      </p:sp>
    </p:spTree>
    <p:extLst>
      <p:ext uri="{BB962C8B-B14F-4D97-AF65-F5344CB8AC3E}">
        <p14:creationId xmlns:p14="http://schemas.microsoft.com/office/powerpoint/2010/main" val="416909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B48F52-B9CC-15BE-788E-6FCEC1497F2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A95BA11-8021-48B2-D412-5C7E0A8650C9}"/>
              </a:ext>
            </a:extLst>
          </p:cNvPr>
          <p:cNvSpPr>
            <a:spLocks noGrp="1"/>
          </p:cNvSpPr>
          <p:nvPr>
            <p:ph type="dt" sz="half" idx="10"/>
          </p:nvPr>
        </p:nvSpPr>
        <p:spPr/>
        <p:txBody>
          <a:bodyPr/>
          <a:lstStyle/>
          <a:p>
            <a:fld id="{0E6C188D-74B8-D44A-8A64-EEA9AD56C4D8}" type="datetimeFigureOut">
              <a:rPr kumimoji="1" lang="ja-JP" altLang="en-US" smtClean="0"/>
              <a:t>2023/4/14</a:t>
            </a:fld>
            <a:endParaRPr kumimoji="1" lang="ja-JP" altLang="en-US"/>
          </a:p>
        </p:txBody>
      </p:sp>
      <p:sp>
        <p:nvSpPr>
          <p:cNvPr id="4" name="フッター プレースホルダー 3">
            <a:extLst>
              <a:ext uri="{FF2B5EF4-FFF2-40B4-BE49-F238E27FC236}">
                <a16:creationId xmlns:a16="http://schemas.microsoft.com/office/drawing/2014/main" id="{8183878A-6AFF-32D9-6665-5993C3E3DE6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58795CE-163D-9112-C898-1F602B3974C7}"/>
              </a:ext>
            </a:extLst>
          </p:cNvPr>
          <p:cNvSpPr>
            <a:spLocks noGrp="1"/>
          </p:cNvSpPr>
          <p:nvPr>
            <p:ph type="sldNum" sz="quarter" idx="12"/>
          </p:nvPr>
        </p:nvSpPr>
        <p:spPr/>
        <p:txBody>
          <a:bodyPr/>
          <a:lstStyle/>
          <a:p>
            <a:fld id="{B3A36C6E-45BC-4743-84BE-1CA55D2BA895}" type="slidenum">
              <a:rPr kumimoji="1" lang="ja-JP" altLang="en-US" smtClean="0"/>
              <a:t>‹#›</a:t>
            </a:fld>
            <a:endParaRPr kumimoji="1" lang="ja-JP" altLang="en-US"/>
          </a:p>
        </p:txBody>
      </p:sp>
    </p:spTree>
    <p:extLst>
      <p:ext uri="{BB962C8B-B14F-4D97-AF65-F5344CB8AC3E}">
        <p14:creationId xmlns:p14="http://schemas.microsoft.com/office/powerpoint/2010/main" val="2696093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61D2C27-C47E-1F61-8877-7A9DE4591F0C}"/>
              </a:ext>
            </a:extLst>
          </p:cNvPr>
          <p:cNvSpPr>
            <a:spLocks noGrp="1"/>
          </p:cNvSpPr>
          <p:nvPr>
            <p:ph type="dt" sz="half" idx="10"/>
          </p:nvPr>
        </p:nvSpPr>
        <p:spPr/>
        <p:txBody>
          <a:bodyPr/>
          <a:lstStyle/>
          <a:p>
            <a:fld id="{0E6C188D-74B8-D44A-8A64-EEA9AD56C4D8}" type="datetimeFigureOut">
              <a:rPr kumimoji="1" lang="ja-JP" altLang="en-US" smtClean="0"/>
              <a:t>2023/4/14</a:t>
            </a:fld>
            <a:endParaRPr kumimoji="1" lang="ja-JP" altLang="en-US"/>
          </a:p>
        </p:txBody>
      </p:sp>
      <p:sp>
        <p:nvSpPr>
          <p:cNvPr id="3" name="フッター プレースホルダー 2">
            <a:extLst>
              <a:ext uri="{FF2B5EF4-FFF2-40B4-BE49-F238E27FC236}">
                <a16:creationId xmlns:a16="http://schemas.microsoft.com/office/drawing/2014/main" id="{2D9F0DC7-5E85-6FE0-0DBA-98C6D5DDF7E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B52CC0B-EA48-A4C4-6B40-ED1B08482231}"/>
              </a:ext>
            </a:extLst>
          </p:cNvPr>
          <p:cNvSpPr>
            <a:spLocks noGrp="1"/>
          </p:cNvSpPr>
          <p:nvPr>
            <p:ph type="sldNum" sz="quarter" idx="12"/>
          </p:nvPr>
        </p:nvSpPr>
        <p:spPr/>
        <p:txBody>
          <a:bodyPr/>
          <a:lstStyle/>
          <a:p>
            <a:fld id="{B3A36C6E-45BC-4743-84BE-1CA55D2BA895}" type="slidenum">
              <a:rPr kumimoji="1" lang="ja-JP" altLang="en-US" smtClean="0"/>
              <a:t>‹#›</a:t>
            </a:fld>
            <a:endParaRPr kumimoji="1" lang="ja-JP" altLang="en-US"/>
          </a:p>
        </p:txBody>
      </p:sp>
    </p:spTree>
    <p:extLst>
      <p:ext uri="{BB962C8B-B14F-4D97-AF65-F5344CB8AC3E}">
        <p14:creationId xmlns:p14="http://schemas.microsoft.com/office/powerpoint/2010/main" val="4284649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4D7BF6-C7E2-D9BC-03F9-076E137C6C7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25D8C7A-47C3-1306-4CD3-61F80E61FF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AE6F5A2-A026-5A96-C4B3-87DBCD93C8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E237238-1F12-6B29-0225-64E22BC65065}"/>
              </a:ext>
            </a:extLst>
          </p:cNvPr>
          <p:cNvSpPr>
            <a:spLocks noGrp="1"/>
          </p:cNvSpPr>
          <p:nvPr>
            <p:ph type="dt" sz="half" idx="10"/>
          </p:nvPr>
        </p:nvSpPr>
        <p:spPr/>
        <p:txBody>
          <a:bodyPr/>
          <a:lstStyle/>
          <a:p>
            <a:fld id="{0E6C188D-74B8-D44A-8A64-EEA9AD56C4D8}" type="datetimeFigureOut">
              <a:rPr kumimoji="1" lang="ja-JP" altLang="en-US" smtClean="0"/>
              <a:t>2023/4/14</a:t>
            </a:fld>
            <a:endParaRPr kumimoji="1" lang="ja-JP" altLang="en-US"/>
          </a:p>
        </p:txBody>
      </p:sp>
      <p:sp>
        <p:nvSpPr>
          <p:cNvPr id="6" name="フッター プレースホルダー 5">
            <a:extLst>
              <a:ext uri="{FF2B5EF4-FFF2-40B4-BE49-F238E27FC236}">
                <a16:creationId xmlns:a16="http://schemas.microsoft.com/office/drawing/2014/main" id="{7D4F086E-7C30-56FF-1D79-107DAC0201D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5CE2490-47F9-B2EF-B440-652F7BA97AE1}"/>
              </a:ext>
            </a:extLst>
          </p:cNvPr>
          <p:cNvSpPr>
            <a:spLocks noGrp="1"/>
          </p:cNvSpPr>
          <p:nvPr>
            <p:ph type="sldNum" sz="quarter" idx="12"/>
          </p:nvPr>
        </p:nvSpPr>
        <p:spPr/>
        <p:txBody>
          <a:bodyPr/>
          <a:lstStyle/>
          <a:p>
            <a:fld id="{B3A36C6E-45BC-4743-84BE-1CA55D2BA895}" type="slidenum">
              <a:rPr kumimoji="1" lang="ja-JP" altLang="en-US" smtClean="0"/>
              <a:t>‹#›</a:t>
            </a:fld>
            <a:endParaRPr kumimoji="1" lang="ja-JP" altLang="en-US"/>
          </a:p>
        </p:txBody>
      </p:sp>
    </p:spTree>
    <p:extLst>
      <p:ext uri="{BB962C8B-B14F-4D97-AF65-F5344CB8AC3E}">
        <p14:creationId xmlns:p14="http://schemas.microsoft.com/office/powerpoint/2010/main" val="3376228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50CC65-87B7-7456-FBA2-28895654F08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3457811-2BB2-49EC-DAF7-35B18AADCA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D18463B-8BD9-6ABC-7274-AA9913F62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92E219A-25FA-E214-050D-028F2CB5C1CD}"/>
              </a:ext>
            </a:extLst>
          </p:cNvPr>
          <p:cNvSpPr>
            <a:spLocks noGrp="1"/>
          </p:cNvSpPr>
          <p:nvPr>
            <p:ph type="dt" sz="half" idx="10"/>
          </p:nvPr>
        </p:nvSpPr>
        <p:spPr/>
        <p:txBody>
          <a:bodyPr/>
          <a:lstStyle/>
          <a:p>
            <a:fld id="{0E6C188D-74B8-D44A-8A64-EEA9AD56C4D8}" type="datetimeFigureOut">
              <a:rPr kumimoji="1" lang="ja-JP" altLang="en-US" smtClean="0"/>
              <a:t>2023/4/14</a:t>
            </a:fld>
            <a:endParaRPr kumimoji="1" lang="ja-JP" altLang="en-US"/>
          </a:p>
        </p:txBody>
      </p:sp>
      <p:sp>
        <p:nvSpPr>
          <p:cNvPr id="6" name="フッター プレースホルダー 5">
            <a:extLst>
              <a:ext uri="{FF2B5EF4-FFF2-40B4-BE49-F238E27FC236}">
                <a16:creationId xmlns:a16="http://schemas.microsoft.com/office/drawing/2014/main" id="{158EC64E-30F5-E7D0-B5E7-ADCF76EC34B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8CD188A-FE8F-6816-DCB8-E950FAA4679D}"/>
              </a:ext>
            </a:extLst>
          </p:cNvPr>
          <p:cNvSpPr>
            <a:spLocks noGrp="1"/>
          </p:cNvSpPr>
          <p:nvPr>
            <p:ph type="sldNum" sz="quarter" idx="12"/>
          </p:nvPr>
        </p:nvSpPr>
        <p:spPr/>
        <p:txBody>
          <a:bodyPr/>
          <a:lstStyle/>
          <a:p>
            <a:fld id="{B3A36C6E-45BC-4743-84BE-1CA55D2BA895}" type="slidenum">
              <a:rPr kumimoji="1" lang="ja-JP" altLang="en-US" smtClean="0"/>
              <a:t>‹#›</a:t>
            </a:fld>
            <a:endParaRPr kumimoji="1" lang="ja-JP" altLang="en-US"/>
          </a:p>
        </p:txBody>
      </p:sp>
    </p:spTree>
    <p:extLst>
      <p:ext uri="{BB962C8B-B14F-4D97-AF65-F5344CB8AC3E}">
        <p14:creationId xmlns:p14="http://schemas.microsoft.com/office/powerpoint/2010/main" val="2108067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AE9FB14-7FF4-8AD9-9AE8-F53BAB105D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F131E5-5402-4B08-49A3-53CFB3FD64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BE2FB1F-BBD7-F9CC-B844-5CCB4F2C0D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6C188D-74B8-D44A-8A64-EEA9AD56C4D8}" type="datetimeFigureOut">
              <a:rPr kumimoji="1" lang="ja-JP" altLang="en-US" smtClean="0"/>
              <a:t>2023/4/14</a:t>
            </a:fld>
            <a:endParaRPr kumimoji="1" lang="ja-JP" altLang="en-US"/>
          </a:p>
        </p:txBody>
      </p:sp>
      <p:sp>
        <p:nvSpPr>
          <p:cNvPr id="5" name="フッター プレースホルダー 4">
            <a:extLst>
              <a:ext uri="{FF2B5EF4-FFF2-40B4-BE49-F238E27FC236}">
                <a16:creationId xmlns:a16="http://schemas.microsoft.com/office/drawing/2014/main" id="{D3297B31-44C0-2935-178D-E14B8728B6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111F935-17C9-A7C3-6BED-15C689493F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A36C6E-45BC-4743-84BE-1CA55D2BA895}" type="slidenum">
              <a:rPr kumimoji="1" lang="ja-JP" altLang="en-US" smtClean="0"/>
              <a:t>‹#›</a:t>
            </a:fld>
            <a:endParaRPr kumimoji="1" lang="ja-JP" altLang="en-US"/>
          </a:p>
        </p:txBody>
      </p:sp>
    </p:spTree>
    <p:extLst>
      <p:ext uri="{BB962C8B-B14F-4D97-AF65-F5344CB8AC3E}">
        <p14:creationId xmlns:p14="http://schemas.microsoft.com/office/powerpoint/2010/main" val="1345095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unity.com/ja"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4FE539-B79E-83FB-A196-BDC182A08BE9}"/>
              </a:ext>
            </a:extLst>
          </p:cNvPr>
          <p:cNvSpPr>
            <a:spLocks noGrp="1"/>
          </p:cNvSpPr>
          <p:nvPr>
            <p:ph type="ctrTitle"/>
          </p:nvPr>
        </p:nvSpPr>
        <p:spPr/>
        <p:txBody>
          <a:bodyPr/>
          <a:lstStyle/>
          <a:p>
            <a:r>
              <a:rPr kumimoji="1" lang="ja-JP" altLang="en-US"/>
              <a:t>第</a:t>
            </a:r>
            <a:r>
              <a:rPr kumimoji="1" lang="en-US" altLang="ja-JP" dirty="0"/>
              <a:t>1</a:t>
            </a:r>
            <a:r>
              <a:rPr kumimoji="1" lang="ja-JP" altLang="en-US"/>
              <a:t>回</a:t>
            </a:r>
            <a:r>
              <a:rPr kumimoji="1" lang="en-US" altLang="ja-JP" dirty="0"/>
              <a:t> Unity</a:t>
            </a:r>
            <a:r>
              <a:rPr kumimoji="1" lang="ja-JP" altLang="en-US"/>
              <a:t>ゼミ</a:t>
            </a:r>
          </a:p>
        </p:txBody>
      </p:sp>
      <p:sp>
        <p:nvSpPr>
          <p:cNvPr id="3" name="字幕 2">
            <a:extLst>
              <a:ext uri="{FF2B5EF4-FFF2-40B4-BE49-F238E27FC236}">
                <a16:creationId xmlns:a16="http://schemas.microsoft.com/office/drawing/2014/main" id="{5F7DD0E3-97CD-C5F5-F7C7-8890BE17ADB8}"/>
              </a:ext>
            </a:extLst>
          </p:cNvPr>
          <p:cNvSpPr>
            <a:spLocks noGrp="1"/>
          </p:cNvSpPr>
          <p:nvPr>
            <p:ph type="subTitle" idx="1"/>
          </p:nvPr>
        </p:nvSpPr>
        <p:spPr/>
        <p:txBody>
          <a:bodyPr/>
          <a:lstStyle/>
          <a:p>
            <a:r>
              <a:rPr kumimoji="1" lang="en-US" altLang="ja-JP" dirty="0"/>
              <a:t>M2 </a:t>
            </a:r>
            <a:r>
              <a:rPr kumimoji="1" lang="ja-JP" altLang="en-US"/>
              <a:t>中丸僚</a:t>
            </a:r>
          </a:p>
        </p:txBody>
      </p:sp>
    </p:spTree>
    <p:extLst>
      <p:ext uri="{BB962C8B-B14F-4D97-AF65-F5344CB8AC3E}">
        <p14:creationId xmlns:p14="http://schemas.microsoft.com/office/powerpoint/2010/main" val="2454757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228602F-9B48-ED53-E505-3F68BD50420C}"/>
              </a:ext>
            </a:extLst>
          </p:cNvPr>
          <p:cNvSpPr txBox="1"/>
          <p:nvPr/>
        </p:nvSpPr>
        <p:spPr>
          <a:xfrm>
            <a:off x="508649" y="497840"/>
            <a:ext cx="4493538" cy="523220"/>
          </a:xfrm>
          <a:prstGeom prst="rect">
            <a:avLst/>
          </a:prstGeom>
          <a:noFill/>
        </p:spPr>
        <p:txBody>
          <a:bodyPr wrap="none" rtlCol="0">
            <a:spAutoFit/>
          </a:bodyPr>
          <a:lstStyle/>
          <a:p>
            <a:r>
              <a:rPr lang="en-US" altLang="ja-JP" sz="2800" dirty="0"/>
              <a:t>〜</a:t>
            </a:r>
            <a:r>
              <a:rPr lang="ja-JP" altLang="en-US" sz="2800"/>
              <a:t>ゼミでの最終的な目標</a:t>
            </a:r>
            <a:r>
              <a:rPr lang="en-US" altLang="ja-JP" sz="2800" dirty="0"/>
              <a:t>〜</a:t>
            </a:r>
            <a:endParaRPr kumimoji="1" lang="en-US" altLang="ja-JP" sz="2800" dirty="0"/>
          </a:p>
        </p:txBody>
      </p:sp>
      <p:sp>
        <p:nvSpPr>
          <p:cNvPr id="3" name="テキスト ボックス 2">
            <a:extLst>
              <a:ext uri="{FF2B5EF4-FFF2-40B4-BE49-F238E27FC236}">
                <a16:creationId xmlns:a16="http://schemas.microsoft.com/office/drawing/2014/main" id="{635B1337-B214-67AD-DD49-87D372FF6AED}"/>
              </a:ext>
            </a:extLst>
          </p:cNvPr>
          <p:cNvSpPr txBox="1"/>
          <p:nvPr/>
        </p:nvSpPr>
        <p:spPr>
          <a:xfrm>
            <a:off x="629920" y="1259840"/>
            <a:ext cx="6630341" cy="1569660"/>
          </a:xfrm>
          <a:prstGeom prst="rect">
            <a:avLst/>
          </a:prstGeom>
          <a:noFill/>
        </p:spPr>
        <p:txBody>
          <a:bodyPr wrap="none" rtlCol="0">
            <a:spAutoFit/>
          </a:bodyPr>
          <a:lstStyle/>
          <a:p>
            <a:r>
              <a:rPr kumimoji="1" lang="ja-JP" altLang="en-US" sz="2400" b="1" u="sng"/>
              <a:t>共同で使用可能なゲーム</a:t>
            </a:r>
            <a:r>
              <a:rPr kumimoji="1" lang="en-US" altLang="ja-JP" sz="2400" b="1" u="sng" dirty="0"/>
              <a:t>AI</a:t>
            </a:r>
            <a:r>
              <a:rPr kumimoji="1" lang="ja-JP" altLang="en-US" sz="2400" b="1" u="sng"/>
              <a:t>環境の作成と運営</a:t>
            </a:r>
            <a:endParaRPr kumimoji="1" lang="en-US" altLang="ja-JP" sz="2400" b="1" u="sng" dirty="0"/>
          </a:p>
          <a:p>
            <a:endParaRPr kumimoji="1" lang="en-US" altLang="ja-JP" sz="2400" dirty="0"/>
          </a:p>
          <a:p>
            <a:r>
              <a:rPr lang="ja-JP" altLang="en-US" sz="2400"/>
              <a:t>例）・みんなでゲーム</a:t>
            </a:r>
            <a:r>
              <a:rPr lang="en-US" altLang="ja-JP" sz="2400" dirty="0"/>
              <a:t>AI</a:t>
            </a:r>
            <a:r>
              <a:rPr lang="ja-JP" altLang="en-US" sz="2400"/>
              <a:t>のアルゴリズムを試す</a:t>
            </a:r>
            <a:endParaRPr lang="en-US" altLang="ja-JP" sz="2400" dirty="0"/>
          </a:p>
          <a:p>
            <a:r>
              <a:rPr kumimoji="1" lang="ja-JP" altLang="en-US" sz="2400"/>
              <a:t>　　・実際に対戦をしてみる</a:t>
            </a:r>
          </a:p>
        </p:txBody>
      </p:sp>
      <p:sp>
        <p:nvSpPr>
          <p:cNvPr id="4" name="テキスト ボックス 3">
            <a:extLst>
              <a:ext uri="{FF2B5EF4-FFF2-40B4-BE49-F238E27FC236}">
                <a16:creationId xmlns:a16="http://schemas.microsoft.com/office/drawing/2014/main" id="{6B4EE6B0-DA34-E8D3-5385-BF82FF20A141}"/>
              </a:ext>
            </a:extLst>
          </p:cNvPr>
          <p:cNvSpPr txBox="1"/>
          <p:nvPr/>
        </p:nvSpPr>
        <p:spPr>
          <a:xfrm>
            <a:off x="629920" y="3093680"/>
            <a:ext cx="11315918" cy="369332"/>
          </a:xfrm>
          <a:prstGeom prst="rect">
            <a:avLst/>
          </a:prstGeom>
          <a:noFill/>
        </p:spPr>
        <p:txBody>
          <a:bodyPr wrap="none" rtlCol="0">
            <a:spAutoFit/>
          </a:bodyPr>
          <a:lstStyle/>
          <a:p>
            <a:r>
              <a:rPr kumimoji="1" lang="ja-JP" altLang="en-US"/>
              <a:t>→とりあえず前期は</a:t>
            </a:r>
            <a:r>
              <a:rPr kumimoji="1" lang="en-US" altLang="ja-JP" dirty="0"/>
              <a:t>Unity</a:t>
            </a:r>
            <a:r>
              <a:rPr kumimoji="1" lang="ja-JP" altLang="en-US"/>
              <a:t>と</a:t>
            </a:r>
            <a:r>
              <a:rPr kumimoji="1" lang="en-US" altLang="ja-JP" dirty="0"/>
              <a:t>C#</a:t>
            </a:r>
            <a:r>
              <a:rPr kumimoji="1" lang="ja-JP" altLang="en-US"/>
              <a:t>の基本を学び、後期からこのような具体的な目標を立てようと考えています！</a:t>
            </a:r>
          </a:p>
        </p:txBody>
      </p:sp>
    </p:spTree>
    <p:extLst>
      <p:ext uri="{BB962C8B-B14F-4D97-AF65-F5344CB8AC3E}">
        <p14:creationId xmlns:p14="http://schemas.microsoft.com/office/powerpoint/2010/main" val="2311409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228602F-9B48-ED53-E505-3F68BD50420C}"/>
              </a:ext>
            </a:extLst>
          </p:cNvPr>
          <p:cNvSpPr txBox="1"/>
          <p:nvPr/>
        </p:nvSpPr>
        <p:spPr>
          <a:xfrm>
            <a:off x="508649" y="497840"/>
            <a:ext cx="2698175" cy="523220"/>
          </a:xfrm>
          <a:prstGeom prst="rect">
            <a:avLst/>
          </a:prstGeom>
          <a:noFill/>
        </p:spPr>
        <p:txBody>
          <a:bodyPr wrap="none" rtlCol="0">
            <a:spAutoFit/>
          </a:bodyPr>
          <a:lstStyle/>
          <a:p>
            <a:r>
              <a:rPr lang="en-US" altLang="ja-JP" sz="2800" dirty="0"/>
              <a:t>〜</a:t>
            </a:r>
            <a:r>
              <a:rPr lang="ja-JP" altLang="en-US" sz="2800"/>
              <a:t>輪読本決め</a:t>
            </a:r>
            <a:r>
              <a:rPr lang="en-US" altLang="ja-JP" sz="2800" dirty="0"/>
              <a:t>〜</a:t>
            </a:r>
            <a:endParaRPr kumimoji="1" lang="en-US" altLang="ja-JP" sz="2800" dirty="0"/>
          </a:p>
        </p:txBody>
      </p:sp>
      <p:pic>
        <p:nvPicPr>
          <p:cNvPr id="6" name="図 5" descr="ロゴ が含まれている画像&#10;&#10;自動的に生成された説明">
            <a:extLst>
              <a:ext uri="{FF2B5EF4-FFF2-40B4-BE49-F238E27FC236}">
                <a16:creationId xmlns:a16="http://schemas.microsoft.com/office/drawing/2014/main" id="{A3EC66BD-AC18-9213-221A-F0317C426B90}"/>
              </a:ext>
            </a:extLst>
          </p:cNvPr>
          <p:cNvPicPr>
            <a:picLocks noChangeAspect="1"/>
          </p:cNvPicPr>
          <p:nvPr/>
        </p:nvPicPr>
        <p:blipFill>
          <a:blip r:embed="rId2"/>
          <a:stretch>
            <a:fillRect/>
          </a:stretch>
        </p:blipFill>
        <p:spPr>
          <a:xfrm>
            <a:off x="1159121" y="1837887"/>
            <a:ext cx="3468155" cy="4368800"/>
          </a:xfrm>
          <a:prstGeom prst="rect">
            <a:avLst/>
          </a:prstGeom>
        </p:spPr>
      </p:pic>
      <p:pic>
        <p:nvPicPr>
          <p:cNvPr id="8" name="図 7" descr="テキスト&#10;&#10;自動的に生成された説明">
            <a:extLst>
              <a:ext uri="{FF2B5EF4-FFF2-40B4-BE49-F238E27FC236}">
                <a16:creationId xmlns:a16="http://schemas.microsoft.com/office/drawing/2014/main" id="{EECDDE52-6F84-615E-35F4-946C3993BC0F}"/>
              </a:ext>
            </a:extLst>
          </p:cNvPr>
          <p:cNvPicPr>
            <a:picLocks noChangeAspect="1"/>
          </p:cNvPicPr>
          <p:nvPr/>
        </p:nvPicPr>
        <p:blipFill>
          <a:blip r:embed="rId3"/>
          <a:stretch>
            <a:fillRect/>
          </a:stretch>
        </p:blipFill>
        <p:spPr>
          <a:xfrm>
            <a:off x="6224358" y="1837887"/>
            <a:ext cx="3157147" cy="4368800"/>
          </a:xfrm>
          <a:prstGeom prst="rect">
            <a:avLst/>
          </a:prstGeom>
        </p:spPr>
      </p:pic>
      <p:sp>
        <p:nvSpPr>
          <p:cNvPr id="9" name="テキスト ボックス 8">
            <a:extLst>
              <a:ext uri="{FF2B5EF4-FFF2-40B4-BE49-F238E27FC236}">
                <a16:creationId xmlns:a16="http://schemas.microsoft.com/office/drawing/2014/main" id="{6092FDC4-7907-F648-37ED-232A018E9C8D}"/>
              </a:ext>
            </a:extLst>
          </p:cNvPr>
          <p:cNvSpPr txBox="1"/>
          <p:nvPr/>
        </p:nvSpPr>
        <p:spPr>
          <a:xfrm>
            <a:off x="2180346" y="1316648"/>
            <a:ext cx="745717" cy="369332"/>
          </a:xfrm>
          <a:prstGeom prst="rect">
            <a:avLst/>
          </a:prstGeom>
          <a:noFill/>
        </p:spPr>
        <p:txBody>
          <a:bodyPr wrap="none" rtlCol="0">
            <a:spAutoFit/>
          </a:bodyPr>
          <a:lstStyle/>
          <a:p>
            <a:r>
              <a:rPr kumimoji="1" lang="en-US" altLang="ja-JP" dirty="0"/>
              <a:t>Unity</a:t>
            </a:r>
            <a:endParaRPr kumimoji="1" lang="ja-JP" altLang="en-US"/>
          </a:p>
        </p:txBody>
      </p:sp>
      <p:sp>
        <p:nvSpPr>
          <p:cNvPr id="10" name="テキスト ボックス 9">
            <a:extLst>
              <a:ext uri="{FF2B5EF4-FFF2-40B4-BE49-F238E27FC236}">
                <a16:creationId xmlns:a16="http://schemas.microsoft.com/office/drawing/2014/main" id="{5D213679-C145-8948-1256-7CC493E0475F}"/>
              </a:ext>
            </a:extLst>
          </p:cNvPr>
          <p:cNvSpPr txBox="1"/>
          <p:nvPr/>
        </p:nvSpPr>
        <p:spPr>
          <a:xfrm>
            <a:off x="7564725" y="1316648"/>
            <a:ext cx="476412" cy="369332"/>
          </a:xfrm>
          <a:prstGeom prst="rect">
            <a:avLst/>
          </a:prstGeom>
          <a:noFill/>
        </p:spPr>
        <p:txBody>
          <a:bodyPr wrap="none" rtlCol="0">
            <a:spAutoFit/>
          </a:bodyPr>
          <a:lstStyle/>
          <a:p>
            <a:r>
              <a:rPr kumimoji="1" lang="en-US" altLang="ja-JP" dirty="0"/>
              <a:t>C#</a:t>
            </a:r>
          </a:p>
        </p:txBody>
      </p:sp>
      <p:sp>
        <p:nvSpPr>
          <p:cNvPr id="11" name="テキスト ボックス 10">
            <a:extLst>
              <a:ext uri="{FF2B5EF4-FFF2-40B4-BE49-F238E27FC236}">
                <a16:creationId xmlns:a16="http://schemas.microsoft.com/office/drawing/2014/main" id="{7BC6C2F1-0F95-9EBC-4E42-D61E54C1874C}"/>
              </a:ext>
            </a:extLst>
          </p:cNvPr>
          <p:cNvSpPr txBox="1"/>
          <p:nvPr/>
        </p:nvSpPr>
        <p:spPr>
          <a:xfrm>
            <a:off x="6224358" y="6358594"/>
            <a:ext cx="4692310" cy="369332"/>
          </a:xfrm>
          <a:prstGeom prst="rect">
            <a:avLst/>
          </a:prstGeom>
          <a:noFill/>
        </p:spPr>
        <p:txBody>
          <a:bodyPr wrap="none" rtlCol="0">
            <a:spAutoFit/>
          </a:bodyPr>
          <a:lstStyle/>
          <a:p>
            <a:r>
              <a:rPr lang="ja-JP" altLang="en-US"/>
              <a:t>こちらは</a:t>
            </a:r>
            <a:r>
              <a:rPr lang="en-US" altLang="ja-JP" dirty="0"/>
              <a:t>Kindle unlimited</a:t>
            </a:r>
            <a:r>
              <a:rPr lang="ja-JP" altLang="en-US"/>
              <a:t>なら無料で読める</a:t>
            </a:r>
            <a:endParaRPr kumimoji="1" lang="ja-JP" altLang="en-US"/>
          </a:p>
        </p:txBody>
      </p:sp>
    </p:spTree>
    <p:extLst>
      <p:ext uri="{BB962C8B-B14F-4D97-AF65-F5344CB8AC3E}">
        <p14:creationId xmlns:p14="http://schemas.microsoft.com/office/powerpoint/2010/main" val="360657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228602F-9B48-ED53-E505-3F68BD50420C}"/>
              </a:ext>
            </a:extLst>
          </p:cNvPr>
          <p:cNvSpPr txBox="1"/>
          <p:nvPr/>
        </p:nvSpPr>
        <p:spPr>
          <a:xfrm>
            <a:off x="3041317" y="2321004"/>
            <a:ext cx="6109365" cy="1107996"/>
          </a:xfrm>
          <a:prstGeom prst="rect">
            <a:avLst/>
          </a:prstGeom>
          <a:noFill/>
        </p:spPr>
        <p:txBody>
          <a:bodyPr wrap="none" rtlCol="0">
            <a:spAutoFit/>
          </a:bodyPr>
          <a:lstStyle/>
          <a:p>
            <a:r>
              <a:rPr lang="ja-JP" altLang="en-US" sz="6600"/>
              <a:t>発表の順番決め</a:t>
            </a:r>
            <a:endParaRPr kumimoji="1" lang="en-US" altLang="ja-JP" sz="6600" dirty="0"/>
          </a:p>
        </p:txBody>
      </p:sp>
    </p:spTree>
    <p:extLst>
      <p:ext uri="{BB962C8B-B14F-4D97-AF65-F5344CB8AC3E}">
        <p14:creationId xmlns:p14="http://schemas.microsoft.com/office/powerpoint/2010/main" val="1372513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D47B1CA-9C2A-2782-FF61-9B5FF7CC7ECB}"/>
              </a:ext>
            </a:extLst>
          </p:cNvPr>
          <p:cNvSpPr txBox="1"/>
          <p:nvPr/>
        </p:nvSpPr>
        <p:spPr>
          <a:xfrm>
            <a:off x="457200" y="508000"/>
            <a:ext cx="3057247" cy="584775"/>
          </a:xfrm>
          <a:prstGeom prst="rect">
            <a:avLst/>
          </a:prstGeom>
          <a:noFill/>
        </p:spPr>
        <p:txBody>
          <a:bodyPr wrap="none" rtlCol="0">
            <a:spAutoFit/>
          </a:bodyPr>
          <a:lstStyle/>
          <a:p>
            <a:r>
              <a:rPr kumimoji="1" lang="en-US" altLang="ja-JP" sz="3200" dirty="0"/>
              <a:t>【</a:t>
            </a:r>
            <a:r>
              <a:rPr lang="ja-JP" altLang="en-US" sz="3200"/>
              <a:t>本日の流れ</a:t>
            </a:r>
            <a:r>
              <a:rPr kumimoji="1" lang="en-US" altLang="ja-JP" sz="3200" dirty="0"/>
              <a:t>】</a:t>
            </a:r>
            <a:endParaRPr kumimoji="1" lang="ja-JP" altLang="en-US" sz="3200"/>
          </a:p>
        </p:txBody>
      </p:sp>
      <p:sp>
        <p:nvSpPr>
          <p:cNvPr id="5" name="テキスト ボックス 4">
            <a:extLst>
              <a:ext uri="{FF2B5EF4-FFF2-40B4-BE49-F238E27FC236}">
                <a16:creationId xmlns:a16="http://schemas.microsoft.com/office/drawing/2014/main" id="{7C2F9FC9-FD52-CD65-DD15-AAFDB575FA00}"/>
              </a:ext>
            </a:extLst>
          </p:cNvPr>
          <p:cNvSpPr txBox="1"/>
          <p:nvPr/>
        </p:nvSpPr>
        <p:spPr>
          <a:xfrm>
            <a:off x="602960" y="1164134"/>
            <a:ext cx="11487440" cy="5693866"/>
          </a:xfrm>
          <a:prstGeom prst="rect">
            <a:avLst/>
          </a:prstGeom>
          <a:noFill/>
        </p:spPr>
        <p:txBody>
          <a:bodyPr wrap="none" rtlCol="0">
            <a:spAutoFit/>
          </a:bodyPr>
          <a:lstStyle/>
          <a:p>
            <a:r>
              <a:rPr kumimoji="1" lang="ja-JP" altLang="en-US" sz="2800"/>
              <a:t>①</a:t>
            </a:r>
            <a:r>
              <a:rPr kumimoji="1" lang="en-US" altLang="ja-JP" sz="2800" dirty="0"/>
              <a:t>Unity</a:t>
            </a:r>
            <a:r>
              <a:rPr kumimoji="1" lang="ja-JP" altLang="en-US" sz="2800"/>
              <a:t>ゼミの概要（中丸）</a:t>
            </a:r>
            <a:endParaRPr kumimoji="1" lang="en-US" altLang="ja-JP" sz="2800" dirty="0"/>
          </a:p>
          <a:p>
            <a:r>
              <a:rPr lang="ja-JP" altLang="en-US" sz="2800"/>
              <a:t>・</a:t>
            </a:r>
            <a:r>
              <a:rPr lang="en-US" altLang="ja-JP" sz="2800" dirty="0"/>
              <a:t>Unity</a:t>
            </a:r>
            <a:r>
              <a:rPr lang="ja-JP" altLang="en-US" sz="2800"/>
              <a:t>とは</a:t>
            </a:r>
            <a:endParaRPr lang="en-US" altLang="ja-JP" sz="2800" dirty="0"/>
          </a:p>
          <a:p>
            <a:r>
              <a:rPr kumimoji="1" lang="ja-JP" altLang="en-US" sz="2800"/>
              <a:t>・</a:t>
            </a:r>
            <a:r>
              <a:rPr kumimoji="1" lang="en-US" altLang="ja-JP" sz="2800" dirty="0"/>
              <a:t>C#</a:t>
            </a:r>
            <a:r>
              <a:rPr kumimoji="1" lang="ja-JP" altLang="en-US" sz="2800"/>
              <a:t>とは</a:t>
            </a:r>
            <a:endParaRPr kumimoji="1" lang="en-US" altLang="ja-JP" sz="2800" dirty="0"/>
          </a:p>
          <a:p>
            <a:r>
              <a:rPr kumimoji="1" lang="ja-JP" altLang="en-US" sz="2800"/>
              <a:t>・環境構築</a:t>
            </a:r>
            <a:endParaRPr kumimoji="1" lang="en-US" altLang="ja-JP" sz="2800" dirty="0"/>
          </a:p>
          <a:p>
            <a:r>
              <a:rPr lang="ja-JP" altLang="en-US" sz="2800"/>
              <a:t>・ゼミの流れ</a:t>
            </a:r>
            <a:endParaRPr lang="en-US" altLang="ja-JP" sz="2800" dirty="0"/>
          </a:p>
          <a:p>
            <a:r>
              <a:rPr lang="ja-JP" altLang="en-US" sz="2800"/>
              <a:t>・輪読本決め</a:t>
            </a:r>
            <a:endParaRPr lang="en-US" altLang="ja-JP" sz="2800" dirty="0"/>
          </a:p>
          <a:p>
            <a:r>
              <a:rPr lang="ja-JP" altLang="en-US" sz="2800"/>
              <a:t>・発表の順番決め</a:t>
            </a:r>
            <a:endParaRPr lang="en-US" altLang="ja-JP" sz="2800" dirty="0"/>
          </a:p>
          <a:p>
            <a:endParaRPr lang="en-US" altLang="ja-JP" sz="2800" dirty="0"/>
          </a:p>
          <a:p>
            <a:r>
              <a:rPr kumimoji="1" lang="ja-JP" altLang="en-US" sz="2800"/>
              <a:t>②</a:t>
            </a:r>
            <a:r>
              <a:rPr kumimoji="1" lang="en-US" altLang="ja-JP" sz="2800" dirty="0"/>
              <a:t>C++</a:t>
            </a:r>
            <a:r>
              <a:rPr kumimoji="1" lang="ja-JP" altLang="en-US" sz="2800"/>
              <a:t>ゼミの概要（星野さん）</a:t>
            </a:r>
            <a:endParaRPr kumimoji="1" lang="en-US" altLang="ja-JP" sz="2800" dirty="0"/>
          </a:p>
          <a:p>
            <a:endParaRPr lang="en-US" altLang="ja-JP" sz="2800" dirty="0"/>
          </a:p>
          <a:p>
            <a:r>
              <a:rPr kumimoji="1" lang="ja-JP" altLang="en-US" sz="2800"/>
              <a:t>③自己紹介</a:t>
            </a:r>
            <a:endParaRPr kumimoji="1" lang="en-US" altLang="ja-JP" sz="2800" dirty="0"/>
          </a:p>
          <a:p>
            <a:r>
              <a:rPr lang="ja-JP" altLang="en-US" sz="2800"/>
              <a:t>・全体</a:t>
            </a:r>
            <a:endParaRPr lang="en-US" altLang="ja-JP" sz="2800" dirty="0"/>
          </a:p>
          <a:p>
            <a:r>
              <a:rPr kumimoji="1" lang="ja-JP" altLang="en-US" sz="2800"/>
              <a:t>・ブレイクアウトルームに分かれて個別に（</a:t>
            </a:r>
            <a:r>
              <a:rPr kumimoji="1" lang="en-US" altLang="ja-JP" sz="2800" dirty="0"/>
              <a:t>M1</a:t>
            </a:r>
            <a:r>
              <a:rPr kumimoji="1" lang="ja-JP" altLang="en-US" sz="2800"/>
              <a:t>からの質問を受ける）</a:t>
            </a:r>
          </a:p>
        </p:txBody>
      </p:sp>
    </p:spTree>
    <p:extLst>
      <p:ext uri="{BB962C8B-B14F-4D97-AF65-F5344CB8AC3E}">
        <p14:creationId xmlns:p14="http://schemas.microsoft.com/office/powerpoint/2010/main" val="3248335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BE62470-46DD-DEB4-7C38-EB2F7A98DDA3}"/>
              </a:ext>
            </a:extLst>
          </p:cNvPr>
          <p:cNvSpPr txBox="1"/>
          <p:nvPr/>
        </p:nvSpPr>
        <p:spPr>
          <a:xfrm>
            <a:off x="3084598" y="2921168"/>
            <a:ext cx="6022803" cy="1015663"/>
          </a:xfrm>
          <a:prstGeom prst="rect">
            <a:avLst/>
          </a:prstGeom>
          <a:noFill/>
        </p:spPr>
        <p:txBody>
          <a:bodyPr wrap="none" rtlCol="0">
            <a:spAutoFit/>
          </a:bodyPr>
          <a:lstStyle/>
          <a:p>
            <a:r>
              <a:rPr kumimoji="1" lang="en-US" altLang="ja-JP" sz="6000" b="1" dirty="0"/>
              <a:t>Unity</a:t>
            </a:r>
            <a:r>
              <a:rPr kumimoji="1" lang="ja-JP" altLang="en-US" sz="6000" b="1"/>
              <a:t>ゼミの概要</a:t>
            </a:r>
          </a:p>
        </p:txBody>
      </p:sp>
    </p:spTree>
    <p:extLst>
      <p:ext uri="{BB962C8B-B14F-4D97-AF65-F5344CB8AC3E}">
        <p14:creationId xmlns:p14="http://schemas.microsoft.com/office/powerpoint/2010/main" val="499312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228602F-9B48-ED53-E505-3F68BD50420C}"/>
              </a:ext>
            </a:extLst>
          </p:cNvPr>
          <p:cNvSpPr txBox="1"/>
          <p:nvPr/>
        </p:nvSpPr>
        <p:spPr>
          <a:xfrm>
            <a:off x="508649" y="477520"/>
            <a:ext cx="2491388" cy="523220"/>
          </a:xfrm>
          <a:prstGeom prst="rect">
            <a:avLst/>
          </a:prstGeom>
          <a:noFill/>
        </p:spPr>
        <p:txBody>
          <a:bodyPr wrap="none" rtlCol="0">
            <a:spAutoFit/>
          </a:bodyPr>
          <a:lstStyle/>
          <a:p>
            <a:r>
              <a:rPr lang="en-US" altLang="ja-JP" sz="2800" dirty="0"/>
              <a:t>〜Unity</a:t>
            </a:r>
            <a:r>
              <a:rPr lang="ja-JP" altLang="en-US" sz="2800"/>
              <a:t>とは</a:t>
            </a:r>
            <a:r>
              <a:rPr lang="en-US" altLang="ja-JP" sz="2800" dirty="0"/>
              <a:t>〜</a:t>
            </a:r>
            <a:endParaRPr kumimoji="1" lang="en-US" altLang="ja-JP" sz="2800" dirty="0"/>
          </a:p>
        </p:txBody>
      </p:sp>
      <p:sp>
        <p:nvSpPr>
          <p:cNvPr id="6" name="テキスト ボックス 5">
            <a:extLst>
              <a:ext uri="{FF2B5EF4-FFF2-40B4-BE49-F238E27FC236}">
                <a16:creationId xmlns:a16="http://schemas.microsoft.com/office/drawing/2014/main" id="{A0733DE0-C3B5-188F-6A88-E889B4581321}"/>
              </a:ext>
            </a:extLst>
          </p:cNvPr>
          <p:cNvSpPr txBox="1"/>
          <p:nvPr/>
        </p:nvSpPr>
        <p:spPr>
          <a:xfrm>
            <a:off x="508649" y="1302167"/>
            <a:ext cx="11041805" cy="5078313"/>
          </a:xfrm>
          <a:prstGeom prst="rect">
            <a:avLst/>
          </a:prstGeom>
          <a:noFill/>
        </p:spPr>
        <p:txBody>
          <a:bodyPr wrap="none" rtlCol="0">
            <a:spAutoFit/>
          </a:bodyPr>
          <a:lstStyle/>
          <a:p>
            <a:r>
              <a:rPr lang="ja-JP" altLang="en-US"/>
              <a:t>・</a:t>
            </a:r>
            <a:r>
              <a:rPr lang="en" altLang="ja-JP" b="0" i="0" dirty="0">
                <a:effectLst/>
                <a:latin typeface="Söhne"/>
              </a:rPr>
              <a:t>Unity</a:t>
            </a:r>
            <a:r>
              <a:rPr lang="ja-JP" altLang="en-US" b="0" i="0">
                <a:effectLst/>
                <a:latin typeface="Söhne"/>
              </a:rPr>
              <a:t>は、ゲーム開発、</a:t>
            </a:r>
            <a:r>
              <a:rPr lang="en" altLang="ja-JP" b="0" i="0" dirty="0">
                <a:effectLst/>
                <a:latin typeface="Söhne"/>
              </a:rPr>
              <a:t>AR/VR</a:t>
            </a:r>
            <a:r>
              <a:rPr lang="ja-JP" altLang="en-US" b="0" i="0">
                <a:effectLst/>
                <a:latin typeface="Söhne"/>
              </a:rPr>
              <a:t>コンテンツ、シミュレーション、映画やアニメーション制作など、</a:t>
            </a:r>
            <a:endParaRPr lang="en-US" altLang="ja-JP" b="0" i="0" dirty="0">
              <a:effectLst/>
              <a:latin typeface="Söhne"/>
            </a:endParaRPr>
          </a:p>
          <a:p>
            <a:r>
              <a:rPr lang="ja-JP" altLang="en-US" b="0" i="0">
                <a:effectLst/>
                <a:latin typeface="Söhne"/>
              </a:rPr>
              <a:t>　さまざまな分野で利用されている</a:t>
            </a:r>
            <a:r>
              <a:rPr lang="ja-JP" altLang="en-US" b="0" i="0" u="sng">
                <a:effectLst/>
                <a:latin typeface="Söhne"/>
              </a:rPr>
              <a:t>クロスプラットフォーム</a:t>
            </a:r>
            <a:r>
              <a:rPr lang="ja-JP" altLang="en-US" b="0" i="0">
                <a:effectLst/>
                <a:latin typeface="Söhne"/>
              </a:rPr>
              <a:t>のゲームエンジン。</a:t>
            </a:r>
            <a:endParaRPr lang="en-US" altLang="ja-JP" b="0" i="0" dirty="0">
              <a:effectLst/>
              <a:latin typeface="Söhne"/>
            </a:endParaRPr>
          </a:p>
          <a:p>
            <a:r>
              <a:rPr kumimoji="1" lang="ja-JP" altLang="en-US">
                <a:latin typeface="Söhne"/>
              </a:rPr>
              <a:t>　→</a:t>
            </a:r>
            <a:r>
              <a:rPr lang="en" altLang="ja-JP" b="0" i="0" dirty="0">
                <a:effectLst/>
                <a:latin typeface="Söhne"/>
              </a:rPr>
              <a:t>Windows</a:t>
            </a:r>
            <a:r>
              <a:rPr lang="ja-JP" altLang="en" b="0" i="0">
                <a:effectLst/>
                <a:latin typeface="Söhne"/>
              </a:rPr>
              <a:t>、</a:t>
            </a:r>
            <a:r>
              <a:rPr lang="en" altLang="ja-JP" b="0" i="0" dirty="0">
                <a:effectLst/>
                <a:latin typeface="Söhne"/>
              </a:rPr>
              <a:t>macOS</a:t>
            </a:r>
            <a:r>
              <a:rPr lang="ja-JP" altLang="en" b="0" i="0">
                <a:effectLst/>
                <a:latin typeface="Söhne"/>
              </a:rPr>
              <a:t>、</a:t>
            </a:r>
            <a:r>
              <a:rPr lang="en" altLang="ja-JP" b="0" i="0" dirty="0">
                <a:effectLst/>
                <a:latin typeface="Söhne"/>
              </a:rPr>
              <a:t>Linux</a:t>
            </a:r>
            <a:r>
              <a:rPr lang="ja-JP" altLang="en" b="0" i="0">
                <a:effectLst/>
                <a:latin typeface="Söhne"/>
              </a:rPr>
              <a:t>、</a:t>
            </a:r>
            <a:r>
              <a:rPr lang="en" altLang="ja-JP" b="0" i="0" dirty="0">
                <a:effectLst/>
                <a:latin typeface="Söhne"/>
              </a:rPr>
              <a:t>iOS</a:t>
            </a:r>
            <a:r>
              <a:rPr lang="ja-JP" altLang="en" b="0" i="0">
                <a:effectLst/>
                <a:latin typeface="Söhne"/>
              </a:rPr>
              <a:t>、</a:t>
            </a:r>
            <a:r>
              <a:rPr lang="en" altLang="ja-JP" b="0" i="0" dirty="0">
                <a:effectLst/>
                <a:latin typeface="Söhne"/>
              </a:rPr>
              <a:t>Android</a:t>
            </a:r>
            <a:r>
              <a:rPr lang="ja-JP" altLang="en" b="0" i="0">
                <a:effectLst/>
                <a:latin typeface="Söhne"/>
              </a:rPr>
              <a:t>、</a:t>
            </a:r>
            <a:r>
              <a:rPr lang="en" altLang="ja-JP" b="0" i="0" dirty="0">
                <a:effectLst/>
                <a:latin typeface="Söhne"/>
              </a:rPr>
              <a:t>Nintendo Switch</a:t>
            </a:r>
            <a:r>
              <a:rPr lang="ja-JP" altLang="en" b="0" i="0">
                <a:effectLst/>
                <a:latin typeface="Söhne"/>
              </a:rPr>
              <a:t>、</a:t>
            </a:r>
            <a:r>
              <a:rPr lang="en" altLang="ja-JP" b="0" i="0" dirty="0">
                <a:effectLst/>
                <a:latin typeface="Söhne"/>
              </a:rPr>
              <a:t>PlayStation</a:t>
            </a:r>
            <a:r>
              <a:rPr lang="ja-JP" altLang="en" b="0" i="0">
                <a:effectLst/>
                <a:latin typeface="Söhne"/>
              </a:rPr>
              <a:t>、</a:t>
            </a:r>
            <a:r>
              <a:rPr lang="en" altLang="ja-JP" b="0" i="0" dirty="0">
                <a:effectLst/>
                <a:latin typeface="Söhne"/>
              </a:rPr>
              <a:t>Xbox</a:t>
            </a:r>
            <a:r>
              <a:rPr lang="ja-JP" altLang="en" b="0" i="0">
                <a:effectLst/>
                <a:latin typeface="Söhne"/>
              </a:rPr>
              <a:t>、</a:t>
            </a:r>
            <a:r>
              <a:rPr lang="en" altLang="ja-JP" b="0" i="0" dirty="0">
                <a:effectLst/>
                <a:latin typeface="Söhne"/>
              </a:rPr>
              <a:t>AR/VR</a:t>
            </a:r>
            <a:r>
              <a:rPr lang="ja-JP" altLang="en-US" b="0" i="0">
                <a:effectLst/>
                <a:latin typeface="Söhne"/>
              </a:rPr>
              <a:t>デバイス</a:t>
            </a:r>
            <a:endParaRPr lang="en-US" altLang="ja-JP" b="0" i="0" dirty="0">
              <a:effectLst/>
              <a:latin typeface="Söhne"/>
            </a:endParaRPr>
          </a:p>
          <a:p>
            <a:endParaRPr kumimoji="1" lang="en-US" altLang="ja-JP" dirty="0">
              <a:latin typeface="Söhne"/>
            </a:endParaRPr>
          </a:p>
          <a:p>
            <a:endParaRPr kumimoji="1" lang="en-US" altLang="ja-JP" dirty="0">
              <a:latin typeface="Söhne"/>
            </a:endParaRPr>
          </a:p>
          <a:p>
            <a:r>
              <a:rPr lang="ja-JP" altLang="en-US">
                <a:latin typeface="Söhne"/>
              </a:rPr>
              <a:t>・「</a:t>
            </a:r>
            <a:r>
              <a:rPr lang="en" altLang="ja-JP" b="0" i="0" dirty="0">
                <a:effectLst/>
                <a:latin typeface="Söhne"/>
              </a:rPr>
              <a:t>C#</a:t>
            </a:r>
            <a:r>
              <a:rPr lang="ja-JP" altLang="en-US" b="0" i="0">
                <a:effectLst/>
                <a:latin typeface="Söhne"/>
              </a:rPr>
              <a:t>」を主要なプログラミング言語として使用する。キャラクターの動き、アイテムの挙動、ゲームの</a:t>
            </a:r>
            <a:endParaRPr lang="en-US" altLang="ja-JP" b="0" i="0" dirty="0">
              <a:effectLst/>
              <a:latin typeface="Söhne"/>
            </a:endParaRPr>
          </a:p>
          <a:p>
            <a:r>
              <a:rPr lang="ja-JP" altLang="en-US">
                <a:latin typeface="Söhne"/>
              </a:rPr>
              <a:t>　</a:t>
            </a:r>
            <a:r>
              <a:rPr lang="ja-JP" altLang="en-US" b="0" i="0">
                <a:effectLst/>
                <a:latin typeface="Söhne"/>
              </a:rPr>
              <a:t>ルールやシステム、</a:t>
            </a:r>
            <a:r>
              <a:rPr lang="en" altLang="ja-JP" b="0" i="0" dirty="0">
                <a:effectLst/>
                <a:latin typeface="Söhne"/>
              </a:rPr>
              <a:t>UI</a:t>
            </a:r>
            <a:r>
              <a:rPr lang="ja-JP" altLang="en-US" b="0" i="0">
                <a:effectLst/>
                <a:latin typeface="Söhne"/>
              </a:rPr>
              <a:t>などのより複雑なインタラクションを実装することができるようになる。</a:t>
            </a:r>
            <a:endParaRPr lang="en-US" altLang="ja-JP" b="0" i="0" dirty="0">
              <a:effectLst/>
              <a:latin typeface="Söhne"/>
            </a:endParaRPr>
          </a:p>
          <a:p>
            <a:r>
              <a:rPr lang="ja-JP" altLang="en-US">
                <a:latin typeface="Söhne"/>
              </a:rPr>
              <a:t>　</a:t>
            </a:r>
            <a:r>
              <a:rPr lang="ja-JP" altLang="en-US" b="0" i="0">
                <a:effectLst/>
                <a:latin typeface="Söhne"/>
              </a:rPr>
              <a:t>独自のゲームロジックやアプリケーションの機能を実装する際に幅広く利用されます。</a:t>
            </a:r>
            <a:endParaRPr lang="en-US" altLang="ja-JP" b="0" i="0" dirty="0">
              <a:effectLst/>
              <a:latin typeface="Söhne"/>
            </a:endParaRPr>
          </a:p>
          <a:p>
            <a:endParaRPr lang="en-US" altLang="ja-JP" dirty="0">
              <a:latin typeface="Söhne"/>
            </a:endParaRPr>
          </a:p>
          <a:p>
            <a:endParaRPr lang="en-US" altLang="ja-JP" b="0" i="0" dirty="0">
              <a:effectLst/>
              <a:latin typeface="Söhne"/>
            </a:endParaRPr>
          </a:p>
          <a:p>
            <a:r>
              <a:rPr lang="ja-JP" altLang="en-US">
                <a:latin typeface="Söhne"/>
              </a:rPr>
              <a:t>・一般的にゲーム制作には高度なプログラミング知識をはじめとして、数学や物理学など様々な分野の</a:t>
            </a:r>
            <a:endParaRPr lang="en-US" altLang="ja-JP" dirty="0">
              <a:latin typeface="Söhne"/>
            </a:endParaRPr>
          </a:p>
          <a:p>
            <a:r>
              <a:rPr lang="ja-JP" altLang="en-US" b="0" i="0">
                <a:effectLst/>
                <a:latin typeface="Söhne"/>
              </a:rPr>
              <a:t>　専門知識が必要となるが、</a:t>
            </a:r>
            <a:r>
              <a:rPr lang="en-US" altLang="ja-JP" b="0" i="0" dirty="0">
                <a:effectLst/>
                <a:latin typeface="Söhne"/>
              </a:rPr>
              <a:t>Unity</a:t>
            </a:r>
            <a:r>
              <a:rPr lang="ja-JP" altLang="en-US" b="0" i="0">
                <a:effectLst/>
                <a:latin typeface="Söhne"/>
              </a:rPr>
              <a:t>を用いることで、それらの知識がなくてもゲームを作ることが可能。</a:t>
            </a:r>
            <a:endParaRPr lang="en-US" altLang="ja-JP" b="0" i="0" dirty="0">
              <a:effectLst/>
              <a:latin typeface="Söhne"/>
            </a:endParaRPr>
          </a:p>
          <a:p>
            <a:endParaRPr lang="en-US" altLang="ja-JP" dirty="0">
              <a:latin typeface="Söhne"/>
            </a:endParaRPr>
          </a:p>
          <a:p>
            <a:endParaRPr lang="en-US" altLang="ja-JP" dirty="0">
              <a:latin typeface="Söhne"/>
            </a:endParaRPr>
          </a:p>
          <a:p>
            <a:r>
              <a:rPr lang="ja-JP" altLang="en-US" b="0" i="0">
                <a:effectLst/>
                <a:latin typeface="Söhne"/>
              </a:rPr>
              <a:t>・基本的に無料で使うことができ、情報も多い。</a:t>
            </a:r>
            <a:endParaRPr lang="en-US" altLang="ja-JP" b="0" i="0" dirty="0">
              <a:effectLst/>
              <a:latin typeface="Söhne"/>
            </a:endParaRPr>
          </a:p>
          <a:p>
            <a:endParaRPr lang="en-US" altLang="ja-JP" dirty="0">
              <a:latin typeface="Söhne"/>
            </a:endParaRPr>
          </a:p>
          <a:p>
            <a:endParaRPr lang="en-US" altLang="ja-JP" b="0" i="0" dirty="0">
              <a:effectLst/>
              <a:latin typeface="Söhne"/>
            </a:endParaRPr>
          </a:p>
          <a:p>
            <a:r>
              <a:rPr lang="ja-JP" altLang="en-US">
                <a:latin typeface="Söhne"/>
              </a:rPr>
              <a:t>・ゲームを作る上で必要となる素材（モデル素材や音楽素材）をアセットストアで簡単に入手できる。</a:t>
            </a:r>
            <a:endParaRPr lang="en-US" altLang="ja-JP" b="0" i="0" dirty="0">
              <a:effectLst/>
              <a:latin typeface="Söhne"/>
            </a:endParaRPr>
          </a:p>
        </p:txBody>
      </p:sp>
    </p:spTree>
    <p:extLst>
      <p:ext uri="{BB962C8B-B14F-4D97-AF65-F5344CB8AC3E}">
        <p14:creationId xmlns:p14="http://schemas.microsoft.com/office/powerpoint/2010/main" val="2980427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コンピューターのスクリーンショット&#10;&#10;自動的に生成された説明">
            <a:extLst>
              <a:ext uri="{FF2B5EF4-FFF2-40B4-BE49-F238E27FC236}">
                <a16:creationId xmlns:a16="http://schemas.microsoft.com/office/drawing/2014/main" id="{5A5942F0-1F1A-D16B-8B63-6D3857D0F4F3}"/>
              </a:ext>
            </a:extLst>
          </p:cNvPr>
          <p:cNvPicPr>
            <a:picLocks noChangeAspect="1"/>
          </p:cNvPicPr>
          <p:nvPr/>
        </p:nvPicPr>
        <p:blipFill>
          <a:blip r:embed="rId2"/>
          <a:stretch>
            <a:fillRect/>
          </a:stretch>
        </p:blipFill>
        <p:spPr>
          <a:xfrm>
            <a:off x="396240" y="1253349"/>
            <a:ext cx="10007600" cy="5421771"/>
          </a:xfrm>
          <a:prstGeom prst="rect">
            <a:avLst/>
          </a:prstGeom>
        </p:spPr>
      </p:pic>
      <p:sp>
        <p:nvSpPr>
          <p:cNvPr id="6" name="テキスト ボックス 5">
            <a:extLst>
              <a:ext uri="{FF2B5EF4-FFF2-40B4-BE49-F238E27FC236}">
                <a16:creationId xmlns:a16="http://schemas.microsoft.com/office/drawing/2014/main" id="{F36F694C-C0C6-4636-487B-F25ED0D9103C}"/>
              </a:ext>
            </a:extLst>
          </p:cNvPr>
          <p:cNvSpPr txBox="1"/>
          <p:nvPr/>
        </p:nvSpPr>
        <p:spPr>
          <a:xfrm>
            <a:off x="396240" y="436880"/>
            <a:ext cx="3381054" cy="369332"/>
          </a:xfrm>
          <a:prstGeom prst="rect">
            <a:avLst/>
          </a:prstGeom>
          <a:noFill/>
        </p:spPr>
        <p:txBody>
          <a:bodyPr wrap="none" rtlCol="0">
            <a:spAutoFit/>
          </a:bodyPr>
          <a:lstStyle/>
          <a:p>
            <a:r>
              <a:rPr kumimoji="1" lang="en-US" altLang="ja-JP" dirty="0"/>
              <a:t>~Unity</a:t>
            </a:r>
            <a:r>
              <a:rPr kumimoji="1" lang="ja-JP" altLang="en-US"/>
              <a:t>エディターの画面構成</a:t>
            </a:r>
            <a:r>
              <a:rPr kumimoji="1" lang="en-US" altLang="ja-JP" dirty="0"/>
              <a:t>~</a:t>
            </a:r>
          </a:p>
        </p:txBody>
      </p:sp>
    </p:spTree>
    <p:extLst>
      <p:ext uri="{BB962C8B-B14F-4D97-AF65-F5344CB8AC3E}">
        <p14:creationId xmlns:p14="http://schemas.microsoft.com/office/powerpoint/2010/main" val="3252005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F36F694C-C0C6-4636-487B-F25ED0D9103C}"/>
              </a:ext>
            </a:extLst>
          </p:cNvPr>
          <p:cNvSpPr txBox="1"/>
          <p:nvPr/>
        </p:nvSpPr>
        <p:spPr>
          <a:xfrm>
            <a:off x="396240" y="436880"/>
            <a:ext cx="3842719" cy="369332"/>
          </a:xfrm>
          <a:prstGeom prst="rect">
            <a:avLst/>
          </a:prstGeom>
          <a:noFill/>
        </p:spPr>
        <p:txBody>
          <a:bodyPr wrap="none" rtlCol="0">
            <a:spAutoFit/>
          </a:bodyPr>
          <a:lstStyle/>
          <a:p>
            <a:r>
              <a:rPr kumimoji="1" lang="en-US" altLang="ja-JP" dirty="0"/>
              <a:t>~Unity</a:t>
            </a:r>
            <a:r>
              <a:rPr kumimoji="1" lang="ja-JP" altLang="en-US"/>
              <a:t>の</a:t>
            </a:r>
            <a:r>
              <a:rPr lang="ja-JP" altLang="en-US"/>
              <a:t>ゲーム以外での活用方法</a:t>
            </a:r>
            <a:r>
              <a:rPr kumimoji="1" lang="en-US" altLang="ja-JP" dirty="0"/>
              <a:t>~</a:t>
            </a:r>
          </a:p>
        </p:txBody>
      </p:sp>
      <p:sp>
        <p:nvSpPr>
          <p:cNvPr id="2" name="テキスト ボックス 1">
            <a:extLst>
              <a:ext uri="{FF2B5EF4-FFF2-40B4-BE49-F238E27FC236}">
                <a16:creationId xmlns:a16="http://schemas.microsoft.com/office/drawing/2014/main" id="{61AC43A0-EBE7-DE21-BD9C-0DB264BDBEFA}"/>
              </a:ext>
            </a:extLst>
          </p:cNvPr>
          <p:cNvSpPr txBox="1"/>
          <p:nvPr/>
        </p:nvSpPr>
        <p:spPr>
          <a:xfrm>
            <a:off x="396240" y="1351280"/>
            <a:ext cx="7109639" cy="3693319"/>
          </a:xfrm>
          <a:prstGeom prst="rect">
            <a:avLst/>
          </a:prstGeom>
          <a:noFill/>
        </p:spPr>
        <p:txBody>
          <a:bodyPr wrap="none" rtlCol="0">
            <a:spAutoFit/>
          </a:bodyPr>
          <a:lstStyle/>
          <a:p>
            <a:r>
              <a:rPr kumimoji="1" lang="ja-JP" altLang="en-US"/>
              <a:t>・</a:t>
            </a:r>
            <a:r>
              <a:rPr kumimoji="1" lang="en-US" altLang="ja-JP" dirty="0"/>
              <a:t>AR/VR</a:t>
            </a:r>
            <a:r>
              <a:rPr kumimoji="1" lang="ja-JP" altLang="en-US"/>
              <a:t>アプリケーション</a:t>
            </a:r>
            <a:endParaRPr kumimoji="1" lang="en-US" altLang="ja-JP" dirty="0"/>
          </a:p>
          <a:p>
            <a:r>
              <a:rPr lang="ja-JP" altLang="en-US"/>
              <a:t>　例）企業研修、医療、教育、不動産等のインタラクティブな体験</a:t>
            </a:r>
            <a:endParaRPr lang="en-US" altLang="ja-JP" dirty="0"/>
          </a:p>
          <a:p>
            <a:endParaRPr kumimoji="1" lang="en-US" altLang="ja-JP" dirty="0"/>
          </a:p>
          <a:p>
            <a:endParaRPr lang="en-US" altLang="ja-JP" dirty="0"/>
          </a:p>
          <a:p>
            <a:r>
              <a:rPr kumimoji="1" lang="ja-JP" altLang="en-US"/>
              <a:t>・シミュレーション</a:t>
            </a:r>
            <a:endParaRPr kumimoji="1" lang="en-US" altLang="ja-JP" dirty="0"/>
          </a:p>
          <a:p>
            <a:r>
              <a:rPr lang="ja-JP" altLang="en-US"/>
              <a:t>　例）自動車、航空、建築などの設計や試作の段階での検証や研究</a:t>
            </a:r>
            <a:endParaRPr lang="en-US" altLang="ja-JP" dirty="0"/>
          </a:p>
          <a:p>
            <a:endParaRPr kumimoji="1" lang="en-US" altLang="ja-JP" dirty="0"/>
          </a:p>
          <a:p>
            <a:endParaRPr lang="en-US" altLang="ja-JP" dirty="0"/>
          </a:p>
          <a:p>
            <a:r>
              <a:rPr kumimoji="1" lang="ja-JP" altLang="en-US"/>
              <a:t>・アーキテクチャやデザインの可視化</a:t>
            </a:r>
            <a:endParaRPr kumimoji="1" lang="en-US" altLang="ja-JP" dirty="0"/>
          </a:p>
          <a:p>
            <a:r>
              <a:rPr lang="ja-JP" altLang="en-US"/>
              <a:t>　例）車や建築物のデザイン</a:t>
            </a:r>
            <a:endParaRPr lang="en-US" altLang="ja-JP" dirty="0"/>
          </a:p>
          <a:p>
            <a:endParaRPr kumimoji="1" lang="en-US" altLang="ja-JP" dirty="0"/>
          </a:p>
          <a:p>
            <a:r>
              <a:rPr lang="ja-JP" altLang="en-US"/>
              <a:t>・マーケティング</a:t>
            </a:r>
            <a:endParaRPr lang="en-US" altLang="ja-JP" dirty="0"/>
          </a:p>
          <a:p>
            <a:r>
              <a:rPr kumimoji="1" lang="ja-JP" altLang="en-US"/>
              <a:t>　例）製品やサービスの３</a:t>
            </a:r>
            <a:r>
              <a:rPr kumimoji="1" lang="en-US" altLang="ja-JP" dirty="0"/>
              <a:t>D</a:t>
            </a:r>
            <a:r>
              <a:rPr kumimoji="1" lang="ja-JP" altLang="en-US"/>
              <a:t>モデルを用いたデモンストレーション</a:t>
            </a:r>
          </a:p>
        </p:txBody>
      </p:sp>
    </p:spTree>
    <p:extLst>
      <p:ext uri="{BB962C8B-B14F-4D97-AF65-F5344CB8AC3E}">
        <p14:creationId xmlns:p14="http://schemas.microsoft.com/office/powerpoint/2010/main" val="665836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228602F-9B48-ED53-E505-3F68BD50420C}"/>
              </a:ext>
            </a:extLst>
          </p:cNvPr>
          <p:cNvSpPr txBox="1"/>
          <p:nvPr/>
        </p:nvSpPr>
        <p:spPr>
          <a:xfrm>
            <a:off x="508649" y="497840"/>
            <a:ext cx="2074607" cy="523220"/>
          </a:xfrm>
          <a:prstGeom prst="rect">
            <a:avLst/>
          </a:prstGeom>
          <a:noFill/>
        </p:spPr>
        <p:txBody>
          <a:bodyPr wrap="none" rtlCol="0">
            <a:spAutoFit/>
          </a:bodyPr>
          <a:lstStyle/>
          <a:p>
            <a:r>
              <a:rPr lang="en-US" altLang="ja-JP" sz="2800" dirty="0"/>
              <a:t>〜C#</a:t>
            </a:r>
            <a:r>
              <a:rPr lang="ja-JP" altLang="en-US" sz="2800"/>
              <a:t>とは</a:t>
            </a:r>
            <a:r>
              <a:rPr lang="en-US" altLang="ja-JP" sz="2800" dirty="0"/>
              <a:t>〜</a:t>
            </a:r>
            <a:endParaRPr kumimoji="1" lang="en-US" altLang="ja-JP" sz="2800" dirty="0"/>
          </a:p>
        </p:txBody>
      </p:sp>
      <p:sp>
        <p:nvSpPr>
          <p:cNvPr id="6" name="テキスト ボックス 5">
            <a:extLst>
              <a:ext uri="{FF2B5EF4-FFF2-40B4-BE49-F238E27FC236}">
                <a16:creationId xmlns:a16="http://schemas.microsoft.com/office/drawing/2014/main" id="{A0733DE0-C3B5-188F-6A88-E889B4581321}"/>
              </a:ext>
            </a:extLst>
          </p:cNvPr>
          <p:cNvSpPr txBox="1"/>
          <p:nvPr/>
        </p:nvSpPr>
        <p:spPr>
          <a:xfrm>
            <a:off x="508649" y="1224260"/>
            <a:ext cx="8662949" cy="4524315"/>
          </a:xfrm>
          <a:prstGeom prst="rect">
            <a:avLst/>
          </a:prstGeom>
          <a:noFill/>
        </p:spPr>
        <p:txBody>
          <a:bodyPr wrap="none" rtlCol="0">
            <a:spAutoFit/>
          </a:bodyPr>
          <a:lstStyle/>
          <a:p>
            <a:r>
              <a:rPr lang="en" altLang="ja-JP" b="0" i="0" u="sng" dirty="0">
                <a:effectLst/>
                <a:latin typeface="Söhne"/>
              </a:rPr>
              <a:t>Microsoft</a:t>
            </a:r>
            <a:r>
              <a:rPr lang="ja-JP" altLang="en-US" b="0" i="0" u="sng">
                <a:effectLst/>
                <a:latin typeface="Söhne"/>
              </a:rPr>
              <a:t>が開発したオブジェクト指向プログラミング言語</a:t>
            </a:r>
            <a:endParaRPr lang="en-US" altLang="ja-JP" b="0" i="0" u="sng" dirty="0">
              <a:effectLst/>
              <a:latin typeface="Söhne"/>
            </a:endParaRPr>
          </a:p>
          <a:p>
            <a:endParaRPr lang="en-US" altLang="ja-JP" u="sng" dirty="0">
              <a:latin typeface="Söhne"/>
            </a:endParaRPr>
          </a:p>
          <a:p>
            <a:r>
              <a:rPr lang="ja-JP" altLang="en-US" b="0" i="0">
                <a:effectLst/>
                <a:latin typeface="Söhne"/>
              </a:rPr>
              <a:t>以下のような用途で使用される。</a:t>
            </a:r>
            <a:endParaRPr lang="en-US" altLang="ja-JP" b="0" i="0" dirty="0">
              <a:effectLst/>
              <a:latin typeface="Söhne"/>
            </a:endParaRPr>
          </a:p>
          <a:p>
            <a:endParaRPr lang="en-US" altLang="ja-JP" dirty="0">
              <a:latin typeface="Söhne"/>
            </a:endParaRPr>
          </a:p>
          <a:p>
            <a:endParaRPr lang="en-US" altLang="ja-JP" b="0" i="0" dirty="0">
              <a:effectLst/>
              <a:latin typeface="Söhne"/>
            </a:endParaRPr>
          </a:p>
          <a:p>
            <a:r>
              <a:rPr lang="ja-JP" altLang="en-US">
                <a:latin typeface="Söhne"/>
              </a:rPr>
              <a:t>・</a:t>
            </a:r>
            <a:r>
              <a:rPr lang="en-US" altLang="ja-JP" dirty="0">
                <a:latin typeface="Söhne"/>
              </a:rPr>
              <a:t>Windows</a:t>
            </a:r>
            <a:r>
              <a:rPr lang="ja-JP" altLang="en-US">
                <a:latin typeface="Söhne"/>
              </a:rPr>
              <a:t>アプリケーションの開発　</a:t>
            </a:r>
            <a:endParaRPr lang="en-US" altLang="ja-JP" dirty="0">
              <a:latin typeface="Söhne"/>
            </a:endParaRPr>
          </a:p>
          <a:p>
            <a:r>
              <a:rPr lang="ja-JP" altLang="en-US" b="0" i="0">
                <a:effectLst/>
                <a:latin typeface="Söhne"/>
              </a:rPr>
              <a:t>　→</a:t>
            </a:r>
            <a:r>
              <a:rPr lang="en-US" altLang="ja-JP" b="0" i="0" dirty="0">
                <a:effectLst/>
                <a:latin typeface="Söhne"/>
              </a:rPr>
              <a:t>C#</a:t>
            </a:r>
            <a:r>
              <a:rPr lang="ja-JP" altLang="en-US" b="0" i="0">
                <a:effectLst/>
                <a:latin typeface="Söhne"/>
              </a:rPr>
              <a:t>はもともと</a:t>
            </a:r>
            <a:r>
              <a:rPr lang="en-US" altLang="ja-JP" dirty="0">
                <a:latin typeface="Söhne"/>
              </a:rPr>
              <a:t>Windows</a:t>
            </a:r>
            <a:r>
              <a:rPr lang="ja-JP" altLang="en-US">
                <a:latin typeface="Söhne"/>
              </a:rPr>
              <a:t>アプリケーションの開発を主目的として作られた言語。</a:t>
            </a:r>
            <a:endParaRPr lang="en-US" altLang="ja-JP" dirty="0">
              <a:latin typeface="Söhne"/>
            </a:endParaRPr>
          </a:p>
          <a:p>
            <a:endParaRPr lang="en-US" altLang="ja-JP" b="0" i="0" dirty="0">
              <a:effectLst/>
              <a:latin typeface="Söhne"/>
            </a:endParaRPr>
          </a:p>
          <a:p>
            <a:endParaRPr lang="en-US" altLang="ja-JP" dirty="0">
              <a:latin typeface="Söhne"/>
            </a:endParaRPr>
          </a:p>
          <a:p>
            <a:r>
              <a:rPr lang="ja-JP" altLang="en-US" b="0" i="0">
                <a:effectLst/>
                <a:latin typeface="Söhne"/>
              </a:rPr>
              <a:t>・</a:t>
            </a:r>
            <a:r>
              <a:rPr lang="en-US" altLang="ja-JP" b="0" i="0" dirty="0">
                <a:effectLst/>
                <a:latin typeface="Söhne"/>
              </a:rPr>
              <a:t>Web</a:t>
            </a:r>
            <a:r>
              <a:rPr lang="ja-JP" altLang="en-US" b="0" i="0">
                <a:effectLst/>
                <a:latin typeface="Söhne"/>
              </a:rPr>
              <a:t>アプリケーションの開発</a:t>
            </a:r>
            <a:endParaRPr lang="en-US" altLang="ja-JP" b="0" i="0" dirty="0">
              <a:effectLst/>
              <a:latin typeface="Söhne"/>
            </a:endParaRPr>
          </a:p>
          <a:p>
            <a:endParaRPr lang="en-US" altLang="ja-JP" b="0" i="0" dirty="0">
              <a:effectLst/>
              <a:latin typeface="Söhne"/>
            </a:endParaRPr>
          </a:p>
          <a:p>
            <a:endParaRPr lang="en-US" altLang="ja-JP" dirty="0">
              <a:latin typeface="Söhne"/>
            </a:endParaRPr>
          </a:p>
          <a:p>
            <a:r>
              <a:rPr lang="ja-JP" altLang="en-US" b="0" i="0">
                <a:effectLst/>
                <a:latin typeface="Söhne"/>
              </a:rPr>
              <a:t>・ゲーム開発</a:t>
            </a:r>
            <a:endParaRPr lang="en-US" altLang="ja-JP" b="0" i="0" dirty="0">
              <a:effectLst/>
              <a:latin typeface="Söhne"/>
            </a:endParaRPr>
          </a:p>
          <a:p>
            <a:endParaRPr lang="en-US" altLang="ja-JP" dirty="0">
              <a:latin typeface="Söhne"/>
            </a:endParaRPr>
          </a:p>
          <a:p>
            <a:endParaRPr lang="en-US" altLang="ja-JP" b="0" i="0" dirty="0">
              <a:effectLst/>
              <a:latin typeface="Söhne"/>
            </a:endParaRPr>
          </a:p>
          <a:p>
            <a:r>
              <a:rPr lang="ja-JP" altLang="en-US">
                <a:latin typeface="Söhne"/>
              </a:rPr>
              <a:t>・スマホアプリの開発</a:t>
            </a:r>
            <a:endParaRPr lang="en-US" altLang="ja-JP" b="0" i="0" dirty="0">
              <a:effectLst/>
              <a:latin typeface="Söhne"/>
            </a:endParaRPr>
          </a:p>
        </p:txBody>
      </p:sp>
    </p:spTree>
    <p:extLst>
      <p:ext uri="{BB962C8B-B14F-4D97-AF65-F5344CB8AC3E}">
        <p14:creationId xmlns:p14="http://schemas.microsoft.com/office/powerpoint/2010/main" val="2433314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228602F-9B48-ED53-E505-3F68BD50420C}"/>
              </a:ext>
            </a:extLst>
          </p:cNvPr>
          <p:cNvSpPr txBox="1"/>
          <p:nvPr/>
        </p:nvSpPr>
        <p:spPr>
          <a:xfrm>
            <a:off x="508649" y="497840"/>
            <a:ext cx="3209533" cy="523220"/>
          </a:xfrm>
          <a:prstGeom prst="rect">
            <a:avLst/>
          </a:prstGeom>
          <a:noFill/>
        </p:spPr>
        <p:txBody>
          <a:bodyPr wrap="none" rtlCol="0">
            <a:spAutoFit/>
          </a:bodyPr>
          <a:lstStyle/>
          <a:p>
            <a:r>
              <a:rPr lang="en-US" altLang="ja-JP" sz="2800" dirty="0"/>
              <a:t>〜Unity</a:t>
            </a:r>
            <a:r>
              <a:rPr lang="ja-JP" altLang="en-US" sz="2800"/>
              <a:t>環境構築</a:t>
            </a:r>
            <a:r>
              <a:rPr lang="en-US" altLang="ja-JP" sz="2800" dirty="0"/>
              <a:t>〜</a:t>
            </a:r>
            <a:endParaRPr kumimoji="1" lang="en-US" altLang="ja-JP" sz="2800" dirty="0"/>
          </a:p>
        </p:txBody>
      </p:sp>
      <p:pic>
        <p:nvPicPr>
          <p:cNvPr id="3" name="図 2" descr="グラフィカル ユーザー インターフェイス, テキスト, アプリケーション&#10;&#10;自動的に生成された説明">
            <a:extLst>
              <a:ext uri="{FF2B5EF4-FFF2-40B4-BE49-F238E27FC236}">
                <a16:creationId xmlns:a16="http://schemas.microsoft.com/office/drawing/2014/main" id="{82B66148-145B-9F1A-D126-637FF0430CA7}"/>
              </a:ext>
            </a:extLst>
          </p:cNvPr>
          <p:cNvPicPr>
            <a:picLocks noChangeAspect="1"/>
          </p:cNvPicPr>
          <p:nvPr/>
        </p:nvPicPr>
        <p:blipFill>
          <a:blip r:embed="rId2"/>
          <a:stretch>
            <a:fillRect/>
          </a:stretch>
        </p:blipFill>
        <p:spPr>
          <a:xfrm>
            <a:off x="0" y="1107440"/>
            <a:ext cx="5666184" cy="5445760"/>
          </a:xfrm>
          <a:prstGeom prst="rect">
            <a:avLst/>
          </a:prstGeom>
        </p:spPr>
      </p:pic>
      <p:sp>
        <p:nvSpPr>
          <p:cNvPr id="4" name="テキスト ボックス 3">
            <a:extLst>
              <a:ext uri="{FF2B5EF4-FFF2-40B4-BE49-F238E27FC236}">
                <a16:creationId xmlns:a16="http://schemas.microsoft.com/office/drawing/2014/main" id="{8CD703C5-A581-03E1-BF9D-ACDEA6F36089}"/>
              </a:ext>
            </a:extLst>
          </p:cNvPr>
          <p:cNvSpPr txBox="1"/>
          <p:nvPr/>
        </p:nvSpPr>
        <p:spPr>
          <a:xfrm>
            <a:off x="6746240" y="1779359"/>
            <a:ext cx="3054041" cy="646331"/>
          </a:xfrm>
          <a:prstGeom prst="rect">
            <a:avLst/>
          </a:prstGeom>
          <a:noFill/>
        </p:spPr>
        <p:txBody>
          <a:bodyPr wrap="none" rtlCol="0">
            <a:spAutoFit/>
          </a:bodyPr>
          <a:lstStyle/>
          <a:p>
            <a:r>
              <a:rPr kumimoji="1" lang="ja-JP" altLang="en-US"/>
              <a:t>・</a:t>
            </a:r>
            <a:r>
              <a:rPr kumimoji="1" lang="en" altLang="ja-JP" dirty="0"/>
              <a:t>Unity</a:t>
            </a:r>
            <a:r>
              <a:rPr kumimoji="1" lang="ja-JP" altLang="en-US"/>
              <a:t>公式サイトのリンク</a:t>
            </a:r>
            <a:endParaRPr kumimoji="1" lang="en" altLang="ja-JP" dirty="0"/>
          </a:p>
          <a:p>
            <a:r>
              <a:rPr kumimoji="1" lang="ja-JP" altLang="en-US">
                <a:hlinkClick r:id="rId3"/>
              </a:rPr>
              <a:t>　</a:t>
            </a:r>
            <a:r>
              <a:rPr kumimoji="1" lang="en" altLang="ja-JP" dirty="0">
                <a:hlinkClick r:id="rId3"/>
              </a:rPr>
              <a:t>https://unity.com/ja</a:t>
            </a:r>
            <a:endParaRPr kumimoji="1" lang="ja-JP" altLang="en-US"/>
          </a:p>
        </p:txBody>
      </p:sp>
      <p:pic>
        <p:nvPicPr>
          <p:cNvPr id="8" name="図 7" descr="グラフィカル ユーザー インターフェイス, アプリケーション&#10;&#10;自動的に生成された説明">
            <a:extLst>
              <a:ext uri="{FF2B5EF4-FFF2-40B4-BE49-F238E27FC236}">
                <a16:creationId xmlns:a16="http://schemas.microsoft.com/office/drawing/2014/main" id="{8420F8DD-7C89-7C24-C86E-38663F63893D}"/>
              </a:ext>
            </a:extLst>
          </p:cNvPr>
          <p:cNvPicPr>
            <a:picLocks noChangeAspect="1"/>
          </p:cNvPicPr>
          <p:nvPr/>
        </p:nvPicPr>
        <p:blipFill>
          <a:blip r:embed="rId4"/>
          <a:stretch>
            <a:fillRect/>
          </a:stretch>
        </p:blipFill>
        <p:spPr>
          <a:xfrm>
            <a:off x="6268720" y="3709581"/>
            <a:ext cx="5666184" cy="3035300"/>
          </a:xfrm>
          <a:prstGeom prst="rect">
            <a:avLst/>
          </a:prstGeom>
        </p:spPr>
      </p:pic>
    </p:spTree>
    <p:extLst>
      <p:ext uri="{BB962C8B-B14F-4D97-AF65-F5344CB8AC3E}">
        <p14:creationId xmlns:p14="http://schemas.microsoft.com/office/powerpoint/2010/main" val="1110271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228602F-9B48-ED53-E505-3F68BD50420C}"/>
              </a:ext>
            </a:extLst>
          </p:cNvPr>
          <p:cNvSpPr txBox="1"/>
          <p:nvPr/>
        </p:nvSpPr>
        <p:spPr>
          <a:xfrm>
            <a:off x="508649" y="497840"/>
            <a:ext cx="2698175" cy="523220"/>
          </a:xfrm>
          <a:prstGeom prst="rect">
            <a:avLst/>
          </a:prstGeom>
          <a:noFill/>
        </p:spPr>
        <p:txBody>
          <a:bodyPr wrap="none" rtlCol="0">
            <a:spAutoFit/>
          </a:bodyPr>
          <a:lstStyle/>
          <a:p>
            <a:r>
              <a:rPr lang="en-US" altLang="ja-JP" sz="2800" dirty="0"/>
              <a:t>〜</a:t>
            </a:r>
            <a:r>
              <a:rPr lang="ja-JP" altLang="en-US" sz="2800"/>
              <a:t>ゼミの流れ</a:t>
            </a:r>
            <a:r>
              <a:rPr lang="en-US" altLang="ja-JP" sz="2800" dirty="0"/>
              <a:t>〜</a:t>
            </a:r>
            <a:endParaRPr kumimoji="1" lang="en-US" altLang="ja-JP" sz="2800" dirty="0"/>
          </a:p>
        </p:txBody>
      </p:sp>
      <p:sp>
        <p:nvSpPr>
          <p:cNvPr id="2" name="テキスト ボックス 1">
            <a:extLst>
              <a:ext uri="{FF2B5EF4-FFF2-40B4-BE49-F238E27FC236}">
                <a16:creationId xmlns:a16="http://schemas.microsoft.com/office/drawing/2014/main" id="{1CF0301F-F44B-7241-FA9B-7C6FBD0F31F1}"/>
              </a:ext>
            </a:extLst>
          </p:cNvPr>
          <p:cNvSpPr txBox="1"/>
          <p:nvPr/>
        </p:nvSpPr>
        <p:spPr>
          <a:xfrm>
            <a:off x="295856" y="1204317"/>
            <a:ext cx="10342231" cy="4524315"/>
          </a:xfrm>
          <a:prstGeom prst="rect">
            <a:avLst/>
          </a:prstGeom>
          <a:noFill/>
        </p:spPr>
        <p:txBody>
          <a:bodyPr wrap="square" rtlCol="0">
            <a:spAutoFit/>
          </a:bodyPr>
          <a:lstStyle/>
          <a:p>
            <a:r>
              <a:rPr kumimoji="1" lang="en-US" altLang="ja-JP" sz="3200" dirty="0"/>
              <a:t>【</a:t>
            </a:r>
            <a:r>
              <a:rPr kumimoji="1" lang="ja-JP" altLang="en-US" sz="3200"/>
              <a:t>時間配分</a:t>
            </a:r>
            <a:r>
              <a:rPr lang="en-US" altLang="ja-JP" sz="3200" dirty="0"/>
              <a:t>(60</a:t>
            </a:r>
            <a:r>
              <a:rPr lang="ja-JP" altLang="en-US" sz="3200"/>
              <a:t>分</a:t>
            </a:r>
            <a:r>
              <a:rPr lang="en-US" altLang="ja-JP" sz="3200" dirty="0"/>
              <a:t>)</a:t>
            </a:r>
            <a:r>
              <a:rPr kumimoji="1" lang="en-US" altLang="ja-JP" sz="3200" dirty="0"/>
              <a:t>】</a:t>
            </a:r>
          </a:p>
          <a:p>
            <a:endParaRPr lang="en-US" altLang="ja-JP" sz="3200" dirty="0"/>
          </a:p>
          <a:p>
            <a:r>
              <a:rPr lang="ja-JP" altLang="en-US" sz="3200"/>
              <a:t>①</a:t>
            </a:r>
            <a:r>
              <a:rPr kumimoji="1" lang="en-US" altLang="ja-JP" sz="3200" dirty="0"/>
              <a:t>Unity</a:t>
            </a:r>
            <a:r>
              <a:rPr kumimoji="1" lang="ja-JP" altLang="en-US" sz="3200"/>
              <a:t>の発表（</a:t>
            </a:r>
            <a:r>
              <a:rPr kumimoji="1" lang="en-US" altLang="ja-JP" sz="3200" dirty="0"/>
              <a:t>20</a:t>
            </a:r>
            <a:r>
              <a:rPr kumimoji="1" lang="ja-JP" altLang="en-US" sz="3200"/>
              <a:t>分）</a:t>
            </a:r>
            <a:endParaRPr kumimoji="1" lang="en-US" altLang="ja-JP" sz="3200" dirty="0"/>
          </a:p>
          <a:p>
            <a:endParaRPr kumimoji="1" lang="en-US" altLang="ja-JP" sz="3200" dirty="0"/>
          </a:p>
          <a:p>
            <a:endParaRPr kumimoji="1" lang="en-US" altLang="ja-JP" sz="3200" dirty="0"/>
          </a:p>
          <a:p>
            <a:r>
              <a:rPr lang="ja-JP" altLang="en-US" sz="3200"/>
              <a:t>②</a:t>
            </a:r>
            <a:r>
              <a:rPr lang="en-US" altLang="ja-JP" sz="3200" dirty="0"/>
              <a:t>C#</a:t>
            </a:r>
            <a:r>
              <a:rPr lang="ja-JP" altLang="en-US" sz="3200"/>
              <a:t>の発表（</a:t>
            </a:r>
            <a:r>
              <a:rPr lang="en-US" altLang="ja-JP" sz="3200" dirty="0"/>
              <a:t>20</a:t>
            </a:r>
            <a:r>
              <a:rPr lang="ja-JP" altLang="en-US" sz="3200"/>
              <a:t>分）</a:t>
            </a:r>
            <a:endParaRPr lang="en-US" altLang="ja-JP" sz="3200" dirty="0"/>
          </a:p>
          <a:p>
            <a:endParaRPr kumimoji="1" lang="en-US" altLang="ja-JP" sz="3200" dirty="0"/>
          </a:p>
          <a:p>
            <a:endParaRPr kumimoji="1" lang="en-US" altLang="ja-JP" sz="3200" dirty="0"/>
          </a:p>
          <a:p>
            <a:r>
              <a:rPr lang="ja-JP" altLang="en-US" sz="3200"/>
              <a:t>③相談や</a:t>
            </a:r>
            <a:r>
              <a:rPr lang="en-US" altLang="ja-JP" sz="3200" dirty="0"/>
              <a:t>Unity</a:t>
            </a:r>
            <a:r>
              <a:rPr lang="ja-JP" altLang="en-US" sz="3200"/>
              <a:t>を応用していくための話し合い（</a:t>
            </a:r>
            <a:r>
              <a:rPr lang="en-US" altLang="ja-JP" sz="3200" dirty="0"/>
              <a:t>20</a:t>
            </a:r>
            <a:r>
              <a:rPr lang="ja-JP" altLang="en-US" sz="3200"/>
              <a:t>分）</a:t>
            </a:r>
            <a:endParaRPr kumimoji="1" lang="ja-JP" altLang="en-US" sz="3200"/>
          </a:p>
        </p:txBody>
      </p:sp>
      <p:sp>
        <p:nvSpPr>
          <p:cNvPr id="6" name="右中かっこ 5">
            <a:extLst>
              <a:ext uri="{FF2B5EF4-FFF2-40B4-BE49-F238E27FC236}">
                <a16:creationId xmlns:a16="http://schemas.microsoft.com/office/drawing/2014/main" id="{D9D8859B-B78F-0FA8-7569-792365E65FD2}"/>
              </a:ext>
            </a:extLst>
          </p:cNvPr>
          <p:cNvSpPr/>
          <p:nvPr/>
        </p:nvSpPr>
        <p:spPr>
          <a:xfrm>
            <a:off x="5603788" y="2277586"/>
            <a:ext cx="609600" cy="1971040"/>
          </a:xfrm>
          <a:prstGeom prst="righ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4F3A95A-E9C9-61EA-3F58-494BA54C5BD5}"/>
              </a:ext>
            </a:extLst>
          </p:cNvPr>
          <p:cNvSpPr txBox="1"/>
          <p:nvPr/>
        </p:nvSpPr>
        <p:spPr>
          <a:xfrm>
            <a:off x="6137137" y="2494300"/>
            <a:ext cx="6054863" cy="1754326"/>
          </a:xfrm>
          <a:prstGeom prst="rect">
            <a:avLst/>
          </a:prstGeom>
          <a:noFill/>
        </p:spPr>
        <p:txBody>
          <a:bodyPr wrap="none" rtlCol="0">
            <a:spAutoFit/>
          </a:bodyPr>
          <a:lstStyle/>
          <a:p>
            <a:r>
              <a:rPr kumimoji="1" lang="ja-JP" altLang="en-US"/>
              <a:t>・この２つは</a:t>
            </a:r>
            <a:r>
              <a:rPr kumimoji="1" lang="en-US" altLang="ja-JP" dirty="0"/>
              <a:t>M1</a:t>
            </a:r>
            <a:r>
              <a:rPr kumimoji="1" lang="ja-JP" altLang="en-US"/>
              <a:t>の学生が行う</a:t>
            </a:r>
            <a:endParaRPr kumimoji="1" lang="en-US" altLang="ja-JP" dirty="0"/>
          </a:p>
          <a:p>
            <a:endParaRPr kumimoji="1" lang="en-US" altLang="ja-JP" dirty="0"/>
          </a:p>
          <a:p>
            <a:r>
              <a:rPr lang="ja-JP" altLang="en-US"/>
              <a:t>・輪読本はだいたい前期で終える予定</a:t>
            </a:r>
            <a:endParaRPr lang="en-US" altLang="ja-JP" dirty="0"/>
          </a:p>
          <a:p>
            <a:endParaRPr kumimoji="1" lang="en-US" altLang="ja-JP" dirty="0"/>
          </a:p>
          <a:p>
            <a:r>
              <a:rPr lang="ja-JP" altLang="en-US"/>
              <a:t>・後期は</a:t>
            </a:r>
            <a:r>
              <a:rPr lang="en-US" altLang="ja-JP" b="1" u="sng" dirty="0"/>
              <a:t>ML-Agents</a:t>
            </a:r>
            <a:r>
              <a:rPr lang="ja-JP" altLang="en-US"/>
              <a:t>の本を輪読予定</a:t>
            </a:r>
            <a:endParaRPr lang="en-US" altLang="ja-JP" dirty="0"/>
          </a:p>
          <a:p>
            <a:r>
              <a:rPr kumimoji="1" lang="ja-JP" altLang="en-US"/>
              <a:t>　→</a:t>
            </a:r>
            <a:r>
              <a:rPr kumimoji="1" lang="en-US" altLang="ja-JP" dirty="0"/>
              <a:t>Unity</a:t>
            </a:r>
            <a:r>
              <a:rPr kumimoji="1" lang="ja-JP" altLang="en-US"/>
              <a:t>内で機械学習を使用するためのフレームワーク</a:t>
            </a:r>
          </a:p>
        </p:txBody>
      </p:sp>
      <p:sp>
        <p:nvSpPr>
          <p:cNvPr id="9" name="テキスト ボックス 8">
            <a:extLst>
              <a:ext uri="{FF2B5EF4-FFF2-40B4-BE49-F238E27FC236}">
                <a16:creationId xmlns:a16="http://schemas.microsoft.com/office/drawing/2014/main" id="{0AC80048-2A13-14CF-9510-1705CCF74E86}"/>
              </a:ext>
            </a:extLst>
          </p:cNvPr>
          <p:cNvSpPr txBox="1"/>
          <p:nvPr/>
        </p:nvSpPr>
        <p:spPr>
          <a:xfrm>
            <a:off x="665658" y="2820144"/>
            <a:ext cx="4801314" cy="646331"/>
          </a:xfrm>
          <a:prstGeom prst="rect">
            <a:avLst/>
          </a:prstGeom>
          <a:noFill/>
        </p:spPr>
        <p:txBody>
          <a:bodyPr wrap="none" rtlCol="0">
            <a:spAutoFit/>
          </a:bodyPr>
          <a:lstStyle/>
          <a:p>
            <a:r>
              <a:rPr kumimoji="1" lang="ja-JP" altLang="en-US"/>
              <a:t>・発表の方法は自由だが、基本的にはこの後</a:t>
            </a:r>
            <a:endParaRPr kumimoji="1" lang="en-US" altLang="ja-JP" dirty="0"/>
          </a:p>
          <a:p>
            <a:r>
              <a:rPr lang="ja-JP" altLang="en-US"/>
              <a:t>　</a:t>
            </a:r>
            <a:r>
              <a:rPr kumimoji="1" lang="ja-JP" altLang="en-US"/>
              <a:t>決める輪読本に沿って、パワポで発表する</a:t>
            </a:r>
          </a:p>
        </p:txBody>
      </p:sp>
    </p:spTree>
    <p:extLst>
      <p:ext uri="{BB962C8B-B14F-4D97-AF65-F5344CB8AC3E}">
        <p14:creationId xmlns:p14="http://schemas.microsoft.com/office/powerpoint/2010/main" val="16388714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648</Words>
  <Application>Microsoft Macintosh PowerPoint</Application>
  <PresentationFormat>ワイド画面</PresentationFormat>
  <Paragraphs>100</Paragraphs>
  <Slides>12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Söhne</vt:lpstr>
      <vt:lpstr>游ゴシック</vt:lpstr>
      <vt:lpstr>游ゴシック Light</vt:lpstr>
      <vt:lpstr>Arial</vt:lpstr>
      <vt:lpstr>Office テーマ</vt:lpstr>
      <vt:lpstr>第1回 Unityゼミ</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第1回 Unityゼミ</dc:title>
  <dc:creator>RYO NAKAMARU</dc:creator>
  <cp:lastModifiedBy>RYO NAKAMARU</cp:lastModifiedBy>
  <cp:revision>48</cp:revision>
  <dcterms:created xsi:type="dcterms:W3CDTF">2023-04-14T07:24:04Z</dcterms:created>
  <dcterms:modified xsi:type="dcterms:W3CDTF">2023-04-14T09:46:34Z</dcterms:modified>
</cp:coreProperties>
</file>