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Karl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C08C98-0C33-4979-9066-DB2A27208FE7}">
  <a:tblStyle styleId="{79C08C98-0C33-4979-9066-DB2A27208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DE2C2F-567E-4F96-A390-5F3BA85D3C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907688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90768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dfa04b8e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dfa04b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dfa04b8e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dfa04b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dfa04b8e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dfa04b8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dfa04b8e4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dfa04b8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dfa04b8e4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dfa04b8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dfa04b8e4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dfa04b8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dfa04b8e4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dfa04b8e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dfa04b8e4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dfa04b8e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bdfa04b8e4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bdfa04b8e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dfa04b8e4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bdfa04b8e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850c82beb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850c82be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3527fe84f_17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3527fe84f_1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62569be68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62569be6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karl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8BC34A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81" name="Google Shape;181;p2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726863" y="3266360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208402" y="1611246"/>
            <a:ext cx="3123000" cy="2401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903043" y="2893553"/>
            <a:ext cx="17343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Vestibulum nec congue tempus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1721384" y="3649526"/>
            <a:ext cx="2943518" cy="948035"/>
            <a:chOff x="3698064" y="3159725"/>
            <a:chExt cx="2449869" cy="789043"/>
          </a:xfrm>
        </p:grpSpPr>
        <p:sp>
          <p:nvSpPr>
            <p:cNvPr id="215" name="Google Shape;215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3F5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6" name="Google Shape;216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3F51B5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3F51B5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922469" y="1686257"/>
            <a:ext cx="1501385" cy="2642717"/>
            <a:chOff x="3033133" y="1525710"/>
            <a:chExt cx="1249592" cy="2199515"/>
          </a:xfrm>
        </p:grpSpPr>
        <p:sp>
          <p:nvSpPr>
            <p:cNvPr id="219" name="Google Shape;219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2196F3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2431042" y="1292634"/>
            <a:ext cx="2123571" cy="2237190"/>
            <a:chOff x="4288708" y="1198100"/>
            <a:chExt cx="1767434" cy="1861998"/>
          </a:xfrm>
        </p:grpSpPr>
        <p:sp>
          <p:nvSpPr>
            <p:cNvPr id="223" name="Google Shape;223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673AB7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73AB7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1B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952500" y="246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{79C08C98-0C33-4979-9066-DB2A27208FE7}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42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2" name="Google Shape;232;p27"/>
          <p:cNvGrpSpPr/>
          <p:nvPr/>
        </p:nvGrpSpPr>
        <p:grpSpPr>
          <a:xfrm>
            <a:off x="927894" y="1303822"/>
            <a:ext cx="449036" cy="470808"/>
            <a:chOff x="5961125" y="1623900"/>
            <a:chExt cx="427450" cy="448175"/>
          </a:xfrm>
        </p:grpSpPr>
        <p:sp>
          <p:nvSpPr>
            <p:cNvPr id="233" name="Google Shape;233;p2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96F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>
            <p:ph idx="4294967295"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665686" y="3817432"/>
            <a:ext cx="393060" cy="393060"/>
            <a:chOff x="5941025" y="3634400"/>
            <a:chExt cx="467650" cy="467650"/>
          </a:xfrm>
        </p:grpSpPr>
        <p:sp>
          <p:nvSpPr>
            <p:cNvPr id="255" name="Google Shape;255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A9F4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idx="4294967295" type="ctrTitle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67" name="Google Shape;267;p29"/>
          <p:cNvSpPr txBox="1"/>
          <p:nvPr>
            <p:ph idx="4294967295" type="subTitle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69" name="Google Shape;26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idx="4294967295" type="ctrTitle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7" name="Google Shape;277;p30"/>
          <p:cNvSpPr txBox="1"/>
          <p:nvPr>
            <p:ph idx="4294967295" type="subTitle"/>
          </p:nvPr>
        </p:nvSpPr>
        <p:spPr>
          <a:xfrm>
            <a:off x="6096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78" name="Google Shape;278;p30"/>
          <p:cNvSpPr txBox="1"/>
          <p:nvPr>
            <p:ph idx="4294967295" type="ctrTitle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9" name="Google Shape;279;p30"/>
          <p:cNvSpPr txBox="1"/>
          <p:nvPr>
            <p:ph idx="4294967295" type="subTitle"/>
          </p:nvPr>
        </p:nvSpPr>
        <p:spPr>
          <a:xfrm>
            <a:off x="6096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80" name="Google Shape;280;p30"/>
          <p:cNvSpPr txBox="1"/>
          <p:nvPr>
            <p:ph idx="4294967295" type="ctrTitle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281" name="Google Shape;281;p30"/>
          <p:cNvSpPr txBox="1"/>
          <p:nvPr>
            <p:ph idx="4294967295" type="subTitle"/>
          </p:nvPr>
        </p:nvSpPr>
        <p:spPr>
          <a:xfrm>
            <a:off x="6096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0" name="Google Shape;290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3" name="Google Shape;293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49581" y="3409804"/>
            <a:ext cx="408208" cy="465260"/>
            <a:chOff x="4630125" y="278900"/>
            <a:chExt cx="400675" cy="456675"/>
          </a:xfrm>
        </p:grpSpPr>
        <p:sp>
          <p:nvSpPr>
            <p:cNvPr id="298" name="Google Shape;298;p3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AF5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09" name="Google Shape;309;p32"/>
          <p:cNvSpPr txBox="1"/>
          <p:nvPr>
            <p:ph idx="2" type="body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0" name="Google Shape;310;p32"/>
          <p:cNvSpPr txBox="1"/>
          <p:nvPr>
            <p:ph idx="3" type="body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12" name="Google Shape;312;p32"/>
          <p:cNvSpPr txBox="1"/>
          <p:nvPr>
            <p:ph idx="2" type="body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3" name="Google Shape;313;p32"/>
          <p:cNvSpPr txBox="1"/>
          <p:nvPr>
            <p:ph idx="3" type="body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14" name="Google Shape;314;p32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15" name="Google Shape;315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212150"/>
            <a:ext cx="28284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b="1"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C34A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8" name="Google Shape;328;p33"/>
          <p:cNvCxnSpPr/>
          <p:nvPr/>
        </p:nvCxnSpPr>
        <p:spPr>
          <a:xfrm>
            <a:off x="952500" y="1074699"/>
            <a:ext cx="59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3"/>
          <p:cNvCxnSpPr/>
          <p:nvPr/>
        </p:nvCxnSpPr>
        <p:spPr>
          <a:xfrm>
            <a:off x="952500" y="1784181"/>
            <a:ext cx="59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/>
          <p:nvPr/>
        </p:nvCxnSpPr>
        <p:spPr>
          <a:xfrm>
            <a:off x="952500" y="2493663"/>
            <a:ext cx="59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/>
          <p:nvPr/>
        </p:nvCxnSpPr>
        <p:spPr>
          <a:xfrm>
            <a:off x="952500" y="3203146"/>
            <a:ext cx="59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3"/>
          <p:cNvCxnSpPr/>
          <p:nvPr/>
        </p:nvCxnSpPr>
        <p:spPr>
          <a:xfrm>
            <a:off x="952500" y="3934526"/>
            <a:ext cx="59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3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4000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3000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1458288" y="2380936"/>
            <a:ext cx="1905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1714528" y="1986873"/>
            <a:ext cx="1905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970768" y="2493663"/>
            <a:ext cx="1905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2887717" y="2694726"/>
            <a:ext cx="1905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3143957" y="2096343"/>
            <a:ext cx="1905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3400197" y="1229023"/>
            <a:ext cx="1905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4317146" y="2140118"/>
            <a:ext cx="1905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4573386" y="1074575"/>
            <a:ext cx="1905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4829626" y="2322561"/>
            <a:ext cx="1905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5746575" y="2753100"/>
            <a:ext cx="1905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6002815" y="1293618"/>
            <a:ext cx="1905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6259055" y="1607408"/>
            <a:ext cx="1905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MOBILE</a:t>
            </a:r>
            <a:r>
              <a:rPr lang="en"/>
              <a:t> PROJECT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969460" y="13221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6146525" y="5259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6192850" y="9084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107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927963" y="134961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8" name="Google Shape;368;p35"/>
          <p:cNvGrpSpPr/>
          <p:nvPr/>
        </p:nvGrpSpPr>
        <p:grpSpPr>
          <a:xfrm>
            <a:off x="5774302" y="465959"/>
            <a:ext cx="2736410" cy="4222433"/>
            <a:chOff x="2112475" y="238125"/>
            <a:chExt cx="3395050" cy="5238750"/>
          </a:xfrm>
        </p:grpSpPr>
        <p:sp>
          <p:nvSpPr>
            <p:cNvPr id="369" name="Google Shape;369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3" name="Google Shape;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8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8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0" name="Google Shape;380;p36"/>
          <p:cNvGrpSpPr/>
          <p:nvPr/>
        </p:nvGrpSpPr>
        <p:grpSpPr>
          <a:xfrm>
            <a:off x="968387" y="1337659"/>
            <a:ext cx="460581" cy="436282"/>
            <a:chOff x="2583100" y="2973775"/>
            <a:chExt cx="461550" cy="437200"/>
          </a:xfrm>
        </p:grpSpPr>
        <p:sp>
          <p:nvSpPr>
            <p:cNvPr id="381" name="Google Shape;381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" name="Google Shape;384;p36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85" name="Google Shape;385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395" name="Google Shape;395;p37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96" name="Google Shape;396;p37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97" name="Google Shape;397;p37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398" name="Google Shape;398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4336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408" name="Google Shape;408;p3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10" name="Google Shape;410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b="1" lang="en" sz="1000"/>
              <a:t>Montserrat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b="1" lang="en" sz="1000"/>
              <a:t>Karla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b="1" lang="en" sz="1000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b="1" sz="1000"/>
          </a:p>
        </p:txBody>
      </p:sp>
      <p:sp>
        <p:nvSpPr>
          <p:cNvPr id="421" name="Google Shape;421;p39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23" name="Google Shape;42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27B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33" name="Google Shape;433;p40"/>
          <p:cNvSpPr txBox="1"/>
          <p:nvPr>
            <p:ph idx="1" type="subTitle"/>
          </p:nvPr>
        </p:nvSpPr>
        <p:spPr>
          <a:xfrm>
            <a:off x="5852475" y="3494300"/>
            <a:ext cx="27786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>
            <p:ph type="title"/>
          </p:nvPr>
        </p:nvSpPr>
        <p:spPr>
          <a:xfrm>
            <a:off x="841000" y="1122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</a:rPr>
              <a:t>TIMELINE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439" name="Google Shape;439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6785669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3F51B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DEC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6206614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3F51B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NOV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5627559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3F51B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OCT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5048503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673AB7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SEP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4469448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673AB7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AUG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3890393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673AB7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JUL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311338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9C27B0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JUN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732283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9C27B0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MAY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2153228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9C27B0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APR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1574173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E91E6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MAR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95117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E91E6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FEB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16062" y="2755950"/>
            <a:ext cx="722100" cy="393600"/>
          </a:xfrm>
          <a:prstGeom prst="homePlate">
            <a:avLst>
              <a:gd fmla="val 32030" name="adj"/>
            </a:avLst>
          </a:prstGeom>
          <a:solidFill>
            <a:srgbClr val="E91E6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JAN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0" y="2755950"/>
            <a:ext cx="5589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53" name="Google Shape;453;p41"/>
          <p:cNvCxnSpPr/>
          <p:nvPr/>
        </p:nvCxnSpPr>
        <p:spPr>
          <a:xfrm rot="10800000">
            <a:off x="67453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4" name="Google Shape;454;p41"/>
          <p:cNvSpPr txBox="1"/>
          <p:nvPr/>
        </p:nvSpPr>
        <p:spPr>
          <a:xfrm>
            <a:off x="638546" y="172720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55" name="Google Shape;455;p41"/>
          <p:cNvCxnSpPr/>
          <p:nvPr/>
        </p:nvCxnSpPr>
        <p:spPr>
          <a:xfrm rot="10800000">
            <a:off x="1833579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6" name="Google Shape;456;p41"/>
          <p:cNvSpPr txBox="1"/>
          <p:nvPr/>
        </p:nvSpPr>
        <p:spPr>
          <a:xfrm>
            <a:off x="1798914" y="172720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57" name="Google Shape;457;p41"/>
          <p:cNvCxnSpPr/>
          <p:nvPr/>
        </p:nvCxnSpPr>
        <p:spPr>
          <a:xfrm rot="10800000">
            <a:off x="299262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8" name="Google Shape;458;p41"/>
          <p:cNvSpPr txBox="1"/>
          <p:nvPr/>
        </p:nvSpPr>
        <p:spPr>
          <a:xfrm>
            <a:off x="2959282" y="172720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59" name="Google Shape;459;p41"/>
          <p:cNvCxnSpPr/>
          <p:nvPr/>
        </p:nvCxnSpPr>
        <p:spPr>
          <a:xfrm rot="10800000">
            <a:off x="4151671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0" name="Google Shape;460;p41"/>
          <p:cNvSpPr txBox="1"/>
          <p:nvPr/>
        </p:nvSpPr>
        <p:spPr>
          <a:xfrm>
            <a:off x="4119651" y="172720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61" name="Google Shape;461;p41"/>
          <p:cNvCxnSpPr/>
          <p:nvPr/>
        </p:nvCxnSpPr>
        <p:spPr>
          <a:xfrm rot="10800000">
            <a:off x="531071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2" name="Google Shape;462;p41"/>
          <p:cNvSpPr txBox="1"/>
          <p:nvPr/>
        </p:nvSpPr>
        <p:spPr>
          <a:xfrm>
            <a:off x="5280019" y="172720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63" name="Google Shape;463;p41"/>
          <p:cNvCxnSpPr/>
          <p:nvPr/>
        </p:nvCxnSpPr>
        <p:spPr>
          <a:xfrm rot="10800000">
            <a:off x="646976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4" name="Google Shape;464;p41"/>
          <p:cNvSpPr txBox="1"/>
          <p:nvPr/>
        </p:nvSpPr>
        <p:spPr>
          <a:xfrm>
            <a:off x="6440387" y="172720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65" name="Google Shape;465;p41"/>
          <p:cNvCxnSpPr/>
          <p:nvPr/>
        </p:nvCxnSpPr>
        <p:spPr>
          <a:xfrm rot="10800000">
            <a:off x="12629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6" name="Google Shape;466;p41"/>
          <p:cNvSpPr txBox="1"/>
          <p:nvPr/>
        </p:nvSpPr>
        <p:spPr>
          <a:xfrm>
            <a:off x="1201428" y="364815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67" name="Google Shape;467;p41"/>
          <p:cNvCxnSpPr/>
          <p:nvPr/>
        </p:nvCxnSpPr>
        <p:spPr>
          <a:xfrm rot="10800000">
            <a:off x="242200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8" name="Google Shape;468;p41"/>
          <p:cNvSpPr txBox="1"/>
          <p:nvPr/>
        </p:nvSpPr>
        <p:spPr>
          <a:xfrm>
            <a:off x="2368511" y="364815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 rot="10800000">
            <a:off x="358105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0" name="Google Shape;470;p41"/>
          <p:cNvSpPr txBox="1"/>
          <p:nvPr/>
        </p:nvSpPr>
        <p:spPr>
          <a:xfrm>
            <a:off x="3535593" y="364815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 rot="10800000">
            <a:off x="4740096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2" name="Google Shape;472;p41"/>
          <p:cNvSpPr txBox="1"/>
          <p:nvPr/>
        </p:nvSpPr>
        <p:spPr>
          <a:xfrm>
            <a:off x="4702676" y="364815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 rot="10800000">
            <a:off x="589914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4" name="Google Shape;474;p41"/>
          <p:cNvSpPr txBox="1"/>
          <p:nvPr/>
        </p:nvSpPr>
        <p:spPr>
          <a:xfrm>
            <a:off x="5869758" y="3648150"/>
            <a:ext cx="10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 rot="10800000">
            <a:off x="7058188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6" name="Google Shape;476;p41"/>
          <p:cNvSpPr txBox="1"/>
          <p:nvPr/>
        </p:nvSpPr>
        <p:spPr>
          <a:xfrm>
            <a:off x="7025038" y="3648150"/>
            <a:ext cx="907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1B5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841000" y="6534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</a:rPr>
              <a:t>ROADMAP</a:t>
            </a:r>
            <a:endParaRPr>
              <a:solidFill>
                <a:srgbClr val="3F51B5"/>
              </a:solidFill>
            </a:endParaRPr>
          </a:p>
        </p:txBody>
      </p:sp>
      <p:sp>
        <p:nvSpPr>
          <p:cNvPr id="482" name="Google Shape;482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4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86" name="Google Shape;486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88" name="Google Shape;488;p4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89" name="Google Shape;489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91" name="Google Shape;491;p4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92" name="Google Shape;492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5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94" name="Google Shape;494;p4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95" name="Google Shape;495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6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97" name="Google Shape;497;p4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98" name="Google Shape;498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500" name="Google Shape;500;p4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01" name="Google Shape;501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503" name="Google Shape;503;p4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07" name="Google Shape;507;p4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B3B"/>
                </a:solidFill>
              </a:rPr>
              <a:t>HELLO!</a:t>
            </a:r>
            <a:endParaRPr sz="18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You can find me at @username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20888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96F3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841000" y="741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96F3"/>
                </a:solidFill>
              </a:rPr>
              <a:t>GANTT CHART</a:t>
            </a:r>
            <a:endParaRPr>
              <a:solidFill>
                <a:srgbClr val="2196F3"/>
              </a:solidFill>
            </a:endParaRPr>
          </a:p>
        </p:txBody>
      </p:sp>
      <p:sp>
        <p:nvSpPr>
          <p:cNvPr id="514" name="Google Shape;514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5" name="Google Shape;515;p43"/>
          <p:cNvGraphicFramePr/>
          <p:nvPr/>
        </p:nvGraphicFramePr>
        <p:xfrm>
          <a:off x="937550" y="1259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{79C08C98-0C33-4979-9066-DB2A27208FE7}</a:tableStyleId>
              </a:tblPr>
              <a:tblGrid>
                <a:gridCol w="102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A9F4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>
            <p:ph type="title"/>
          </p:nvPr>
        </p:nvSpPr>
        <p:spPr>
          <a:xfrm>
            <a:off x="917200" y="741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A9F4"/>
                </a:solidFill>
              </a:rPr>
              <a:t>SWOT ANALYSIS</a:t>
            </a:r>
            <a:endParaRPr>
              <a:solidFill>
                <a:srgbClr val="03A9F4"/>
              </a:solidFill>
            </a:endParaRPr>
          </a:p>
        </p:txBody>
      </p:sp>
      <p:sp>
        <p:nvSpPr>
          <p:cNvPr id="521" name="Google Shape;521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4"/>
          <p:cNvSpPr/>
          <p:nvPr/>
        </p:nvSpPr>
        <p:spPr>
          <a:xfrm>
            <a:off x="1016650" y="1363400"/>
            <a:ext cx="31029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STRENGTHS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4247888" y="1363400"/>
            <a:ext cx="31029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WEAKNESSES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4" name="Google Shape;524;p44"/>
          <p:cNvSpPr/>
          <p:nvPr/>
        </p:nvSpPr>
        <p:spPr>
          <a:xfrm>
            <a:off x="1016650" y="3088457"/>
            <a:ext cx="31029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OPPORTUNITIES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4247888" y="3088457"/>
            <a:ext cx="31029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THREATS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2905818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4"/>
          <p:cNvSpPr/>
          <p:nvPr/>
        </p:nvSpPr>
        <p:spPr>
          <a:xfrm rot="5400000">
            <a:off x="3045436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4"/>
          <p:cNvSpPr/>
          <p:nvPr/>
        </p:nvSpPr>
        <p:spPr>
          <a:xfrm rot="10800000">
            <a:off x="3045436" y="1880563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 rot="-5400000">
            <a:off x="2905818" y="1880563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3462292" y="2242577"/>
            <a:ext cx="359450" cy="447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531" name="Google Shape;531;p44"/>
          <p:cNvSpPr/>
          <p:nvPr/>
        </p:nvSpPr>
        <p:spPr>
          <a:xfrm>
            <a:off x="4443278" y="2250297"/>
            <a:ext cx="691108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532" name="Google Shape;532;p44"/>
          <p:cNvSpPr/>
          <p:nvPr/>
        </p:nvSpPr>
        <p:spPr>
          <a:xfrm>
            <a:off x="3427706" y="3315509"/>
            <a:ext cx="473091" cy="447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533" name="Google Shape;533;p44"/>
          <p:cNvSpPr/>
          <p:nvPr/>
        </p:nvSpPr>
        <p:spPr>
          <a:xfrm>
            <a:off x="4557536" y="3323229"/>
            <a:ext cx="376744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39" name="Google Shape;539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Activities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Resources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Value Propositions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Customer Relationships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Channels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Customer Segments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Partners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Cost Structure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Revenue Streams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B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5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B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B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B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5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54" name="Google Shape;554;p4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45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557" name="Google Shape;557;p4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5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565" name="Google Shape;565;p4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5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77" name="Google Shape;577;p4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BC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45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B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"/>
          <p:cNvSpPr txBox="1"/>
          <p:nvPr>
            <p:ph type="title"/>
          </p:nvPr>
        </p:nvSpPr>
        <p:spPr>
          <a:xfrm>
            <a:off x="841000" y="893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688"/>
                </a:solidFill>
              </a:rPr>
              <a:t>FUNNEL</a:t>
            </a:r>
            <a:endParaRPr>
              <a:solidFill>
                <a:srgbClr val="009688"/>
              </a:solidFill>
            </a:endParaRPr>
          </a:p>
        </p:txBody>
      </p:sp>
      <p:sp>
        <p:nvSpPr>
          <p:cNvPr id="588" name="Google Shape;588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9" name="Google Shape;589;p46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90" name="Google Shape;590;p4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597" name="Google Shape;597;p46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8" name="Google Shape;598;p46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99" name="Google Shape;599;p46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0" name="Google Shape;600;p46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01" name="Google Shape;601;p46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2" name="Google Shape;602;p46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03" name="Google Shape;603;p46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4" name="Google Shape;604;p46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05" name="Google Shape;605;p46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6" name="Google Shape;606;p46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07" name="Google Shape;607;p46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8" name="Google Shape;608;p46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AF50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7"/>
          <p:cNvSpPr txBox="1"/>
          <p:nvPr>
            <p:ph type="title"/>
          </p:nvPr>
        </p:nvSpPr>
        <p:spPr>
          <a:xfrm>
            <a:off x="841000" y="1122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AF50"/>
                </a:solidFill>
              </a:rPr>
              <a:t>TEAM PRESENTATION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614" name="Google Shape;614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47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692800"/>
            <a:ext cx="1386900" cy="138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6" name="Google Shape;616;p47"/>
          <p:cNvSpPr txBox="1"/>
          <p:nvPr/>
        </p:nvSpPr>
        <p:spPr>
          <a:xfrm>
            <a:off x="859980" y="3200759"/>
            <a:ext cx="1386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Imani Jackson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17" name="Google Shape;61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224" y="1692800"/>
            <a:ext cx="1386900" cy="138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8" name="Google Shape;618;p47"/>
          <p:cNvSpPr txBox="1"/>
          <p:nvPr/>
        </p:nvSpPr>
        <p:spPr>
          <a:xfrm>
            <a:off x="2703904" y="3200759"/>
            <a:ext cx="1386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Marcos Galán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19" name="Google Shape;619;p47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43148" y="1692800"/>
            <a:ext cx="1386900" cy="138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0" name="Google Shape;620;p47"/>
          <p:cNvSpPr txBox="1"/>
          <p:nvPr/>
        </p:nvSpPr>
        <p:spPr>
          <a:xfrm>
            <a:off x="4547829" y="3200759"/>
            <a:ext cx="1386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Ixchel Valdía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1" name="Google Shape;621;p47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387073" y="1692800"/>
            <a:ext cx="1386900" cy="138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2" name="Google Shape;622;p47"/>
          <p:cNvSpPr txBox="1"/>
          <p:nvPr/>
        </p:nvSpPr>
        <p:spPr>
          <a:xfrm>
            <a:off x="6391753" y="3200759"/>
            <a:ext cx="1386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Nils Årud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8" name="Google Shape;628;p48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48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0" name="Google Shape;630;p48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8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8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8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8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8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8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8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8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8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8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8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8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8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8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8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8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8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8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8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8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8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8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8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8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8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8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8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8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8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8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8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8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8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8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8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8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8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8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8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8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8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8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6" name="Google Shape;676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7" name="Google Shape;677;p48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78" name="Google Shape;678;p48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8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8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8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8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8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8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8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8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8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8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8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8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8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8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8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8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8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8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8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8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8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0" name="Google Shape;700;p48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01" name="Google Shape;701;p48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2" name="Google Shape;702;p48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LOW VALUE 1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3" name="Google Shape;703;p48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HIGH VALUE 1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4" name="Google Shape;704;p48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LOW VALUE 2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5" name="Google Shape;705;p48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HIGH VALUE 2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6" name="Google Shape;706;p48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Our company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7" name="Google Shape;707;p48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8" name="Google Shape;708;p48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9" name="Google Shape;709;p48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10" name="Google Shape;710;p48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11" name="Google Shape;711;p48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12" name="Google Shape;712;p48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WEEKLY PLANNER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18" name="Google Shape;718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9" name="Google Shape;719;p49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{EBDE2C2F-567E-4F96-A390-5F3BA85D3C10}</a:tableStyleId>
              </a:tblPr>
              <a:tblGrid>
                <a:gridCol w="703000"/>
                <a:gridCol w="805775"/>
                <a:gridCol w="805775"/>
                <a:gridCol w="805775"/>
                <a:gridCol w="805775"/>
                <a:gridCol w="805775"/>
                <a:gridCol w="805775"/>
                <a:gridCol w="8057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09:00 - 09:45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7D8B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25" name="Google Shape;725;p5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26" name="Google Shape;726;p5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5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41" name="Google Shape;741;p5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50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47" name="Google Shape;747;p5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50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0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4" name="Google Shape;754;p50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55" name="Google Shape;755;p5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50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5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61" name="Google Shape;761;p5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5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69" name="Google Shape;769;p5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50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0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0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0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50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78" name="Google Shape;778;p5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5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81" name="Google Shape;781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5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84" name="Google Shape;784;p5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50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88" name="Google Shape;788;p5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5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96" name="Google Shape;796;p5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5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03" name="Google Shape;803;p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50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5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09" name="Google Shape;809;p5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50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12" name="Google Shape;812;p5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50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18" name="Google Shape;818;p5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5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21" name="Google Shape;821;p5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5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29" name="Google Shape;829;p5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50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35" name="Google Shape;835;p5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44" name="Google Shape;844;p5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49" name="Google Shape;849;p5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5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54" name="Google Shape;854;p5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5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59" name="Google Shape;859;p5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62" name="Google Shape;862;p5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50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65" name="Google Shape;865;p5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50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5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69" name="Google Shape;869;p5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50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72" name="Google Shape;872;p5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50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5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83" name="Google Shape;883;p5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50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50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87" name="Google Shape;887;p5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50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90" name="Google Shape;890;p5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50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95" name="Google Shape;895;p5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50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50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00" name="Google Shape;900;p5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50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07" name="Google Shape;907;p5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50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17" name="Google Shape;917;p5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5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21" name="Google Shape;921;p5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50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25" name="Google Shape;925;p5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5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31" name="Google Shape;931;p5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5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34" name="Google Shape;934;p5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0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42" name="Google Shape;942;p5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49" name="Google Shape;949;p5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50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52" name="Google Shape;952;p5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50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50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50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0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5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61" name="Google Shape;961;p5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50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70" name="Google Shape;970;p5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5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73" name="Google Shape;973;p5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50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80" name="Google Shape;980;p5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88" name="Google Shape;988;p5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50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92" name="Google Shape;992;p5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5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99" name="Google Shape;999;p5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03" name="Google Shape;1003;p5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50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07" name="Google Shape;1007;p5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5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13" name="Google Shape;1013;p5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5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41" name="Google Shape;1041;p5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50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65" name="Google Shape;1065;p5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80" name="Google Shape;1080;p5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5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84" name="Google Shape;1084;p5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5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91" name="Google Shape;1091;p5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50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00" name="Google Shape;1100;p5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5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04" name="Google Shape;1104;p5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10" name="Google Shape;1110;p5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50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18" name="Google Shape;1118;p5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50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25" name="Google Shape;1125;p5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50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35" name="Google Shape;1135;p5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47" name="Google Shape;1147;p5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5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53" name="Google Shape;1153;p5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5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61" name="Google Shape;1161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64" name="Google Shape;1164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50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67" name="Google Shape;1167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50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0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0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51"/>
          <p:cNvGrpSpPr/>
          <p:nvPr/>
        </p:nvGrpSpPr>
        <p:grpSpPr>
          <a:xfrm>
            <a:off x="2198213" y="1550127"/>
            <a:ext cx="445718" cy="445753"/>
            <a:chOff x="3706812" y="1035050"/>
            <a:chExt cx="4792662" cy="4787899"/>
          </a:xfrm>
        </p:grpSpPr>
        <p:sp>
          <p:nvSpPr>
            <p:cNvPr id="1178" name="Google Shape;1178;p5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1"/>
          <p:cNvGrpSpPr/>
          <p:nvPr/>
        </p:nvGrpSpPr>
        <p:grpSpPr>
          <a:xfrm>
            <a:off x="918718" y="1550157"/>
            <a:ext cx="443331" cy="445437"/>
            <a:chOff x="1400175" y="1220787"/>
            <a:chExt cx="4473575" cy="4476750"/>
          </a:xfrm>
        </p:grpSpPr>
        <p:sp>
          <p:nvSpPr>
            <p:cNvPr id="1185" name="Google Shape;1185;p5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51"/>
          <p:cNvGrpSpPr/>
          <p:nvPr/>
        </p:nvGrpSpPr>
        <p:grpSpPr>
          <a:xfrm>
            <a:off x="277371" y="1550171"/>
            <a:ext cx="446045" cy="445465"/>
            <a:chOff x="1649412" y="927100"/>
            <a:chExt cx="5011737" cy="5016500"/>
          </a:xfrm>
        </p:grpSpPr>
        <p:sp>
          <p:nvSpPr>
            <p:cNvPr id="1190" name="Google Shape;1190;p5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1"/>
          <p:cNvGrpSpPr/>
          <p:nvPr/>
        </p:nvGrpSpPr>
        <p:grpSpPr>
          <a:xfrm>
            <a:off x="1557722" y="1550424"/>
            <a:ext cx="444870" cy="445286"/>
            <a:chOff x="1301750" y="920750"/>
            <a:chExt cx="5095875" cy="5100637"/>
          </a:xfrm>
        </p:grpSpPr>
        <p:sp>
          <p:nvSpPr>
            <p:cNvPr id="1194" name="Google Shape;1194;p5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51"/>
          <p:cNvGrpSpPr/>
          <p:nvPr/>
        </p:nvGrpSpPr>
        <p:grpSpPr>
          <a:xfrm>
            <a:off x="3480895" y="1550333"/>
            <a:ext cx="445621" cy="445591"/>
            <a:chOff x="5732756" y="2682276"/>
            <a:chExt cx="719905" cy="719856"/>
          </a:xfrm>
        </p:grpSpPr>
        <p:sp>
          <p:nvSpPr>
            <p:cNvPr id="1200" name="Google Shape;1200;p5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51"/>
          <p:cNvGrpSpPr/>
          <p:nvPr/>
        </p:nvGrpSpPr>
        <p:grpSpPr>
          <a:xfrm>
            <a:off x="4122212" y="1550327"/>
            <a:ext cx="445627" cy="445604"/>
            <a:chOff x="6768809" y="2682265"/>
            <a:chExt cx="719915" cy="719877"/>
          </a:xfrm>
        </p:grpSpPr>
        <p:sp>
          <p:nvSpPr>
            <p:cNvPr id="1204" name="Google Shape;1204;p5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51"/>
          <p:cNvGrpSpPr/>
          <p:nvPr/>
        </p:nvGrpSpPr>
        <p:grpSpPr>
          <a:xfrm>
            <a:off x="4763534" y="1550356"/>
            <a:ext cx="445753" cy="445545"/>
            <a:chOff x="7804870" y="2682313"/>
            <a:chExt cx="720118" cy="719782"/>
          </a:xfrm>
        </p:grpSpPr>
        <p:sp>
          <p:nvSpPr>
            <p:cNvPr id="1209" name="Google Shape;1209;p5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1"/>
          <p:cNvGrpSpPr/>
          <p:nvPr/>
        </p:nvGrpSpPr>
        <p:grpSpPr>
          <a:xfrm>
            <a:off x="5404982" y="1550125"/>
            <a:ext cx="446293" cy="446006"/>
            <a:chOff x="8841135" y="2681940"/>
            <a:chExt cx="720990" cy="720527"/>
          </a:xfrm>
        </p:grpSpPr>
        <p:sp>
          <p:nvSpPr>
            <p:cNvPr id="1215" name="Google Shape;1215;p5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1"/>
          <p:cNvGrpSpPr/>
          <p:nvPr/>
        </p:nvGrpSpPr>
        <p:grpSpPr>
          <a:xfrm>
            <a:off x="2838980" y="1550057"/>
            <a:ext cx="445260" cy="445260"/>
            <a:chOff x="4103687" y="1439862"/>
            <a:chExt cx="3986212" cy="3986211"/>
          </a:xfrm>
        </p:grpSpPr>
        <p:sp>
          <p:nvSpPr>
            <p:cNvPr id="1222" name="Google Shape;1222;p5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1"/>
          <p:cNvGrpSpPr/>
          <p:nvPr/>
        </p:nvGrpSpPr>
        <p:grpSpPr>
          <a:xfrm>
            <a:off x="6046970" y="1550361"/>
            <a:ext cx="445803" cy="445535"/>
            <a:chOff x="9878272" y="2682320"/>
            <a:chExt cx="720199" cy="719767"/>
          </a:xfrm>
        </p:grpSpPr>
        <p:sp>
          <p:nvSpPr>
            <p:cNvPr id="1225" name="Google Shape;1225;p5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1"/>
          <p:cNvGrpSpPr/>
          <p:nvPr/>
        </p:nvGrpSpPr>
        <p:grpSpPr>
          <a:xfrm>
            <a:off x="6688468" y="1550278"/>
            <a:ext cx="445700" cy="445701"/>
            <a:chOff x="10914618" y="2682187"/>
            <a:chExt cx="720033" cy="720033"/>
          </a:xfrm>
        </p:grpSpPr>
        <p:sp>
          <p:nvSpPr>
            <p:cNvPr id="1229" name="Google Shape;1229;p5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1"/>
          <p:cNvGrpSpPr/>
          <p:nvPr/>
        </p:nvGrpSpPr>
        <p:grpSpPr>
          <a:xfrm>
            <a:off x="911989" y="843057"/>
            <a:ext cx="361521" cy="445816"/>
            <a:chOff x="1582665" y="1011072"/>
            <a:chExt cx="584040" cy="720220"/>
          </a:xfrm>
        </p:grpSpPr>
        <p:sp>
          <p:nvSpPr>
            <p:cNvPr id="1236" name="Google Shape;1236;p5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1"/>
          <p:cNvGrpSpPr/>
          <p:nvPr/>
        </p:nvGrpSpPr>
        <p:grpSpPr>
          <a:xfrm>
            <a:off x="1513373" y="843078"/>
            <a:ext cx="379481" cy="445796"/>
            <a:chOff x="2554206" y="1011105"/>
            <a:chExt cx="613055" cy="720187"/>
          </a:xfrm>
        </p:grpSpPr>
        <p:sp>
          <p:nvSpPr>
            <p:cNvPr id="1242" name="Google Shape;1242;p5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1"/>
          <p:cNvGrpSpPr/>
          <p:nvPr/>
        </p:nvGrpSpPr>
        <p:grpSpPr>
          <a:xfrm>
            <a:off x="6061548" y="797418"/>
            <a:ext cx="460705" cy="491455"/>
            <a:chOff x="9901824" y="937343"/>
            <a:chExt cx="744273" cy="793950"/>
          </a:xfrm>
        </p:grpSpPr>
        <p:grpSp>
          <p:nvGrpSpPr>
            <p:cNvPr id="1246" name="Google Shape;1246;p5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7" name="Google Shape;1247;p5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7" name="Google Shape;1257;p5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51"/>
          <p:cNvGrpSpPr/>
          <p:nvPr/>
        </p:nvGrpSpPr>
        <p:grpSpPr>
          <a:xfrm>
            <a:off x="2132717" y="843244"/>
            <a:ext cx="369868" cy="445629"/>
            <a:chOff x="3554761" y="1011374"/>
            <a:chExt cx="597525" cy="719918"/>
          </a:xfrm>
        </p:grpSpPr>
        <p:sp>
          <p:nvSpPr>
            <p:cNvPr id="1264" name="Google Shape;1264;p5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51"/>
          <p:cNvGrpSpPr/>
          <p:nvPr/>
        </p:nvGrpSpPr>
        <p:grpSpPr>
          <a:xfrm>
            <a:off x="2742447" y="843032"/>
            <a:ext cx="370755" cy="445841"/>
            <a:chOff x="4539787" y="1011032"/>
            <a:chExt cx="598958" cy="720261"/>
          </a:xfrm>
        </p:grpSpPr>
        <p:sp>
          <p:nvSpPr>
            <p:cNvPr id="1269" name="Google Shape;1269;p5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51"/>
          <p:cNvGrpSpPr/>
          <p:nvPr/>
        </p:nvGrpSpPr>
        <p:grpSpPr>
          <a:xfrm>
            <a:off x="3353065" y="843140"/>
            <a:ext cx="366917" cy="445733"/>
            <a:chOff x="5526246" y="1011207"/>
            <a:chExt cx="592758" cy="720086"/>
          </a:xfrm>
        </p:grpSpPr>
        <p:sp>
          <p:nvSpPr>
            <p:cNvPr id="1275" name="Google Shape;1275;p5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51"/>
          <p:cNvGrpSpPr/>
          <p:nvPr/>
        </p:nvGrpSpPr>
        <p:grpSpPr>
          <a:xfrm>
            <a:off x="307833" y="843134"/>
            <a:ext cx="364294" cy="445740"/>
            <a:chOff x="606645" y="1011196"/>
            <a:chExt cx="588520" cy="720096"/>
          </a:xfrm>
        </p:grpSpPr>
        <p:sp>
          <p:nvSpPr>
            <p:cNvPr id="1282" name="Google Shape;1282;p5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51"/>
          <p:cNvGrpSpPr/>
          <p:nvPr/>
        </p:nvGrpSpPr>
        <p:grpSpPr>
          <a:xfrm>
            <a:off x="6762116" y="843111"/>
            <a:ext cx="298405" cy="445762"/>
            <a:chOff x="11033597" y="1011159"/>
            <a:chExt cx="482075" cy="720133"/>
          </a:xfrm>
        </p:grpSpPr>
        <p:sp>
          <p:nvSpPr>
            <p:cNvPr id="1287" name="Google Shape;1287;p5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51"/>
          <p:cNvGrpSpPr/>
          <p:nvPr/>
        </p:nvGrpSpPr>
        <p:grpSpPr>
          <a:xfrm>
            <a:off x="5360981" y="797418"/>
            <a:ext cx="460705" cy="491455"/>
            <a:chOff x="8770051" y="937343"/>
            <a:chExt cx="744273" cy="793950"/>
          </a:xfrm>
        </p:grpSpPr>
        <p:sp>
          <p:nvSpPr>
            <p:cNvPr id="1292" name="Google Shape;1292;p5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5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98" name="Google Shape;1298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8" name="Google Shape;1308;p51"/>
          <p:cNvGrpSpPr/>
          <p:nvPr/>
        </p:nvGrpSpPr>
        <p:grpSpPr>
          <a:xfrm>
            <a:off x="3959845" y="797418"/>
            <a:ext cx="460705" cy="491455"/>
            <a:chOff x="6506504" y="937343"/>
            <a:chExt cx="744273" cy="793950"/>
          </a:xfrm>
        </p:grpSpPr>
        <p:sp>
          <p:nvSpPr>
            <p:cNvPr id="1309" name="Google Shape;1309;p5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2" name="Google Shape;1312;p5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3" name="Google Shape;1313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3" name="Google Shape;1323;p51"/>
          <p:cNvGrpSpPr/>
          <p:nvPr/>
        </p:nvGrpSpPr>
        <p:grpSpPr>
          <a:xfrm>
            <a:off x="4660413" y="797418"/>
            <a:ext cx="460705" cy="491455"/>
            <a:chOff x="7638277" y="937343"/>
            <a:chExt cx="744273" cy="793950"/>
          </a:xfrm>
        </p:grpSpPr>
        <p:sp>
          <p:nvSpPr>
            <p:cNvPr id="1324" name="Google Shape;1324;p5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5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29" name="Google Shape;1329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51"/>
          <p:cNvGrpSpPr/>
          <p:nvPr/>
        </p:nvGrpSpPr>
        <p:grpSpPr>
          <a:xfrm>
            <a:off x="2200523" y="2986973"/>
            <a:ext cx="445779" cy="400764"/>
            <a:chOff x="3778727" y="4460423"/>
            <a:chExt cx="720160" cy="647438"/>
          </a:xfrm>
        </p:grpSpPr>
        <p:sp>
          <p:nvSpPr>
            <p:cNvPr id="1340" name="Google Shape;1340;p5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1"/>
          <p:cNvGrpSpPr/>
          <p:nvPr/>
        </p:nvGrpSpPr>
        <p:grpSpPr>
          <a:xfrm>
            <a:off x="277408" y="2972048"/>
            <a:ext cx="445680" cy="430613"/>
            <a:chOff x="557494" y="4436312"/>
            <a:chExt cx="720000" cy="695660"/>
          </a:xfrm>
        </p:grpSpPr>
        <p:sp>
          <p:nvSpPr>
            <p:cNvPr id="1348" name="Google Shape;1348;p5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1"/>
          <p:cNvGrpSpPr/>
          <p:nvPr/>
        </p:nvGrpSpPr>
        <p:grpSpPr>
          <a:xfrm>
            <a:off x="3482630" y="2964459"/>
            <a:ext cx="445833" cy="445792"/>
            <a:chOff x="5926265" y="4424051"/>
            <a:chExt cx="720246" cy="720181"/>
          </a:xfrm>
        </p:grpSpPr>
        <p:sp>
          <p:nvSpPr>
            <p:cNvPr id="1353" name="Google Shape;1353;p5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51"/>
          <p:cNvGrpSpPr/>
          <p:nvPr/>
        </p:nvGrpSpPr>
        <p:grpSpPr>
          <a:xfrm>
            <a:off x="918391" y="2984013"/>
            <a:ext cx="445680" cy="406684"/>
            <a:chOff x="1631150" y="4455641"/>
            <a:chExt cx="720000" cy="657002"/>
          </a:xfrm>
        </p:grpSpPr>
        <p:sp>
          <p:nvSpPr>
            <p:cNvPr id="1358" name="Google Shape;1358;p5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51"/>
          <p:cNvGrpSpPr/>
          <p:nvPr/>
        </p:nvGrpSpPr>
        <p:grpSpPr>
          <a:xfrm>
            <a:off x="1559420" y="2983429"/>
            <a:ext cx="445680" cy="407853"/>
            <a:chOff x="2704878" y="4454697"/>
            <a:chExt cx="720000" cy="658889"/>
          </a:xfrm>
        </p:grpSpPr>
        <p:sp>
          <p:nvSpPr>
            <p:cNvPr id="1364" name="Google Shape;1364;p5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51"/>
          <p:cNvGrpSpPr/>
          <p:nvPr/>
        </p:nvGrpSpPr>
        <p:grpSpPr>
          <a:xfrm>
            <a:off x="2841691" y="2985387"/>
            <a:ext cx="445549" cy="403935"/>
            <a:chOff x="4852681" y="4457861"/>
            <a:chExt cx="719788" cy="652561"/>
          </a:xfrm>
        </p:grpSpPr>
        <p:sp>
          <p:nvSpPr>
            <p:cNvPr id="1371" name="Google Shape;1371;p5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1"/>
          <p:cNvGrpSpPr/>
          <p:nvPr/>
        </p:nvGrpSpPr>
        <p:grpSpPr>
          <a:xfrm>
            <a:off x="4123852" y="2975824"/>
            <a:ext cx="445818" cy="423063"/>
            <a:chOff x="7000306" y="4442411"/>
            <a:chExt cx="720224" cy="683463"/>
          </a:xfrm>
        </p:grpSpPr>
        <p:sp>
          <p:nvSpPr>
            <p:cNvPr id="1375" name="Google Shape;1375;p5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1"/>
          <p:cNvGrpSpPr/>
          <p:nvPr/>
        </p:nvGrpSpPr>
        <p:grpSpPr>
          <a:xfrm>
            <a:off x="4765060" y="2973621"/>
            <a:ext cx="445779" cy="427468"/>
            <a:chOff x="8074325" y="4438852"/>
            <a:chExt cx="720160" cy="690579"/>
          </a:xfrm>
        </p:grpSpPr>
        <p:sp>
          <p:nvSpPr>
            <p:cNvPr id="1381" name="Google Shape;1381;p5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51"/>
          <p:cNvGrpSpPr/>
          <p:nvPr/>
        </p:nvGrpSpPr>
        <p:grpSpPr>
          <a:xfrm>
            <a:off x="6047405" y="2987570"/>
            <a:ext cx="445629" cy="399565"/>
            <a:chOff x="9878975" y="4425243"/>
            <a:chExt cx="719918" cy="645502"/>
          </a:xfrm>
        </p:grpSpPr>
        <p:sp>
          <p:nvSpPr>
            <p:cNvPr id="1388" name="Google Shape;1388;p5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51"/>
          <p:cNvGrpSpPr/>
          <p:nvPr/>
        </p:nvGrpSpPr>
        <p:grpSpPr>
          <a:xfrm>
            <a:off x="6688422" y="2976371"/>
            <a:ext cx="445785" cy="421964"/>
            <a:chOff x="10914544" y="4407150"/>
            <a:chExt cx="720170" cy="681687"/>
          </a:xfrm>
        </p:grpSpPr>
        <p:sp>
          <p:nvSpPr>
            <p:cNvPr id="1392" name="Google Shape;1392;p5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1"/>
          <p:cNvGrpSpPr/>
          <p:nvPr/>
        </p:nvGrpSpPr>
        <p:grpSpPr>
          <a:xfrm>
            <a:off x="5406212" y="2984485"/>
            <a:ext cx="445805" cy="405735"/>
            <a:chOff x="8843122" y="4420259"/>
            <a:chExt cx="720202" cy="655469"/>
          </a:xfrm>
        </p:grpSpPr>
        <p:sp>
          <p:nvSpPr>
            <p:cNvPr id="1397" name="Google Shape;1397;p5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1"/>
          <p:cNvGrpSpPr/>
          <p:nvPr/>
        </p:nvGrpSpPr>
        <p:grpSpPr>
          <a:xfrm>
            <a:off x="2209082" y="2283047"/>
            <a:ext cx="445812" cy="394518"/>
            <a:chOff x="1510757" y="3225422"/>
            <a:chExt cx="720214" cy="637347"/>
          </a:xfrm>
        </p:grpSpPr>
        <p:sp>
          <p:nvSpPr>
            <p:cNvPr id="1404" name="Google Shape;1404;p5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1"/>
          <p:cNvGrpSpPr/>
          <p:nvPr/>
        </p:nvGrpSpPr>
        <p:grpSpPr>
          <a:xfrm>
            <a:off x="2900473" y="2300567"/>
            <a:ext cx="445767" cy="359478"/>
            <a:chOff x="2595501" y="3253725"/>
            <a:chExt cx="720141" cy="580739"/>
          </a:xfrm>
        </p:grpSpPr>
        <p:sp>
          <p:nvSpPr>
            <p:cNvPr id="1412" name="Google Shape;1412;p5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51"/>
          <p:cNvGrpSpPr/>
          <p:nvPr/>
        </p:nvGrpSpPr>
        <p:grpSpPr>
          <a:xfrm>
            <a:off x="4283144" y="2257535"/>
            <a:ext cx="443879" cy="445541"/>
            <a:chOff x="4764809" y="3184208"/>
            <a:chExt cx="717090" cy="719775"/>
          </a:xfrm>
        </p:grpSpPr>
        <p:sp>
          <p:nvSpPr>
            <p:cNvPr id="1417" name="Google Shape;1417;p5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51"/>
          <p:cNvGrpSpPr/>
          <p:nvPr/>
        </p:nvGrpSpPr>
        <p:grpSpPr>
          <a:xfrm>
            <a:off x="3591820" y="2286500"/>
            <a:ext cx="445746" cy="387612"/>
            <a:chOff x="3680173" y="3231000"/>
            <a:chExt cx="720106" cy="626190"/>
          </a:xfrm>
        </p:grpSpPr>
        <p:sp>
          <p:nvSpPr>
            <p:cNvPr id="1421" name="Google Shape;1421;p5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1"/>
          <p:cNvGrpSpPr/>
          <p:nvPr/>
        </p:nvGrpSpPr>
        <p:grpSpPr>
          <a:xfrm>
            <a:off x="5663907" y="2257496"/>
            <a:ext cx="443283" cy="445620"/>
            <a:chOff x="6931035" y="3184144"/>
            <a:chExt cx="716128" cy="719903"/>
          </a:xfrm>
        </p:grpSpPr>
        <p:sp>
          <p:nvSpPr>
            <p:cNvPr id="1425" name="Google Shape;1425;p5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1"/>
          <p:cNvGrpSpPr/>
          <p:nvPr/>
        </p:nvGrpSpPr>
        <p:grpSpPr>
          <a:xfrm>
            <a:off x="4972601" y="2257448"/>
            <a:ext cx="445727" cy="445714"/>
            <a:chOff x="5846429" y="3184067"/>
            <a:chExt cx="720076" cy="720055"/>
          </a:xfrm>
        </p:grpSpPr>
        <p:sp>
          <p:nvSpPr>
            <p:cNvPr id="1430" name="Google Shape;1430;p5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51"/>
          <p:cNvGrpSpPr/>
          <p:nvPr/>
        </p:nvGrpSpPr>
        <p:grpSpPr>
          <a:xfrm>
            <a:off x="1659806" y="2257393"/>
            <a:ext cx="303698" cy="445825"/>
            <a:chOff x="655600" y="3183978"/>
            <a:chExt cx="490627" cy="720234"/>
          </a:xfrm>
        </p:grpSpPr>
        <p:sp>
          <p:nvSpPr>
            <p:cNvPr id="1435" name="Google Shape;1435;p5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1"/>
          <p:cNvGrpSpPr/>
          <p:nvPr/>
        </p:nvGrpSpPr>
        <p:grpSpPr>
          <a:xfrm>
            <a:off x="6352768" y="2257509"/>
            <a:ext cx="189785" cy="445592"/>
            <a:chOff x="8011692" y="3184166"/>
            <a:chExt cx="306600" cy="719859"/>
          </a:xfrm>
        </p:grpSpPr>
        <p:sp>
          <p:nvSpPr>
            <p:cNvPr id="1441" name="Google Shape;1441;p5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7" name="Google Shape;1447;p51"/>
          <p:cNvGrpSpPr/>
          <p:nvPr/>
        </p:nvGrpSpPr>
        <p:grpSpPr>
          <a:xfrm>
            <a:off x="6787555" y="2257259"/>
            <a:ext cx="246199" cy="445516"/>
            <a:chOff x="4556125" y="630237"/>
            <a:chExt cx="3081338" cy="5568950"/>
          </a:xfrm>
        </p:grpSpPr>
        <p:sp>
          <p:nvSpPr>
            <p:cNvPr id="1448" name="Google Shape;1448;p5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51"/>
          <p:cNvGrpSpPr/>
          <p:nvPr/>
        </p:nvGrpSpPr>
        <p:grpSpPr>
          <a:xfrm>
            <a:off x="968578" y="2257459"/>
            <a:ext cx="445768" cy="445697"/>
            <a:chOff x="1674084" y="3214987"/>
            <a:chExt cx="720142" cy="720027"/>
          </a:xfrm>
        </p:grpSpPr>
        <p:sp>
          <p:nvSpPr>
            <p:cNvPr id="1456" name="Google Shape;1456;p5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51"/>
          <p:cNvGrpSpPr/>
          <p:nvPr/>
        </p:nvGrpSpPr>
        <p:grpSpPr>
          <a:xfrm>
            <a:off x="277419" y="2257421"/>
            <a:ext cx="445578" cy="445773"/>
            <a:chOff x="557511" y="3214925"/>
            <a:chExt cx="719836" cy="720150"/>
          </a:xfrm>
        </p:grpSpPr>
        <p:sp>
          <p:nvSpPr>
            <p:cNvPr id="1469" name="Google Shape;1469;p5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51"/>
          <p:cNvGrpSpPr/>
          <p:nvPr/>
        </p:nvGrpSpPr>
        <p:grpSpPr>
          <a:xfrm>
            <a:off x="221302" y="3693756"/>
            <a:ext cx="445905" cy="400522"/>
            <a:chOff x="1147762" y="1131887"/>
            <a:chExt cx="5137150" cy="4619626"/>
          </a:xfrm>
        </p:grpSpPr>
        <p:sp>
          <p:nvSpPr>
            <p:cNvPr id="1474" name="Google Shape;1474;p5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51"/>
          <p:cNvGrpSpPr/>
          <p:nvPr/>
        </p:nvGrpSpPr>
        <p:grpSpPr>
          <a:xfrm>
            <a:off x="1018631" y="3687410"/>
            <a:ext cx="445901" cy="413282"/>
            <a:chOff x="1570037" y="1341437"/>
            <a:chExt cx="4943475" cy="4576762"/>
          </a:xfrm>
        </p:grpSpPr>
        <p:sp>
          <p:nvSpPr>
            <p:cNvPr id="1478" name="Google Shape;1478;p5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51"/>
          <p:cNvGrpSpPr/>
          <p:nvPr/>
        </p:nvGrpSpPr>
        <p:grpSpPr>
          <a:xfrm>
            <a:off x="3503954" y="3671511"/>
            <a:ext cx="441332" cy="445721"/>
            <a:chOff x="5770007" y="5489899"/>
            <a:chExt cx="712976" cy="720067"/>
          </a:xfrm>
        </p:grpSpPr>
        <p:sp>
          <p:nvSpPr>
            <p:cNvPr id="1485" name="Google Shape;1485;p5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3" name="Google Shape;1493;p51"/>
          <p:cNvGrpSpPr/>
          <p:nvPr/>
        </p:nvGrpSpPr>
        <p:grpSpPr>
          <a:xfrm>
            <a:off x="4296745" y="3693981"/>
            <a:ext cx="445651" cy="400824"/>
            <a:chOff x="7050768" y="5526199"/>
            <a:chExt cx="719953" cy="647534"/>
          </a:xfrm>
        </p:grpSpPr>
        <p:sp>
          <p:nvSpPr>
            <p:cNvPr id="1494" name="Google Shape;1494;p5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51"/>
          <p:cNvGrpSpPr/>
          <p:nvPr/>
        </p:nvGrpSpPr>
        <p:grpSpPr>
          <a:xfrm>
            <a:off x="5891261" y="3694051"/>
            <a:ext cx="445681" cy="400651"/>
            <a:chOff x="9626723" y="5526313"/>
            <a:chExt cx="720002" cy="647256"/>
          </a:xfrm>
        </p:grpSpPr>
        <p:sp>
          <p:nvSpPr>
            <p:cNvPr id="1507" name="Google Shape;1507;p5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9" name="Google Shape;1519;p51"/>
          <p:cNvGrpSpPr/>
          <p:nvPr/>
        </p:nvGrpSpPr>
        <p:grpSpPr>
          <a:xfrm>
            <a:off x="6688501" y="3671488"/>
            <a:ext cx="445582" cy="445743"/>
            <a:chOff x="10914672" y="5489861"/>
            <a:chExt cx="719842" cy="720102"/>
          </a:xfrm>
        </p:grpSpPr>
        <p:sp>
          <p:nvSpPr>
            <p:cNvPr id="1520" name="Google Shape;1520;p5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51"/>
          <p:cNvGrpSpPr/>
          <p:nvPr/>
        </p:nvGrpSpPr>
        <p:grpSpPr>
          <a:xfrm>
            <a:off x="5093961" y="3681752"/>
            <a:ext cx="445821" cy="425246"/>
            <a:chOff x="8338678" y="5506443"/>
            <a:chExt cx="720227" cy="686988"/>
          </a:xfrm>
        </p:grpSpPr>
        <p:sp>
          <p:nvSpPr>
            <p:cNvPr id="1533" name="Google Shape;1533;p5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9" name="Google Shape;1539;p51"/>
          <p:cNvGrpSpPr/>
          <p:nvPr/>
        </p:nvGrpSpPr>
        <p:grpSpPr>
          <a:xfrm>
            <a:off x="1815618" y="3736342"/>
            <a:ext cx="1336824" cy="316035"/>
            <a:chOff x="3042485" y="5594633"/>
            <a:chExt cx="2159652" cy="510557"/>
          </a:xfrm>
        </p:grpSpPr>
        <p:sp>
          <p:nvSpPr>
            <p:cNvPr id="1540" name="Google Shape;1540;p5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51"/>
          <p:cNvGrpSpPr/>
          <p:nvPr/>
        </p:nvGrpSpPr>
        <p:grpSpPr>
          <a:xfrm>
            <a:off x="5927358" y="4378458"/>
            <a:ext cx="373053" cy="445791"/>
            <a:chOff x="8095060" y="5664590"/>
            <a:chExt cx="497404" cy="594389"/>
          </a:xfrm>
        </p:grpSpPr>
        <p:grpSp>
          <p:nvGrpSpPr>
            <p:cNvPr id="1556" name="Google Shape;1556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7" name="Google Shape;1557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0" name="Google Shape;1560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1" name="Google Shape;1561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4" name="Google Shape;1564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65" name="Google Shape;1565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8" name="Google Shape;1568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9" name="Google Shape;1569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2" name="Google Shape;1572;p51"/>
          <p:cNvGrpSpPr/>
          <p:nvPr/>
        </p:nvGrpSpPr>
        <p:grpSpPr>
          <a:xfrm>
            <a:off x="2010150" y="4378486"/>
            <a:ext cx="557162" cy="445734"/>
            <a:chOff x="4607809" y="5664627"/>
            <a:chExt cx="742883" cy="594312"/>
          </a:xfrm>
        </p:grpSpPr>
        <p:sp>
          <p:nvSpPr>
            <p:cNvPr id="1573" name="Google Shape;1573;p5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1"/>
          <p:cNvGrpSpPr/>
          <p:nvPr/>
        </p:nvGrpSpPr>
        <p:grpSpPr>
          <a:xfrm>
            <a:off x="3113215" y="4378543"/>
            <a:ext cx="1079865" cy="445620"/>
            <a:chOff x="2571250" y="5664711"/>
            <a:chExt cx="1439820" cy="594160"/>
          </a:xfrm>
        </p:grpSpPr>
        <p:sp>
          <p:nvSpPr>
            <p:cNvPr id="1582" name="Google Shape;1582;p5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1"/>
          <p:cNvGrpSpPr/>
          <p:nvPr/>
        </p:nvGrpSpPr>
        <p:grpSpPr>
          <a:xfrm>
            <a:off x="4738984" y="4378335"/>
            <a:ext cx="642470" cy="446036"/>
            <a:chOff x="6332670" y="5663946"/>
            <a:chExt cx="856627" cy="594715"/>
          </a:xfrm>
        </p:grpSpPr>
        <p:grpSp>
          <p:nvGrpSpPr>
            <p:cNvPr id="1607" name="Google Shape;1607;p5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8" name="Google Shape;1608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0" name="Google Shape;1610;p5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1" name="Google Shape;1611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3" name="Google Shape;1613;p5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14" name="Google Shape;1614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6" name="Google Shape;1616;p51"/>
          <p:cNvSpPr txBox="1"/>
          <p:nvPr>
            <p:ph type="title"/>
          </p:nvPr>
        </p:nvSpPr>
        <p:spPr>
          <a:xfrm>
            <a:off x="277425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7" name="Google Shape;1617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8" name="Google Shape;1618;p51"/>
          <p:cNvGrpSpPr/>
          <p:nvPr/>
        </p:nvGrpSpPr>
        <p:grpSpPr>
          <a:xfrm>
            <a:off x="1018483" y="4379878"/>
            <a:ext cx="445738" cy="442950"/>
            <a:chOff x="1442627" y="5710929"/>
            <a:chExt cx="594318" cy="590600"/>
          </a:xfrm>
        </p:grpSpPr>
        <p:sp>
          <p:nvSpPr>
            <p:cNvPr id="1619" name="Google Shape;1619;p5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7D8B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2"/>
          <p:cNvSpPr txBox="1"/>
          <p:nvPr/>
        </p:nvSpPr>
        <p:spPr>
          <a:xfrm>
            <a:off x="80810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can also use any emoji as an icon!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28" name="Google Shape;1628;p5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29" name="Google Shape;1629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10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" name="Google Shape;1634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5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6" name="Google Shape;1636;p5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7" name="Google Shape;1637;p5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38" name="Google Shape;1638;p5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9" name="Google Shape;1639;p5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0" name="Google Shape;1640;p5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41" name="Google Shape;1641;p5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2" name="Google Shape;1642;p5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3" name="Google Shape;1643;p5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44" name="Google Shape;1644;p5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5" name="Google Shape;1645;p5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6" name="Google Shape;1646;p5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7" name="Google Shape;1647;p5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8" name="Google Shape;1648;p5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8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433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ctrTitle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/>
          <p:nvPr>
            <p:ph idx="4294967295" type="subTitle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956177" y="13328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27B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67" name="Google Shape;167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