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55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8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7" d="100"/>
          <a:sy n="137" d="100"/>
        </p:scale>
        <p:origin x="10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1E143-EBBA-40ED-A0A5-1114E1AA7266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E8395-3981-4CD0-AAD4-84EF36F56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47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811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​​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グラフィック 10">
            <a:extLst>
              <a:ext uri="{FF2B5EF4-FFF2-40B4-BE49-F238E27FC236}">
                <a16:creationId xmlns:a16="http://schemas.microsoft.com/office/drawing/2014/main" id="{750609E5-CE3B-4880-AF1C-03AAE8F98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75989" y="443117"/>
            <a:ext cx="1066799" cy="106679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pPr rtl="0"/>
            <a:endParaRPr lang="ja-JP" altLang="en-US" noProof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4" name="グラフィック 10">
            <a:extLst>
              <a:ext uri="{FF2B5EF4-FFF2-40B4-BE49-F238E27FC236}">
                <a16:creationId xmlns:a16="http://schemas.microsoft.com/office/drawing/2014/main" id="{30A1EBAD-5F9E-43E3-852F-53FD94BE2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3678849" y="710118"/>
            <a:ext cx="485348" cy="48534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pPr rtl="0"/>
            <a:endParaRPr lang="ja-JP" altLang="en-US" noProof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B12F733F-6A95-4365-941D-3C310EC06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949364" y="328201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pPr rtl="0"/>
            <a:endParaRPr lang="ja-JP" altLang="en-US" noProof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4" name="タイトル 1">
            <a:extLst>
              <a:ext uri="{FF2B5EF4-FFF2-40B4-BE49-F238E27FC236}">
                <a16:creationId xmlns:a16="http://schemas.microsoft.com/office/drawing/2014/main" id="{1F2624E7-C182-4BF3-A1CE-10E08023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722449"/>
            <a:ext cx="5435027" cy="2940525"/>
          </a:xfrm>
        </p:spPr>
        <p:txBody>
          <a:bodyPr rtlCol="0" anchor="b">
            <a:normAutofit/>
          </a:bodyPr>
          <a:lstStyle>
            <a:lvl1pPr>
              <a:defRPr sz="54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algn="l" rtl="0"/>
            <a:r>
              <a:rPr lang="ja-JP" altLang="en-US" sz="5400" noProof="0">
                <a:solidFill>
                  <a:srgbClr val="FFFFFF"/>
                </a:solidFill>
              </a:rPr>
              <a:t>マスター タイトルの書式設定</a:t>
            </a:r>
          </a:p>
        </p:txBody>
      </p:sp>
      <p:sp>
        <p:nvSpPr>
          <p:cNvPr id="29" name="サブタイトル 2">
            <a:extLst>
              <a:ext uri="{FF2B5EF4-FFF2-40B4-BE49-F238E27FC236}">
                <a16:creationId xmlns:a16="http://schemas.microsoft.com/office/drawing/2014/main" id="{2E173997-1548-44F7-B0A4-108B77F0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 rtlCol="0" anchor="t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algn="l" rtl="0"/>
            <a:r>
              <a:rPr lang="ja-JP" altLang="en-US" noProof="0">
                <a:solidFill>
                  <a:srgbClr val="FFFFFF"/>
                </a:solidFill>
              </a:rPr>
              <a:t>マスター サブタイトルの書式設定</a:t>
            </a:r>
          </a:p>
        </p:txBody>
      </p:sp>
      <p:sp>
        <p:nvSpPr>
          <p:cNvPr id="37" name="図プレースホルダー 34">
            <a:extLst>
              <a:ext uri="{FF2B5EF4-FFF2-40B4-BE49-F238E27FC236}">
                <a16:creationId xmlns:a16="http://schemas.microsoft.com/office/drawing/2014/main" id="{A37CD930-076A-4257-8800-922EDF1A05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7600" y="574675"/>
            <a:ext cx="5445125" cy="5749925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sp>
        <p:nvSpPr>
          <p:cNvPr id="31" name="日付プレースホルダー 4">
            <a:extLst>
              <a:ext uri="{FF2B5EF4-FFF2-40B4-BE49-F238E27FC236}">
                <a16:creationId xmlns:a16="http://schemas.microsoft.com/office/drawing/2014/main" id="{B17F4254-E7F3-482D-83B2-F40E678D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32" name="フッター プレースホルダー 5">
            <a:extLst>
              <a:ext uri="{FF2B5EF4-FFF2-40B4-BE49-F238E27FC236}">
                <a16:creationId xmlns:a16="http://schemas.microsoft.com/office/drawing/2014/main" id="{69A3213B-8554-4293-925C-3977950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33" name="スライド番号プレースホルダー 6">
            <a:extLst>
              <a:ext uri="{FF2B5EF4-FFF2-40B4-BE49-F238E27FC236}">
                <a16:creationId xmlns:a16="http://schemas.microsoft.com/office/drawing/2014/main" id="{E6081EFA-FDDB-48B1-8F8F-506DAA8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7A5EAFD9-C10D-423D-877A-A7E344B8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725987" y="6085893"/>
            <a:ext cx="261660" cy="26166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pPr rtl="0"/>
            <a:endParaRPr lang="ja-JP" altLang="en-US" noProof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552E34FD-F45A-4FC4-A537-1CD32731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234728" y="5325178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pPr rtl="0"/>
            <a:endParaRPr lang="ja-JP" altLang="en-US" noProof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310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 2 列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01B714E7-4FD4-46B0-8831-48EB663CF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グラフィック 10">
              <a:extLst>
                <a:ext uri="{FF2B5EF4-FFF2-40B4-BE49-F238E27FC236}">
                  <a16:creationId xmlns:a16="http://schemas.microsoft.com/office/drawing/2014/main" id="{28748170-3B03-4983-B18A-BD3434F6A1E0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2" name="円/楕円 11">
              <a:extLst>
                <a:ext uri="{FF2B5EF4-FFF2-40B4-BE49-F238E27FC236}">
                  <a16:creationId xmlns:a16="http://schemas.microsoft.com/office/drawing/2014/main" id="{8763577F-7D99-42DD-8DEE-6CC576187D1E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3" name="円/楕円 12">
              <a:extLst>
                <a:ext uri="{FF2B5EF4-FFF2-40B4-BE49-F238E27FC236}">
                  <a16:creationId xmlns:a16="http://schemas.microsoft.com/office/drawing/2014/main" id="{4EF5F2E5-90C0-417E-8B26-0927E3086B9A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4" name="円/楕円 13">
              <a:extLst>
                <a:ext uri="{FF2B5EF4-FFF2-40B4-BE49-F238E27FC236}">
                  <a16:creationId xmlns:a16="http://schemas.microsoft.com/office/drawing/2014/main" id="{648150F6-4F74-4696-AF2C-455208042AA2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DF341ACE-BA74-497F-B0A2-112DCBB2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algn="ctr" rtl="0"/>
            <a:r>
              <a:rPr lang="ja-JP" alt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マスター タイトルの書式設定</a:t>
            </a:r>
          </a:p>
        </p:txBody>
      </p:sp>
      <p:sp>
        <p:nvSpPr>
          <p:cNvPr id="24" name="テキスト プレースホルダー 23">
            <a:extLst>
              <a:ext uri="{FF2B5EF4-FFF2-40B4-BE49-F238E27FC236}">
                <a16:creationId xmlns:a16="http://schemas.microsoft.com/office/drawing/2014/main" id="{03858BEB-3028-46B2-A113-0312EFEC21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2541" y="2346854"/>
            <a:ext cx="4360512" cy="552450"/>
          </a:xfrm>
        </p:spPr>
        <p:txBody>
          <a:bodyPr rtlCol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28" name="テキスト プレースホルダー 25">
            <a:extLst>
              <a:ext uri="{FF2B5EF4-FFF2-40B4-BE49-F238E27FC236}">
                <a16:creationId xmlns:a16="http://schemas.microsoft.com/office/drawing/2014/main" id="{04B6002D-221D-4D66-93ED-DAD87E6478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2191" y="2899269"/>
            <a:ext cx="4360862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クリックしてテキストを挿入</a:t>
            </a:r>
          </a:p>
        </p:txBody>
      </p:sp>
      <p:sp>
        <p:nvSpPr>
          <p:cNvPr id="31" name="テキスト プレースホルダー 23">
            <a:extLst>
              <a:ext uri="{FF2B5EF4-FFF2-40B4-BE49-F238E27FC236}">
                <a16:creationId xmlns:a16="http://schemas.microsoft.com/office/drawing/2014/main" id="{37B583B4-9EAA-4C7A-8DE1-DF310A0D24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7397" y="2346854"/>
            <a:ext cx="4360512" cy="552450"/>
          </a:xfrm>
        </p:spPr>
        <p:txBody>
          <a:bodyPr rtlCol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32" name="テキスト プレースホルダー 25">
            <a:extLst>
              <a:ext uri="{FF2B5EF4-FFF2-40B4-BE49-F238E27FC236}">
                <a16:creationId xmlns:a16="http://schemas.microsoft.com/office/drawing/2014/main" id="{694B9F6A-3683-47F2-8548-EA26CEADE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7047" y="2899269"/>
            <a:ext cx="4360862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クリックしてテキストを挿入</a:t>
            </a:r>
          </a:p>
        </p:txBody>
      </p:sp>
      <p:sp>
        <p:nvSpPr>
          <p:cNvPr id="18" name="日付プレースホルダー 4">
            <a:extLst>
              <a:ext uri="{FF2B5EF4-FFF2-40B4-BE49-F238E27FC236}">
                <a16:creationId xmlns:a16="http://schemas.microsoft.com/office/drawing/2014/main" id="{1FDFCFD6-336A-4319-8946-39E7EC2C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19" name="フッター プレースホルダー 5">
            <a:extLst>
              <a:ext uri="{FF2B5EF4-FFF2-40B4-BE49-F238E27FC236}">
                <a16:creationId xmlns:a16="http://schemas.microsoft.com/office/drawing/2014/main" id="{EDA87BDB-4AAD-4508-9D8E-9413194A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スライド番号プレースホルダー 6">
            <a:extLst>
              <a:ext uri="{FF2B5EF4-FFF2-40B4-BE49-F238E27FC236}">
                <a16:creationId xmlns:a16="http://schemas.microsoft.com/office/drawing/2014/main" id="{972B28B4-16BA-417A-B46D-DBD7D41F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02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 3 のコンテンツ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D8A1D0A1-1FD1-4F94-B2C0-06C2E203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グラフィック 10">
              <a:extLst>
                <a:ext uri="{FF2B5EF4-FFF2-40B4-BE49-F238E27FC236}">
                  <a16:creationId xmlns:a16="http://schemas.microsoft.com/office/drawing/2014/main" id="{58CFF91A-90A9-4CD1-A803-636F9F1304A4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2" name="円/楕円 11">
              <a:extLst>
                <a:ext uri="{FF2B5EF4-FFF2-40B4-BE49-F238E27FC236}">
                  <a16:creationId xmlns:a16="http://schemas.microsoft.com/office/drawing/2014/main" id="{4FBC4BC7-0780-43F3-A67A-65EB564F696D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3" name="円/楕円 12">
              <a:extLst>
                <a:ext uri="{FF2B5EF4-FFF2-40B4-BE49-F238E27FC236}">
                  <a16:creationId xmlns:a16="http://schemas.microsoft.com/office/drawing/2014/main" id="{1CE0ABAF-CF8C-4E0D-A844-F01B6E85B2E3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4" name="円/楕円 13">
              <a:extLst>
                <a:ext uri="{FF2B5EF4-FFF2-40B4-BE49-F238E27FC236}">
                  <a16:creationId xmlns:a16="http://schemas.microsoft.com/office/drawing/2014/main" id="{5E894DEB-17BA-46D9-AF52-DFC04FC4E93A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30AFDACD-10D0-493F-9AA6-0C0AC883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algn="ctr" rtl="0"/>
            <a:r>
              <a:rPr lang="ja-JP" alt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マスター タイトルの書式設定</a:t>
            </a:r>
          </a:p>
        </p:txBody>
      </p:sp>
      <p:sp>
        <p:nvSpPr>
          <p:cNvPr id="20" name="テキスト プレースホルダー 23">
            <a:extLst>
              <a:ext uri="{FF2B5EF4-FFF2-40B4-BE49-F238E27FC236}">
                <a16:creationId xmlns:a16="http://schemas.microsoft.com/office/drawing/2014/main" id="{FCFF65AC-D857-44D4-8C75-42685EEC82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992" y="2346854"/>
            <a:ext cx="3303394" cy="552450"/>
          </a:xfrm>
        </p:spPr>
        <p:txBody>
          <a:bodyPr rtlCol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21" name="テキスト プレースホルダー 25">
            <a:extLst>
              <a:ext uri="{FF2B5EF4-FFF2-40B4-BE49-F238E27FC236}">
                <a16:creationId xmlns:a16="http://schemas.microsoft.com/office/drawing/2014/main" id="{CBC02743-732C-4B86-AB3D-5C05A02D0D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41" y="2899269"/>
            <a:ext cx="3303659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クリックしてテキストを挿入</a:t>
            </a:r>
          </a:p>
        </p:txBody>
      </p:sp>
      <p:sp>
        <p:nvSpPr>
          <p:cNvPr id="32" name="テキスト プレースホルダー 23">
            <a:extLst>
              <a:ext uri="{FF2B5EF4-FFF2-40B4-BE49-F238E27FC236}">
                <a16:creationId xmlns:a16="http://schemas.microsoft.com/office/drawing/2014/main" id="{01F8B39A-529F-4E49-AE13-52EC4704DE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3829" y="2346854"/>
            <a:ext cx="3303394" cy="552450"/>
          </a:xfrm>
        </p:spPr>
        <p:txBody>
          <a:bodyPr rtlCol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33" name="テキスト プレースホルダー 25">
            <a:extLst>
              <a:ext uri="{FF2B5EF4-FFF2-40B4-BE49-F238E27FC236}">
                <a16:creationId xmlns:a16="http://schemas.microsoft.com/office/drawing/2014/main" id="{2A6AE7B0-4281-44CE-83E8-FF70EB548A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78" y="2899269"/>
            <a:ext cx="3303659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クリックしてテキストを挿入</a:t>
            </a:r>
          </a:p>
        </p:txBody>
      </p:sp>
      <p:sp>
        <p:nvSpPr>
          <p:cNvPr id="34" name="テキスト プレースホルダー 23">
            <a:extLst>
              <a:ext uri="{FF2B5EF4-FFF2-40B4-BE49-F238E27FC236}">
                <a16:creationId xmlns:a16="http://schemas.microsoft.com/office/drawing/2014/main" id="{9D1E92C6-323C-467F-8117-84624685E7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017" y="2333139"/>
            <a:ext cx="3303394" cy="552450"/>
          </a:xfrm>
        </p:spPr>
        <p:txBody>
          <a:bodyPr rtlCol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35" name="テキスト プレースホルダー 25">
            <a:extLst>
              <a:ext uri="{FF2B5EF4-FFF2-40B4-BE49-F238E27FC236}">
                <a16:creationId xmlns:a16="http://schemas.microsoft.com/office/drawing/2014/main" id="{E292D7CF-B506-4D5A-9747-949D560789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5666" y="2885554"/>
            <a:ext cx="3303659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クリックしてテキストを挿入</a:t>
            </a:r>
          </a:p>
        </p:txBody>
      </p:sp>
      <p:sp>
        <p:nvSpPr>
          <p:cNvPr id="17" name="日付プレースホルダー 4">
            <a:extLst>
              <a:ext uri="{FF2B5EF4-FFF2-40B4-BE49-F238E27FC236}">
                <a16:creationId xmlns:a16="http://schemas.microsoft.com/office/drawing/2014/main" id="{39C4FF29-BCBF-4D15-B2D8-AE2E1F38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18" name="フッター プレースホルダー 5">
            <a:extLst>
              <a:ext uri="{FF2B5EF4-FFF2-40B4-BE49-F238E27FC236}">
                <a16:creationId xmlns:a16="http://schemas.microsoft.com/office/drawing/2014/main" id="{308F6E4A-924F-4513-8E2C-B2815410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9" name="スライド番号プレースホルダー 6">
            <a:extLst>
              <a:ext uri="{FF2B5EF4-FFF2-40B4-BE49-F238E27FC236}">
                <a16:creationId xmlns:a16="http://schemas.microsoft.com/office/drawing/2014/main" id="{54E5349C-86B2-431A-A9BA-60665D17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0BE28B89-23CB-4E2C-9090-24A7CDF75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7986" y="173174"/>
            <a:ext cx="11687253" cy="6145490"/>
            <a:chOff x="127986" y="173174"/>
            <a:chExt cx="11687253" cy="6145490"/>
          </a:xfrm>
        </p:grpSpPr>
        <p:sp useBgFill="1">
          <p:nvSpPr>
            <p:cNvPr id="10" name="グラフィック 10">
              <a:extLst>
                <a:ext uri="{FF2B5EF4-FFF2-40B4-BE49-F238E27FC236}">
                  <a16:creationId xmlns:a16="http://schemas.microsoft.com/office/drawing/2014/main" id="{26535BF8-E789-4325-8C4F-264426E02116}"/>
                </a:ext>
              </a:extLst>
            </p:cNvPr>
            <p:cNvSpPr/>
            <p:nvPr/>
          </p:nvSpPr>
          <p:spPr>
            <a:xfrm rot="18900000" flipH="1">
              <a:off x="10799652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1" name="円/楕円 10">
              <a:extLst>
                <a:ext uri="{FF2B5EF4-FFF2-40B4-BE49-F238E27FC236}">
                  <a16:creationId xmlns:a16="http://schemas.microsoft.com/office/drawing/2014/main" id="{B78DBD66-1754-4720-8E59-A61B23F58E27}"/>
                </a:ext>
              </a:extLst>
            </p:cNvPr>
            <p:cNvSpPr/>
            <p:nvPr/>
          </p:nvSpPr>
          <p:spPr>
            <a:xfrm rot="10800000" flipH="1">
              <a:off x="10187575" y="200771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2" name="円/楕円 11">
              <a:extLst>
                <a:ext uri="{FF2B5EF4-FFF2-40B4-BE49-F238E27FC236}">
                  <a16:creationId xmlns:a16="http://schemas.microsoft.com/office/drawing/2014/main" id="{75D17540-387A-482A-B432-46A1EFB58756}"/>
                </a:ext>
              </a:extLst>
            </p:cNvPr>
            <p:cNvSpPr/>
            <p:nvPr/>
          </p:nvSpPr>
          <p:spPr>
            <a:xfrm rot="10800000" flipH="1">
              <a:off x="127986" y="6031517"/>
              <a:ext cx="287147" cy="28714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3" name="円/楕円 12">
              <a:extLst>
                <a:ext uri="{FF2B5EF4-FFF2-40B4-BE49-F238E27FC236}">
                  <a16:creationId xmlns:a16="http://schemas.microsoft.com/office/drawing/2014/main" id="{E29BA681-D191-4B3E-B7AD-D4DD1956C66B}"/>
                </a:ext>
              </a:extLst>
            </p:cNvPr>
            <p:cNvSpPr/>
            <p:nvPr/>
          </p:nvSpPr>
          <p:spPr>
            <a:xfrm rot="10800000" flipH="1">
              <a:off x="9714204" y="733387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4" name="タイトル 1">
            <a:extLst>
              <a:ext uri="{FF2B5EF4-FFF2-40B4-BE49-F238E27FC236}">
                <a16:creationId xmlns:a16="http://schemas.microsoft.com/office/drawing/2014/main" id="{B0E8379E-F532-476C-8A66-79F96DB2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252" y="544786"/>
            <a:ext cx="6400800" cy="1683971"/>
          </a:xfrm>
        </p:spPr>
        <p:txBody>
          <a:bodyPr rtlCol="0" anchor="b">
            <a:norm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>
                <a:cs typeface="Segoe UI" panose="020B0502040204020203" pitchFamily="34" charset="0"/>
              </a:rPr>
              <a:t>マスター タイトルの書式設定</a:t>
            </a:r>
          </a:p>
        </p:txBody>
      </p:sp>
      <p:sp>
        <p:nvSpPr>
          <p:cNvPr id="28" name="図プレースホルダー 22">
            <a:extLst>
              <a:ext uri="{FF2B5EF4-FFF2-40B4-BE49-F238E27FC236}">
                <a16:creationId xmlns:a16="http://schemas.microsoft.com/office/drawing/2014/main" id="{C1B7FDD6-4D3A-4AE1-B7D0-86DC45B0EA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574675"/>
            <a:ext cx="4022725" cy="186736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sp>
        <p:nvSpPr>
          <p:cNvPr id="29" name="図プレースホルダー 24">
            <a:extLst>
              <a:ext uri="{FF2B5EF4-FFF2-40B4-BE49-F238E27FC236}">
                <a16:creationId xmlns:a16="http://schemas.microsoft.com/office/drawing/2014/main" id="{31A33AED-20A4-4373-814A-DA708A6CBE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2925" y="2519163"/>
            <a:ext cx="4022725" cy="184304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sp>
        <p:nvSpPr>
          <p:cNvPr id="30" name="図プレースホルダー 26">
            <a:extLst>
              <a:ext uri="{FF2B5EF4-FFF2-40B4-BE49-F238E27FC236}">
                <a16:creationId xmlns:a16="http://schemas.microsoft.com/office/drawing/2014/main" id="{912C8FB0-089E-45C8-820C-1DB37CF6ED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2925" y="4439331"/>
            <a:ext cx="4022725" cy="187933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27E06B4D-C658-4E45-A3F7-F9764B19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400800" cy="3714837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>
              <a:lnSpc>
                <a:spcPct val="120000"/>
              </a:lnSpc>
              <a:buFont typeface="Aller" panose="020B0603020203020204" pitchFamily="34" charset="0"/>
              <a:buChar char="+"/>
            </a:pPr>
            <a:r>
              <a:rPr lang="ja-JP" altLang="en-US" sz="1800" noProof="0">
                <a:cs typeface="Segoe UI" panose="020B0502040204020203" pitchFamily="34" charset="0"/>
              </a:rPr>
              <a:t>マスター テキストの書式設定</a:t>
            </a:r>
          </a:p>
        </p:txBody>
      </p:sp>
      <p:sp>
        <p:nvSpPr>
          <p:cNvPr id="19" name="日付プレースホルダー 4">
            <a:extLst>
              <a:ext uri="{FF2B5EF4-FFF2-40B4-BE49-F238E27FC236}">
                <a16:creationId xmlns:a16="http://schemas.microsoft.com/office/drawing/2014/main" id="{15A75550-8D38-4A9F-85E4-7A0AAC04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20" name="フッター プレースホルダー 5">
            <a:extLst>
              <a:ext uri="{FF2B5EF4-FFF2-40B4-BE49-F238E27FC236}">
                <a16:creationId xmlns:a16="http://schemas.microsoft.com/office/drawing/2014/main" id="{38B8FA61-4080-4FE6-A841-33EBEFF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21" name="スライド番号プレースホルダー 6">
            <a:extLst>
              <a:ext uri="{FF2B5EF4-FFF2-40B4-BE49-F238E27FC236}">
                <a16:creationId xmlns:a16="http://schemas.microsoft.com/office/drawing/2014/main" id="{D100CF52-3E48-4F45-8364-508D4B71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04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グラフィック 10">
            <a:extLst>
              <a:ext uri="{FF2B5EF4-FFF2-40B4-BE49-F238E27FC236}">
                <a16:creationId xmlns:a16="http://schemas.microsoft.com/office/drawing/2014/main" id="{700F5C96-E2D7-4D19-99B6-D56001B8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0891156" y="241085"/>
            <a:ext cx="925287" cy="92528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pPr rtl="0"/>
            <a:endParaRPr lang="ja-JP" altLang="en-US" noProof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 useBgFill="1">
        <p:nvSpPr>
          <p:cNvPr id="10" name="円/楕円 9">
            <a:extLst>
              <a:ext uri="{FF2B5EF4-FFF2-40B4-BE49-F238E27FC236}">
                <a16:creationId xmlns:a16="http://schemas.microsoft.com/office/drawing/2014/main" id="{C3AFF211-012D-43E4-B59F-BAFA07FEE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734076" y="1394142"/>
            <a:ext cx="261660" cy="26166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pPr rtl="0"/>
            <a:endParaRPr lang="ja-JP" altLang="en-US" noProof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525CA5D-5FF0-4FEA-A2FC-2239486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rtlCol="0" anchor="ctr">
            <a:normAutofit/>
          </a:bodyPr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rtl="0"/>
            <a:r>
              <a:rPr lang="ja-JP" altLang="en-US" noProof="0">
                <a:cs typeface="Segoe UI" panose="020B0502040204020203" pitchFamily="34" charset="0"/>
              </a:rPr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976CE4-35AA-4B7D-B1D9-AFEC56F1F97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1" y="2286000"/>
            <a:ext cx="5435600" cy="40052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baseline="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 rtl="0"/>
            <a:r>
              <a:rPr lang="ja-JP" altLang="en-US" noProof="0"/>
              <a:t>オブジェクト</a:t>
            </a:r>
          </a:p>
        </p:txBody>
      </p:sp>
      <p:sp>
        <p:nvSpPr>
          <p:cNvPr id="20" name="図プレースホルダー 18">
            <a:extLst>
              <a:ext uri="{FF2B5EF4-FFF2-40B4-BE49-F238E27FC236}">
                <a16:creationId xmlns:a16="http://schemas.microsoft.com/office/drawing/2014/main" id="{CA50A35E-7645-4F70-8ADA-229A6593E79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7125" y="2286000"/>
            <a:ext cx="5435600" cy="40386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sp>
        <p:nvSpPr>
          <p:cNvPr id="15" name="日付プレースホルダー 4">
            <a:extLst>
              <a:ext uri="{FF2B5EF4-FFF2-40B4-BE49-F238E27FC236}">
                <a16:creationId xmlns:a16="http://schemas.microsoft.com/office/drawing/2014/main" id="{0190A104-68BF-4430-B596-8DF4AAFD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16" name="フッター プレースホルダー 5">
            <a:extLst>
              <a:ext uri="{FF2B5EF4-FFF2-40B4-BE49-F238E27FC236}">
                <a16:creationId xmlns:a16="http://schemas.microsoft.com/office/drawing/2014/main" id="{8CCC4275-F340-400B-8C07-11B2A7B2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スライド番号プレースホルダー 6">
            <a:extLst>
              <a:ext uri="{FF2B5EF4-FFF2-40B4-BE49-F238E27FC236}">
                <a16:creationId xmlns:a16="http://schemas.microsoft.com/office/drawing/2014/main" id="{9C38366E-8B47-475F-9F64-91C075E2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19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DDDE94BA-93DF-4A00-A48C-185D23B2F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848" y="728905"/>
            <a:ext cx="5922952" cy="3184274"/>
          </a:xfrm>
        </p:spPr>
        <p:txBody>
          <a:bodyPr rtlCol="0" anchor="b">
            <a:normAutofit/>
          </a:bodyPr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algn="l" rtl="0"/>
            <a:r>
              <a:rPr lang="ja-JP" altLang="en-US" sz="5400" noProof="0"/>
              <a:t>マスター タイトルの書式設定</a:t>
            </a:r>
          </a:p>
        </p:txBody>
      </p:sp>
      <p:sp>
        <p:nvSpPr>
          <p:cNvPr id="11" name="サブタイトル 2">
            <a:extLst>
              <a:ext uri="{FF2B5EF4-FFF2-40B4-BE49-F238E27FC236}">
                <a16:creationId xmlns:a16="http://schemas.microsoft.com/office/drawing/2014/main" id="{4DBB12C2-98A6-4E7C-8122-E2EE21BF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967" y="4072044"/>
            <a:ext cx="5942079" cy="1495379"/>
          </a:xfrm>
        </p:spPr>
        <p:txBody>
          <a:bodyPr rtlCol="0"/>
          <a:lstStyle>
            <a:lvl1pPr marL="0" indent="0">
              <a:buClr>
                <a:schemeClr val="accent6"/>
              </a:buClr>
              <a:buNone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algn="l"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8" name="日付プレースホルダー 10">
            <a:extLst>
              <a:ext uri="{FF2B5EF4-FFF2-40B4-BE49-F238E27FC236}">
                <a16:creationId xmlns:a16="http://schemas.microsoft.com/office/drawing/2014/main" id="{AC49D1E9-8FDA-48E9-88F2-80DF0F22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19" name="フッター プレースホルダー 11">
            <a:extLst>
              <a:ext uri="{FF2B5EF4-FFF2-40B4-BE49-F238E27FC236}">
                <a16:creationId xmlns:a16="http://schemas.microsoft.com/office/drawing/2014/main" id="{C4FC0EA3-7981-40EF-88D1-1AAF5E60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スライド番号プレースホルダー 12">
            <a:extLst>
              <a:ext uri="{FF2B5EF4-FFF2-40B4-BE49-F238E27FC236}">
                <a16:creationId xmlns:a16="http://schemas.microsoft.com/office/drawing/2014/main" id="{E6BA146E-DA8D-460D-962E-8D54A903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図プレースホルダー 15">
            <a:extLst>
              <a:ext uri="{FF2B5EF4-FFF2-40B4-BE49-F238E27FC236}">
                <a16:creationId xmlns:a16="http://schemas.microsoft.com/office/drawing/2014/main" id="{3D93F340-CFEF-4E87-A7A5-E9177B914D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450" y="574675"/>
            <a:ext cx="4311650" cy="2820988"/>
          </a:xfrm>
          <a:custGeom>
            <a:avLst/>
            <a:gdLst>
              <a:gd name="connsiteX0" fmla="*/ 337233 w 4311650"/>
              <a:gd name="connsiteY0" fmla="*/ 0 h 2820988"/>
              <a:gd name="connsiteX1" fmla="*/ 1035594 w 4311650"/>
              <a:gd name="connsiteY1" fmla="*/ 0 h 2820988"/>
              <a:gd name="connsiteX2" fmla="*/ 1035443 w 4311650"/>
              <a:gd name="connsiteY2" fmla="*/ 749 h 2820988"/>
              <a:gd name="connsiteX3" fmla="*/ 1209844 w 4311650"/>
              <a:gd name="connsiteY3" fmla="*/ 175150 h 2820988"/>
              <a:gd name="connsiteX4" fmla="*/ 1384245 w 4311650"/>
              <a:gd name="connsiteY4" fmla="*/ 749 h 2820988"/>
              <a:gd name="connsiteX5" fmla="*/ 1384094 w 4311650"/>
              <a:gd name="connsiteY5" fmla="*/ 0 h 2820988"/>
              <a:gd name="connsiteX6" fmla="*/ 4311650 w 4311650"/>
              <a:gd name="connsiteY6" fmla="*/ 0 h 2820988"/>
              <a:gd name="connsiteX7" fmla="*/ 4311650 w 4311650"/>
              <a:gd name="connsiteY7" fmla="*/ 2820988 h 2820988"/>
              <a:gd name="connsiteX8" fmla="*/ 0 w 4311650"/>
              <a:gd name="connsiteY8" fmla="*/ 2820988 h 2820988"/>
              <a:gd name="connsiteX9" fmla="*/ 0 w 4311650"/>
              <a:gd name="connsiteY9" fmla="*/ 337233 h 2820988"/>
              <a:gd name="connsiteX10" fmla="*/ 100372 w 4311650"/>
              <a:gd name="connsiteY10" fmla="*/ 236861 h 2820988"/>
              <a:gd name="connsiteX11" fmla="*/ 328865 w 4311650"/>
              <a:gd name="connsiteY11" fmla="*/ 465355 h 2820988"/>
              <a:gd name="connsiteX12" fmla="*/ 459438 w 4311650"/>
              <a:gd name="connsiteY12" fmla="*/ 465355 h 2820988"/>
              <a:gd name="connsiteX13" fmla="*/ 459438 w 4311650"/>
              <a:gd name="connsiteY13" fmla="*/ 334783 h 2820988"/>
              <a:gd name="connsiteX14" fmla="*/ 230944 w 4311650"/>
              <a:gd name="connsiteY14" fmla="*/ 106289 h 28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11650" h="2820988">
                <a:moveTo>
                  <a:pt x="337233" y="0"/>
                </a:moveTo>
                <a:lnTo>
                  <a:pt x="1035594" y="0"/>
                </a:lnTo>
                <a:lnTo>
                  <a:pt x="1035443" y="749"/>
                </a:lnTo>
                <a:cubicBezTo>
                  <a:pt x="1035443" y="97068"/>
                  <a:pt x="1113525" y="175150"/>
                  <a:pt x="1209844" y="175150"/>
                </a:cubicBezTo>
                <a:cubicBezTo>
                  <a:pt x="1306163" y="175150"/>
                  <a:pt x="1384245" y="97068"/>
                  <a:pt x="1384245" y="749"/>
                </a:cubicBezTo>
                <a:lnTo>
                  <a:pt x="1384094" y="0"/>
                </a:lnTo>
                <a:lnTo>
                  <a:pt x="4311650" y="0"/>
                </a:lnTo>
                <a:lnTo>
                  <a:pt x="4311650" y="2820988"/>
                </a:lnTo>
                <a:lnTo>
                  <a:pt x="0" y="2820988"/>
                </a:lnTo>
                <a:lnTo>
                  <a:pt x="0" y="337233"/>
                </a:lnTo>
                <a:lnTo>
                  <a:pt x="100372" y="236861"/>
                </a:lnTo>
                <a:lnTo>
                  <a:pt x="328865" y="465355"/>
                </a:lnTo>
                <a:cubicBezTo>
                  <a:pt x="364921" y="501411"/>
                  <a:pt x="423382" y="501411"/>
                  <a:pt x="459438" y="465355"/>
                </a:cubicBezTo>
                <a:cubicBezTo>
                  <a:pt x="495494" y="429299"/>
                  <a:pt x="495498" y="370842"/>
                  <a:pt x="459438" y="334783"/>
                </a:cubicBezTo>
                <a:lnTo>
                  <a:pt x="230944" y="106289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sz="20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sp>
        <p:nvSpPr>
          <p:cNvPr id="26" name="図プレースホルダー 23">
            <a:extLst>
              <a:ext uri="{FF2B5EF4-FFF2-40B4-BE49-F238E27FC236}">
                <a16:creationId xmlns:a16="http://schemas.microsoft.com/office/drawing/2014/main" id="{CE34FBF6-A149-4B42-B3B9-271F169AFF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450" y="3487738"/>
            <a:ext cx="4311650" cy="2833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grpSp>
        <p:nvGrpSpPr>
          <p:cNvPr id="17" name="グループ 16">
            <a:extLst>
              <a:ext uri="{FF2B5EF4-FFF2-40B4-BE49-F238E27FC236}">
                <a16:creationId xmlns:a16="http://schemas.microsoft.com/office/drawing/2014/main" id="{7CDB6B12-76FD-4280-86DE-B351366A1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5908" y="173174"/>
            <a:ext cx="1797787" cy="1668695"/>
            <a:chOff x="265908" y="173174"/>
            <a:chExt cx="1797787" cy="1668695"/>
          </a:xfrm>
        </p:grpSpPr>
        <p:sp useBgFill="1">
          <p:nvSpPr>
            <p:cNvPr id="21" name="グラフィック 10">
              <a:extLst>
                <a:ext uri="{FF2B5EF4-FFF2-40B4-BE49-F238E27FC236}">
                  <a16:creationId xmlns:a16="http://schemas.microsoft.com/office/drawing/2014/main" id="{0DCFA73E-0BBC-4BDD-A0D3-396BC9C659B0}"/>
                </a:ext>
              </a:extLst>
            </p:cNvPr>
            <p:cNvSpPr/>
            <p:nvPr/>
          </p:nvSpPr>
          <p:spPr>
            <a:xfrm rot="2700000">
              <a:off x="272028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 useBgFill="1">
          <p:nvSpPr>
            <p:cNvPr id="22" name="円/楕円 21">
              <a:extLst>
                <a:ext uri="{FF2B5EF4-FFF2-40B4-BE49-F238E27FC236}">
                  <a16:creationId xmlns:a16="http://schemas.microsoft.com/office/drawing/2014/main" id="{CA1CA5DB-AEE4-4355-8599-F7BD50C85C79}"/>
                </a:ext>
              </a:extLst>
            </p:cNvPr>
            <p:cNvSpPr/>
            <p:nvPr/>
          </p:nvSpPr>
          <p:spPr>
            <a:xfrm rot="10800000">
              <a:off x="265908" y="1557961"/>
              <a:ext cx="283908" cy="28390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 useBgFill="1">
          <p:nvSpPr>
            <p:cNvPr id="23" name="円/楕円 22">
              <a:extLst>
                <a:ext uri="{FF2B5EF4-FFF2-40B4-BE49-F238E27FC236}">
                  <a16:creationId xmlns:a16="http://schemas.microsoft.com/office/drawing/2014/main" id="{2005B60E-16D1-4A97-8788-9718DAF6AA95}"/>
                </a:ext>
              </a:extLst>
            </p:cNvPr>
            <p:cNvSpPr/>
            <p:nvPr/>
          </p:nvSpPr>
          <p:spPr>
            <a:xfrm rot="10800000">
              <a:off x="1714894" y="401024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34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>
            <a:extLst>
              <a:ext uri="{FF2B5EF4-FFF2-40B4-BE49-F238E27FC236}">
                <a16:creationId xmlns:a16="http://schemas.microsoft.com/office/drawing/2014/main" id="{FFE2DC9A-7C93-4FE3-B388-FB7A243D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rtlCol="0" anchor="ctr">
            <a:normAutofit/>
          </a:bodyPr>
          <a:lstStyle>
            <a:lvl1pPr algn="ctr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algn="ctr" rtl="0"/>
            <a:r>
              <a:rPr lang="ja-JP" altLang="en-US" noProof="0">
                <a:latin typeface="Aller" panose="020B0603020203020204" pitchFamily="34" charset="0"/>
                <a:cs typeface="Segoe UI" panose="020B0502040204020203" pitchFamily="34" charset="0"/>
              </a:rPr>
              <a:t>マスター タイトルの書式設定</a:t>
            </a:r>
          </a:p>
        </p:txBody>
      </p:sp>
      <p:grpSp>
        <p:nvGrpSpPr>
          <p:cNvPr id="13" name="グループ 12">
            <a:extLst>
              <a:ext uri="{FF2B5EF4-FFF2-40B4-BE49-F238E27FC236}">
                <a16:creationId xmlns:a16="http://schemas.microsoft.com/office/drawing/2014/main" id="{128A406E-B859-428A-BEC7-33F294F0F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14" name="グラフィック 10">
              <a:extLst>
                <a:ext uri="{FF2B5EF4-FFF2-40B4-BE49-F238E27FC236}">
                  <a16:creationId xmlns:a16="http://schemas.microsoft.com/office/drawing/2014/main" id="{3B215ABC-BA07-4988-85DE-DE8F4BC0E073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5" name="円/楕円 14">
              <a:extLst>
                <a:ext uri="{FF2B5EF4-FFF2-40B4-BE49-F238E27FC236}">
                  <a16:creationId xmlns:a16="http://schemas.microsoft.com/office/drawing/2014/main" id="{D909885A-5D3C-4D71-A937-69B3D935C302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6" name="円/楕円 15">
              <a:extLst>
                <a:ext uri="{FF2B5EF4-FFF2-40B4-BE49-F238E27FC236}">
                  <a16:creationId xmlns:a16="http://schemas.microsoft.com/office/drawing/2014/main" id="{1C2CCEA3-5FBC-4911-BC8F-47522E1C7A48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8" name="日付プレースホルダー 2">
            <a:extLst>
              <a:ext uri="{FF2B5EF4-FFF2-40B4-BE49-F238E27FC236}">
                <a16:creationId xmlns:a16="http://schemas.microsoft.com/office/drawing/2014/main" id="{CEBDC8E3-DB7D-444D-B9B6-36628B96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19" name="フッター プレースホルダー 5">
            <a:extLst>
              <a:ext uri="{FF2B5EF4-FFF2-40B4-BE49-F238E27FC236}">
                <a16:creationId xmlns:a16="http://schemas.microsoft.com/office/drawing/2014/main" id="{04CF7828-4D00-4A80-A2C2-488A6CBE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スライド番号プレースホルダー 6">
            <a:extLst>
              <a:ext uri="{FF2B5EF4-FFF2-40B4-BE49-F238E27FC236}">
                <a16:creationId xmlns:a16="http://schemas.microsoft.com/office/drawing/2014/main" id="{1A7427F8-39B8-4BCB-8133-43D6D1AB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EEF69E-6727-40D9-9752-CE0768FA07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52625"/>
            <a:ext cx="9521825" cy="4049713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ja-JP" altLang="en-US" noProof="0"/>
              <a:t>コンテンツ</a:t>
            </a:r>
          </a:p>
        </p:txBody>
      </p:sp>
    </p:spTree>
    <p:extLst>
      <p:ext uri="{BB962C8B-B14F-4D97-AF65-F5344CB8AC3E}">
        <p14:creationId xmlns:p14="http://schemas.microsoft.com/office/powerpoint/2010/main" val="196332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6693AFB7-EE11-42A5-A443-CEE87284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rtlCol="0" anchor="ctr">
            <a:normAutofit/>
          </a:bodyPr>
          <a:lstStyle>
            <a:lvl1pPr algn="ctr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algn="ctr" rtl="0"/>
            <a:r>
              <a:rPr lang="ja-JP" altLang="en-US" noProof="0">
                <a:latin typeface="Aller" panose="020B0603020203020204" pitchFamily="34" charset="0"/>
                <a:cs typeface="Segoe UI" panose="020B0502040204020203" pitchFamily="34" charset="0"/>
              </a:rPr>
              <a:t>マスター タイトルの書式設定</a:t>
            </a:r>
          </a:p>
        </p:txBody>
      </p:sp>
      <p:grpSp>
        <p:nvGrpSpPr>
          <p:cNvPr id="7" name="グループ 6">
            <a:extLst>
              <a:ext uri="{FF2B5EF4-FFF2-40B4-BE49-F238E27FC236}">
                <a16:creationId xmlns:a16="http://schemas.microsoft.com/office/drawing/2014/main" id="{24365C1B-8502-4C76-A183-977A61681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8" name="グラフィック 10">
              <a:extLst>
                <a:ext uri="{FF2B5EF4-FFF2-40B4-BE49-F238E27FC236}">
                  <a16:creationId xmlns:a16="http://schemas.microsoft.com/office/drawing/2014/main" id="{8B301D95-DC48-420E-A7BA-A8B0209F7CC6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9" name="円/楕円 8">
              <a:extLst>
                <a:ext uri="{FF2B5EF4-FFF2-40B4-BE49-F238E27FC236}">
                  <a16:creationId xmlns:a16="http://schemas.microsoft.com/office/drawing/2014/main" id="{4437A3E9-B343-4F63-8EB3-E20E196ADA6F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0" name="円/楕円 9">
              <a:extLst>
                <a:ext uri="{FF2B5EF4-FFF2-40B4-BE49-F238E27FC236}">
                  <a16:creationId xmlns:a16="http://schemas.microsoft.com/office/drawing/2014/main" id="{1CE068AC-F212-42BF-A1F0-707A57D7DE65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1" name="日付プレースホルダー 2">
            <a:extLst>
              <a:ext uri="{FF2B5EF4-FFF2-40B4-BE49-F238E27FC236}">
                <a16:creationId xmlns:a16="http://schemas.microsoft.com/office/drawing/2014/main" id="{0538589D-580E-49A3-9B5F-41A31152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12" name="フッター プレースホルダー 5">
            <a:extLst>
              <a:ext uri="{FF2B5EF4-FFF2-40B4-BE49-F238E27FC236}">
                <a16:creationId xmlns:a16="http://schemas.microsoft.com/office/drawing/2014/main" id="{9AFEC8BE-6E4C-4E48-A75A-8F63DDB2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3" name="スライド番号プレースホルダー 6">
            <a:extLst>
              <a:ext uri="{FF2B5EF4-FFF2-40B4-BE49-F238E27FC236}">
                <a16:creationId xmlns:a16="http://schemas.microsoft.com/office/drawing/2014/main" id="{3CE8A72A-AC7D-4CE3-9724-0A703AEE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50B9E2-00B0-4447-A8A1-C344DC673C6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125" y="2362200"/>
            <a:ext cx="8639175" cy="331470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ja-JP" altLang="en-US" noProof="0"/>
              <a:t>コンテンツ</a:t>
            </a:r>
          </a:p>
        </p:txBody>
      </p:sp>
    </p:spTree>
    <p:extLst>
      <p:ext uri="{BB962C8B-B14F-4D97-AF65-F5344CB8AC3E}">
        <p14:creationId xmlns:p14="http://schemas.microsoft.com/office/powerpoint/2010/main" val="103020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図プレースホルダー 14">
            <a:extLst>
              <a:ext uri="{FF2B5EF4-FFF2-40B4-BE49-F238E27FC236}">
                <a16:creationId xmlns:a16="http://schemas.microsoft.com/office/drawing/2014/main" id="{D4A9F27B-681F-4AFD-B774-93B4D7E7C4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11106150" cy="6303588"/>
          </a:xfrm>
          <a:custGeom>
            <a:avLst/>
            <a:gdLst>
              <a:gd name="connsiteX0" fmla="*/ 0 w 11106150"/>
              <a:gd name="connsiteY0" fmla="*/ 0 h 6303588"/>
              <a:gd name="connsiteX1" fmla="*/ 11106150 w 11106150"/>
              <a:gd name="connsiteY1" fmla="*/ 0 h 6303588"/>
              <a:gd name="connsiteX2" fmla="*/ 11106150 w 11106150"/>
              <a:gd name="connsiteY2" fmla="*/ 5562639 h 6303588"/>
              <a:gd name="connsiteX3" fmla="*/ 11105955 w 11106150"/>
              <a:gd name="connsiteY3" fmla="*/ 5562599 h 6303588"/>
              <a:gd name="connsiteX4" fmla="*/ 10938762 w 11106150"/>
              <a:gd name="connsiteY4" fmla="*/ 5729792 h 6303588"/>
              <a:gd name="connsiteX5" fmla="*/ 11105955 w 11106150"/>
              <a:gd name="connsiteY5" fmla="*/ 5896985 h 6303588"/>
              <a:gd name="connsiteX6" fmla="*/ 11106150 w 11106150"/>
              <a:gd name="connsiteY6" fmla="*/ 5896946 h 6303588"/>
              <a:gd name="connsiteX7" fmla="*/ 11106150 w 11106150"/>
              <a:gd name="connsiteY7" fmla="*/ 6303588 h 6303588"/>
              <a:gd name="connsiteX8" fmla="*/ 0 w 11106150"/>
              <a:gd name="connsiteY8" fmla="*/ 6303588 h 6303588"/>
              <a:gd name="connsiteX9" fmla="*/ 0 w 11106150"/>
              <a:gd name="connsiteY9" fmla="*/ 1178324 h 6303588"/>
              <a:gd name="connsiteX10" fmla="*/ 195 w 11106150"/>
              <a:gd name="connsiteY10" fmla="*/ 1178130 h 6303588"/>
              <a:gd name="connsiteX11" fmla="*/ 194290 w 11106150"/>
              <a:gd name="connsiteY11" fmla="*/ 1372225 h 6303588"/>
              <a:gd name="connsiteX12" fmla="*/ 305205 w 11106150"/>
              <a:gd name="connsiteY12" fmla="*/ 1372225 h 6303588"/>
              <a:gd name="connsiteX13" fmla="*/ 305205 w 11106150"/>
              <a:gd name="connsiteY13" fmla="*/ 1261310 h 6303588"/>
              <a:gd name="connsiteX14" fmla="*/ 111110 w 11106150"/>
              <a:gd name="connsiteY14" fmla="*/ 1067214 h 6303588"/>
              <a:gd name="connsiteX15" fmla="*/ 305202 w 11106150"/>
              <a:gd name="connsiteY15" fmla="*/ 873123 h 6303588"/>
              <a:gd name="connsiteX16" fmla="*/ 305202 w 11106150"/>
              <a:gd name="connsiteY16" fmla="*/ 762207 h 6303588"/>
              <a:gd name="connsiteX17" fmla="*/ 194286 w 11106150"/>
              <a:gd name="connsiteY17" fmla="*/ 762207 h 6303588"/>
              <a:gd name="connsiteX18" fmla="*/ 191 w 11106150"/>
              <a:gd name="connsiteY18" fmla="*/ 956302 h 6303588"/>
              <a:gd name="connsiteX19" fmla="*/ 0 w 11106150"/>
              <a:gd name="connsiteY19" fmla="*/ 956111 h 6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106150" h="6303588">
                <a:moveTo>
                  <a:pt x="0" y="0"/>
                </a:moveTo>
                <a:lnTo>
                  <a:pt x="11106150" y="0"/>
                </a:lnTo>
                <a:lnTo>
                  <a:pt x="11106150" y="5562639"/>
                </a:lnTo>
                <a:lnTo>
                  <a:pt x="11105955" y="5562599"/>
                </a:lnTo>
                <a:cubicBezTo>
                  <a:pt x="11013617" y="5562599"/>
                  <a:pt x="10938762" y="5637454"/>
                  <a:pt x="10938762" y="5729792"/>
                </a:cubicBezTo>
                <a:cubicBezTo>
                  <a:pt x="10938762" y="5822130"/>
                  <a:pt x="11013617" y="5896985"/>
                  <a:pt x="11105955" y="5896985"/>
                </a:cubicBezTo>
                <a:lnTo>
                  <a:pt x="11106150" y="5896946"/>
                </a:lnTo>
                <a:lnTo>
                  <a:pt x="11106150" y="6303588"/>
                </a:lnTo>
                <a:lnTo>
                  <a:pt x="0" y="6303588"/>
                </a:lnTo>
                <a:lnTo>
                  <a:pt x="0" y="1178324"/>
                </a:lnTo>
                <a:lnTo>
                  <a:pt x="195" y="1178130"/>
                </a:lnTo>
                <a:lnTo>
                  <a:pt x="194290" y="1372225"/>
                </a:lnTo>
                <a:cubicBezTo>
                  <a:pt x="224917" y="1402853"/>
                  <a:pt x="274577" y="1402853"/>
                  <a:pt x="305205" y="1372225"/>
                </a:cubicBezTo>
                <a:cubicBezTo>
                  <a:pt x="335833" y="1341597"/>
                  <a:pt x="335836" y="1291941"/>
                  <a:pt x="305205" y="1261310"/>
                </a:cubicBezTo>
                <a:lnTo>
                  <a:pt x="111110" y="1067214"/>
                </a:lnTo>
                <a:lnTo>
                  <a:pt x="305202" y="873123"/>
                </a:lnTo>
                <a:cubicBezTo>
                  <a:pt x="335830" y="842495"/>
                  <a:pt x="335833" y="792838"/>
                  <a:pt x="305202" y="762207"/>
                </a:cubicBezTo>
                <a:cubicBezTo>
                  <a:pt x="274574" y="731580"/>
                  <a:pt x="224914" y="731580"/>
                  <a:pt x="194286" y="762207"/>
                </a:cubicBezTo>
                <a:lnTo>
                  <a:pt x="191" y="956302"/>
                </a:lnTo>
                <a:lnTo>
                  <a:pt x="0" y="95611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5CF2BD1-012F-4FC1-8150-5ABFB71D80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9675" y="1188084"/>
            <a:ext cx="4886325" cy="3353435"/>
          </a:xfrm>
        </p:spPr>
        <p:txBody>
          <a:bodyPr rtlCol="0" anchor="t"/>
          <a:lstStyle>
            <a:lvl1pPr>
              <a:lnSpc>
                <a:spcPct val="110000"/>
              </a:lnSpc>
              <a:spcBef>
                <a:spcPts val="1000"/>
              </a:spcBef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クリックして図を挿入</a:t>
            </a:r>
          </a:p>
        </p:txBody>
      </p:sp>
      <p:sp>
        <p:nvSpPr>
          <p:cNvPr id="19" name="テキスト プレースホルダー 17">
            <a:extLst>
              <a:ext uri="{FF2B5EF4-FFF2-40B4-BE49-F238E27FC236}">
                <a16:creationId xmlns:a16="http://schemas.microsoft.com/office/drawing/2014/main" id="{CA5CDEBD-7143-4A5E-8992-1CC22CCB7D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9675" y="4744720"/>
            <a:ext cx="4886325" cy="802640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クリックしてサブタイトルを挿入</a:t>
            </a:r>
          </a:p>
        </p:txBody>
      </p:sp>
      <p:sp>
        <p:nvSpPr>
          <p:cNvPr id="11" name="日付プレースホルダー 4">
            <a:extLst>
              <a:ext uri="{FF2B5EF4-FFF2-40B4-BE49-F238E27FC236}">
                <a16:creationId xmlns:a16="http://schemas.microsoft.com/office/drawing/2014/main" id="{3310B848-1DD7-4FAE-9A29-A903AB28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12" name="フッター プレースホルダー 10">
            <a:extLst>
              <a:ext uri="{FF2B5EF4-FFF2-40B4-BE49-F238E27FC236}">
                <a16:creationId xmlns:a16="http://schemas.microsoft.com/office/drawing/2014/main" id="{C4EABCE6-B9A0-4478-8470-10FE327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3" name="スライド番号プレースホルダー 11">
            <a:extLst>
              <a:ext uri="{FF2B5EF4-FFF2-40B4-BE49-F238E27FC236}">
                <a16:creationId xmlns:a16="http://schemas.microsoft.com/office/drawing/2014/main" id="{7BC00746-548B-44E3-BCF4-D999C038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7" name="グループ 16">
            <a:extLst>
              <a:ext uri="{FF2B5EF4-FFF2-40B4-BE49-F238E27FC236}">
                <a16:creationId xmlns:a16="http://schemas.microsoft.com/office/drawing/2014/main" id="{0C47AB42-9344-4388-8186-987D011AC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772" y="635870"/>
            <a:ext cx="11704301" cy="5261115"/>
            <a:chOff x="111772" y="635870"/>
            <a:chExt cx="11704301" cy="5261115"/>
          </a:xfrm>
        </p:grpSpPr>
        <p:sp useBgFill="1">
          <p:nvSpPr>
            <p:cNvPr id="18" name="グラフィック 10">
              <a:extLst>
                <a:ext uri="{FF2B5EF4-FFF2-40B4-BE49-F238E27FC236}">
                  <a16:creationId xmlns:a16="http://schemas.microsoft.com/office/drawing/2014/main" id="{AF670C5B-6404-41AC-9E4B-7079704AD98F}"/>
                </a:ext>
              </a:extLst>
            </p:cNvPr>
            <p:cNvSpPr/>
            <p:nvPr/>
          </p:nvSpPr>
          <p:spPr>
            <a:xfrm rot="2700000">
              <a:off x="111772" y="635870"/>
              <a:ext cx="862695" cy="862695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20" name="円/楕円 19">
              <a:extLst>
                <a:ext uri="{FF2B5EF4-FFF2-40B4-BE49-F238E27FC236}">
                  <a16:creationId xmlns:a16="http://schemas.microsoft.com/office/drawing/2014/main" id="{06EEC11D-FD72-4E2C-9BE7-0ADDCC1FCDA0}"/>
                </a:ext>
              </a:extLst>
            </p:cNvPr>
            <p:cNvSpPr/>
            <p:nvPr/>
          </p:nvSpPr>
          <p:spPr>
            <a:xfrm rot="10800000">
              <a:off x="11481688" y="55626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59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チー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BC926DD1-2816-4B16-9809-3DD34B7D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rtlCol="0" anchor="t">
            <a:norm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>
                <a:cs typeface="Segoe UI" panose="020B0502040204020203" pitchFamily="34" charset="0"/>
              </a:rPr>
              <a:t>マスター タイトルの書式設定</a:t>
            </a:r>
          </a:p>
        </p:txBody>
      </p:sp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C3584E3F-FDB4-479B-BC59-3152EAFFA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1" name="グラフィック 10">
              <a:extLst>
                <a:ext uri="{FF2B5EF4-FFF2-40B4-BE49-F238E27FC236}">
                  <a16:creationId xmlns:a16="http://schemas.microsoft.com/office/drawing/2014/main" id="{192E3F94-4B07-4FE3-90A9-AF47C6013652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2" name="円/楕円 11">
              <a:extLst>
                <a:ext uri="{FF2B5EF4-FFF2-40B4-BE49-F238E27FC236}">
                  <a16:creationId xmlns:a16="http://schemas.microsoft.com/office/drawing/2014/main" id="{62F713CE-DF71-4FAD-B02B-77E8F93B0926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3" name="円/楕円 12">
              <a:extLst>
                <a:ext uri="{FF2B5EF4-FFF2-40B4-BE49-F238E27FC236}">
                  <a16:creationId xmlns:a16="http://schemas.microsoft.com/office/drawing/2014/main" id="{CC3EC1C1-7E3D-4CDF-A1AA-25385A5AA5D8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4" name="日付プレースホルダー 2">
            <a:extLst>
              <a:ext uri="{FF2B5EF4-FFF2-40B4-BE49-F238E27FC236}">
                <a16:creationId xmlns:a16="http://schemas.microsoft.com/office/drawing/2014/main" id="{8B388008-154C-4BD4-8E16-D1CB0E1D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15" name="フッター プレースホルダー 5">
            <a:extLst>
              <a:ext uri="{FF2B5EF4-FFF2-40B4-BE49-F238E27FC236}">
                <a16:creationId xmlns:a16="http://schemas.microsoft.com/office/drawing/2014/main" id="{355FD3E6-3F42-47F9-9F0F-A5E7C7CB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6" name="スライド番号プレースホルダー 6">
            <a:extLst>
              <a:ext uri="{FF2B5EF4-FFF2-40B4-BE49-F238E27FC236}">
                <a16:creationId xmlns:a16="http://schemas.microsoft.com/office/drawing/2014/main" id="{585F908B-6798-4558-9125-E8DBC19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F1084A-D16F-4367-BA81-D50E03436FD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525" y="1962150"/>
            <a:ext cx="11407775" cy="4351338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ja-JP" altLang="en-US" noProof="0"/>
              <a:t>コンテンツ</a:t>
            </a:r>
          </a:p>
        </p:txBody>
      </p:sp>
    </p:spTree>
    <p:extLst>
      <p:ext uri="{BB962C8B-B14F-4D97-AF65-F5344CB8AC3E}">
        <p14:creationId xmlns:p14="http://schemas.microsoft.com/office/powerpoint/2010/main" val="154061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ムラ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>
            <a:extLst>
              <a:ext uri="{FF2B5EF4-FFF2-40B4-BE49-F238E27FC236}">
                <a16:creationId xmlns:a16="http://schemas.microsoft.com/office/drawing/2014/main" id="{D85333DF-B319-4AE9-B2FF-17CB683E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rtlCol="0" anchor="t">
            <a:normAutofit/>
          </a:bodyPr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rtl="0"/>
            <a:r>
              <a:rPr lang="ja-JP" altLang="en-US" noProof="0">
                <a:cs typeface="Segoe UI" panose="020B0502040204020203" pitchFamily="34" charset="0"/>
              </a:rPr>
              <a:t>マスター タイトルの書式設定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F3F11C6D-F71D-4B7F-AD15-0A80B92C5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0" name="グラフィック 10">
              <a:extLst>
                <a:ext uri="{FF2B5EF4-FFF2-40B4-BE49-F238E27FC236}">
                  <a16:creationId xmlns:a16="http://schemas.microsoft.com/office/drawing/2014/main" id="{F52E1B51-6BF3-46E9-83D0-40BE41AA989E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 useBgFill="1">
          <p:nvSpPr>
            <p:cNvPr id="11" name="円/楕円 10">
              <a:extLst>
                <a:ext uri="{FF2B5EF4-FFF2-40B4-BE49-F238E27FC236}">
                  <a16:creationId xmlns:a16="http://schemas.microsoft.com/office/drawing/2014/main" id="{C1A0293A-61AB-498F-82D7-9E412D08B068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 useBgFill="1">
          <p:nvSpPr>
            <p:cNvPr id="12" name="円/楕円 11">
              <a:extLst>
                <a:ext uri="{FF2B5EF4-FFF2-40B4-BE49-F238E27FC236}">
                  <a16:creationId xmlns:a16="http://schemas.microsoft.com/office/drawing/2014/main" id="{CB8032AC-458F-4F48-BA3C-C13B0F57919F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13" name="日付プレースホルダー 2">
            <a:extLst>
              <a:ext uri="{FF2B5EF4-FFF2-40B4-BE49-F238E27FC236}">
                <a16:creationId xmlns:a16="http://schemas.microsoft.com/office/drawing/2014/main" id="{CAE2E565-A9C5-4946-9768-81039DDD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14" name="フッター プレースホルダー 5">
            <a:extLst>
              <a:ext uri="{FF2B5EF4-FFF2-40B4-BE49-F238E27FC236}">
                <a16:creationId xmlns:a16="http://schemas.microsoft.com/office/drawing/2014/main" id="{9F6BD62A-8CCF-46F6-87F7-FCCDDA65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5" name="スライド番号プレースホルダー 6">
            <a:extLst>
              <a:ext uri="{FF2B5EF4-FFF2-40B4-BE49-F238E27FC236}">
                <a16:creationId xmlns:a16="http://schemas.microsoft.com/office/drawing/2014/main" id="{0B6E5353-4510-49A8-9DF3-C3BD16C5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3017C2-1A42-4672-97A5-440ECADBAD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3401" y="2105024"/>
            <a:ext cx="11125200" cy="4010025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ja-JP" altLang="en-US" noProof="0"/>
              <a:t>コンテンツ</a:t>
            </a:r>
          </a:p>
        </p:txBody>
      </p:sp>
    </p:spTree>
    <p:extLst>
      <p:ext uri="{BB962C8B-B14F-4D97-AF65-F5344CB8AC3E}">
        <p14:creationId xmlns:p14="http://schemas.microsoft.com/office/powerpoint/2010/main" val="417579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90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kumimoji="1" sz="2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kumimoji="1" sz="16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kumimoji="1" sz="14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kumimoji="1" sz="1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kumimoji="1" sz="1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F606FF93-30AD-4496-9EB4-A16588DB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3" y="1327898"/>
            <a:ext cx="9047473" cy="3234577"/>
          </a:xfrm>
        </p:spPr>
        <p:txBody>
          <a:bodyPr rtlCol="0" anchor="b">
            <a:normAutofit/>
          </a:bodyPr>
          <a:lstStyle/>
          <a:p>
            <a:pPr rtl="0"/>
            <a:r>
              <a:rPr lang="ja-JP" altLang="en-US" dirty="0">
                <a:solidFill>
                  <a:srgbClr val="FFFFFF"/>
                </a:solidFill>
              </a:rPr>
              <a:t>データサイエンス実習</a:t>
            </a:r>
            <a:br>
              <a:rPr lang="en-US" altLang="ja-JP" dirty="0">
                <a:solidFill>
                  <a:srgbClr val="FFFFFF"/>
                </a:solidFill>
              </a:rPr>
            </a:br>
            <a:r>
              <a:rPr lang="ja-JP" altLang="en-US" dirty="0">
                <a:solidFill>
                  <a:srgbClr val="FFFFFF"/>
                </a:solidFill>
              </a:rPr>
              <a:t>最終課題 発表</a:t>
            </a:r>
          </a:p>
        </p:txBody>
      </p:sp>
      <p:sp>
        <p:nvSpPr>
          <p:cNvPr id="2" name="サブタイトル 11">
            <a:extLst>
              <a:ext uri="{FF2B5EF4-FFF2-40B4-BE49-F238E27FC236}">
                <a16:creationId xmlns:a16="http://schemas.microsoft.com/office/drawing/2014/main" id="{C1671202-0DB2-2C30-01DA-61C4AFD0FB67}"/>
              </a:ext>
            </a:extLst>
          </p:cNvPr>
          <p:cNvSpPr txBox="1">
            <a:spLocks/>
          </p:cNvSpPr>
          <p:nvPr/>
        </p:nvSpPr>
        <p:spPr>
          <a:xfrm>
            <a:off x="485634" y="4562475"/>
            <a:ext cx="6150556" cy="4056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kumimoji="1" sz="2400" kern="12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kumimoji="1" sz="16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kumimoji="1" sz="14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ja-JP" altLang="en-US" dirty="0">
                <a:solidFill>
                  <a:srgbClr val="FFFFFF"/>
                </a:solidFill>
              </a:rPr>
              <a:t>三宅研 </a:t>
            </a:r>
            <a:r>
              <a:rPr lang="en-US" altLang="ja-JP" dirty="0">
                <a:solidFill>
                  <a:srgbClr val="FFFFFF"/>
                </a:solidFill>
              </a:rPr>
              <a:t>M2 </a:t>
            </a:r>
            <a:r>
              <a:rPr lang="ja-JP" altLang="en-US" dirty="0">
                <a:solidFill>
                  <a:srgbClr val="FFFFFF"/>
                </a:solidFill>
              </a:rPr>
              <a:t>高林 秀</a:t>
            </a:r>
          </a:p>
        </p:txBody>
      </p:sp>
    </p:spTree>
    <p:extLst>
      <p:ext uri="{BB962C8B-B14F-4D97-AF65-F5344CB8AC3E}">
        <p14:creationId xmlns:p14="http://schemas.microsoft.com/office/powerpoint/2010/main" val="216493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09592-47F4-D909-37CF-98C6D4AEE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6. </a:t>
            </a:r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64D337-3D53-2761-BAE7-50DFD6B2BD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横浜ベイスターズの</a:t>
            </a:r>
            <a:r>
              <a:rPr kumimoji="1" lang="en-US" altLang="ja-JP" dirty="0"/>
              <a:t>2009</a:t>
            </a:r>
            <a:r>
              <a:rPr kumimoji="1" lang="ja-JP" altLang="en-US" dirty="0"/>
              <a:t>年～</a:t>
            </a:r>
            <a:r>
              <a:rPr kumimoji="1" lang="en-US" altLang="ja-JP" dirty="0"/>
              <a:t>2023</a:t>
            </a:r>
            <a:r>
              <a:rPr kumimoji="1" lang="ja-JP" altLang="en-US" dirty="0"/>
              <a:t>年のホームゲームの観客数を予測する回帰モデルを作成した。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決定木ベースのモデルを採用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標準化と交差検証、グリッドサーチによるハイパーパラメータ探索で可能な限り精度向上に努めた。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結果</a:t>
            </a:r>
            <a:r>
              <a:rPr lang="ja-JP" altLang="en-US" dirty="0"/>
              <a:t>、訓練時よりも、テスト時の</a:t>
            </a:r>
            <a:r>
              <a:rPr lang="en-US" altLang="ja-JP" dirty="0"/>
              <a:t>R2</a:t>
            </a:r>
            <a:r>
              <a:rPr lang="ja-JP" altLang="en-US" dirty="0"/>
              <a:t>スコアの方を高くすることができ、一定の精度を確保できた。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特徴重要度の計算から、年数と曜日が結果に影響を与えていると推測。</a:t>
            </a:r>
            <a:endParaRPr lang="en-US" altLang="ja-JP" dirty="0"/>
          </a:p>
          <a:p>
            <a:r>
              <a:rPr lang="en-US" altLang="ja-JP" dirty="0"/>
              <a:t>【</a:t>
            </a:r>
            <a:r>
              <a:rPr lang="ja-JP" altLang="en-US" dirty="0"/>
              <a:t>感想</a:t>
            </a:r>
            <a:r>
              <a:rPr lang="en-US" altLang="ja-JP" dirty="0"/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データのサンプリングを行えば、もう少し精度を出せたかも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チーム別 </a:t>
            </a:r>
            <a:r>
              <a:rPr kumimoji="1" lang="en-US" altLang="ja-JP" dirty="0"/>
              <a:t>× </a:t>
            </a:r>
            <a:r>
              <a:rPr kumimoji="1" lang="ja-JP" altLang="en-US" dirty="0"/>
              <a:t>観客数</a:t>
            </a:r>
            <a:r>
              <a:rPr lang="ja-JP" altLang="en-US" dirty="0"/>
              <a:t>を</a:t>
            </a:r>
            <a:r>
              <a:rPr kumimoji="1" lang="ja-JP" altLang="en-US" dirty="0"/>
              <a:t>プロットし、偏りを確認すべき？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生データ整形に時間がかかり、もっと適切な精度向上のため　　　　　　　　　　　　　　　　　　　　　　　　　　　　　　の前処理を組めたかもしれない。。。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C7F926F-F60B-91C5-18A5-5D5584E15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449" y="4110036"/>
            <a:ext cx="4454097" cy="265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1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2B7B5-34E0-094A-0D7E-839A08BE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内容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735A677-85B1-111D-6377-3F7805B6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564324" cy="37148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問題設定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データの概要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整形と前処理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使用したモデル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モデルの分析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まとめ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50A921-76FD-96EA-3A89-242A4FB5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altLang="ja-JP" smtClean="0"/>
              <a:pPr/>
              <a:t>2</a:t>
            </a:fld>
            <a:endParaRPr lang="ja-JP" altLang="en-US" dirty="0"/>
          </a:p>
        </p:txBody>
      </p:sp>
      <p:pic>
        <p:nvPicPr>
          <p:cNvPr id="13" name="図プレースホルダー 12">
            <a:extLst>
              <a:ext uri="{FF2B5EF4-FFF2-40B4-BE49-F238E27FC236}">
                <a16:creationId xmlns:a16="http://schemas.microsoft.com/office/drawing/2014/main" id="{AF5B9651-AD16-01EA-DFCE-B9C7BAA7AB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8748" b="8748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2" name="図プレースホルダー 11">
            <a:extLst>
              <a:ext uri="{FF2B5EF4-FFF2-40B4-BE49-F238E27FC236}">
                <a16:creationId xmlns:a16="http://schemas.microsoft.com/office/drawing/2014/main" id="{3CF35C40-D6D5-A07D-22A1-00997EF7076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9274" b="9274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7" name="図プレースホルダー 16">
            <a:extLst>
              <a:ext uri="{FF2B5EF4-FFF2-40B4-BE49-F238E27FC236}">
                <a16:creationId xmlns:a16="http://schemas.microsoft.com/office/drawing/2014/main" id="{83111A6A-2428-0A76-CA9E-36369B2DC80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8467" b="846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0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8A2017C-0AD3-6539-9AF1-DF351248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6"/>
                </a:solidFill>
              </a:rPr>
              <a:t>1. </a:t>
            </a:r>
            <a:r>
              <a:rPr lang="ja-JP" altLang="en-US" dirty="0"/>
              <a:t>問題設定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54227885-066E-52C2-0B81-60FF96FB6E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選択した問題：選択肢① プロ野球</a:t>
            </a:r>
            <a:r>
              <a:rPr lang="en-US" altLang="ja-JP" dirty="0"/>
              <a:t>Freak</a:t>
            </a:r>
            <a:r>
              <a:rPr lang="ja-JP" altLang="en-US" dirty="0"/>
              <a:t>から、ホームゲームの観客数を予測する回帰モデルを作る</a:t>
            </a:r>
            <a:endParaRPr lang="en-US" altLang="ja-JP" dirty="0"/>
          </a:p>
          <a:p>
            <a:r>
              <a:rPr lang="en-US" altLang="ja-JP" dirty="0"/>
              <a:t>【</a:t>
            </a:r>
            <a:r>
              <a:rPr lang="ja-JP" altLang="en-US" dirty="0"/>
              <a:t>問題条件</a:t>
            </a:r>
            <a:r>
              <a:rPr lang="en-US" altLang="ja-JP" dirty="0"/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予測するチーム：</a:t>
            </a:r>
            <a:r>
              <a:rPr lang="ja-JP" altLang="en-US" b="1" dirty="0"/>
              <a:t>横浜</a:t>
            </a:r>
            <a:r>
              <a:rPr lang="en-US" altLang="ja-JP" b="1" dirty="0" err="1"/>
              <a:t>DeNA</a:t>
            </a:r>
            <a:r>
              <a:rPr lang="ja-JP" altLang="en-US" b="1" dirty="0"/>
              <a:t>ベイスターズ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目的変数：ホームゲームの観客数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説明変数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試合日程 </a:t>
            </a:r>
            <a:r>
              <a:rPr lang="en-US" altLang="ja-JP" dirty="0"/>
              <a:t>(</a:t>
            </a:r>
            <a:r>
              <a:rPr lang="ja-JP" altLang="en-US" dirty="0"/>
              <a:t>年</a:t>
            </a:r>
            <a:r>
              <a:rPr lang="en-US" altLang="ja-JP" dirty="0"/>
              <a:t>,</a:t>
            </a:r>
            <a:r>
              <a:rPr lang="ja-JP" altLang="en-US" dirty="0"/>
              <a:t>月</a:t>
            </a:r>
            <a:r>
              <a:rPr lang="en-US" altLang="ja-JP" dirty="0"/>
              <a:t>,</a:t>
            </a:r>
            <a:r>
              <a:rPr lang="ja-JP" altLang="en-US" dirty="0"/>
              <a:t>日</a:t>
            </a:r>
            <a:r>
              <a:rPr lang="en-US" altLang="ja-JP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勝敗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スコア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対戦相手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先発投手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E1534C5-7C38-44D6-4645-906FF500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18" y="3337225"/>
            <a:ext cx="4096715" cy="287669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AB95228-6144-F007-3FBD-821AA97EB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548" y="3619179"/>
            <a:ext cx="2627409" cy="25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0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32C52-D88C-0B19-122A-68364795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2. </a:t>
            </a:r>
            <a:r>
              <a:rPr kumimoji="1" lang="ja-JP" altLang="en-US" dirty="0"/>
              <a:t>データの概要：データの取り込み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A8CE4A-6060-2B2E-1514-80337BDF59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Pandas</a:t>
            </a:r>
            <a:r>
              <a:rPr kumimoji="1" lang="ja-JP" altLang="en-US" dirty="0"/>
              <a:t>の</a:t>
            </a:r>
            <a:r>
              <a:rPr kumimoji="1" lang="en-US" altLang="ja-JP" dirty="0"/>
              <a:t>`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read_html</a:t>
            </a:r>
            <a:r>
              <a:rPr kumimoji="1" lang="en-US" altLang="ja-JP" dirty="0"/>
              <a:t>`</a:t>
            </a:r>
            <a:r>
              <a:rPr kumimoji="1" lang="ja-JP" altLang="en-US" dirty="0"/>
              <a:t>関数により、</a:t>
            </a:r>
            <a:r>
              <a:rPr kumimoji="1" lang="en-US" altLang="ja-JP" dirty="0"/>
              <a:t>Web</a:t>
            </a:r>
            <a:r>
              <a:rPr kumimoji="1" lang="ja-JP" altLang="en-US" dirty="0"/>
              <a:t>上からダウンロードした。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年ごとに</a:t>
            </a:r>
            <a:r>
              <a:rPr lang="en-US" altLang="ja-JP" dirty="0"/>
              <a:t>URL</a:t>
            </a:r>
            <a:r>
              <a:rPr lang="ja-JP" altLang="en-US" dirty="0"/>
              <a:t>が異なるため、繰り返し処理で年度を変えて取得、その後一元化した。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BBC4B8A-7FEE-BF8A-3BEB-37D5B96E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18" y="3113334"/>
            <a:ext cx="5758776" cy="300171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9068153-758B-C12F-C422-7F6B8D70E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466" y="3660684"/>
            <a:ext cx="5144080" cy="180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0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32C52-D88C-0B19-122A-68364795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2. </a:t>
            </a:r>
            <a:r>
              <a:rPr kumimoji="1" lang="ja-JP" altLang="en-US" dirty="0"/>
              <a:t>データの概要：データ概要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A8CE4A-6060-2B2E-1514-80337BDF59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1" y="1381126"/>
            <a:ext cx="11125200" cy="47339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今回使用するデータセットのデータ数については下記のような分布になっている。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B203994-DAE7-5C5E-6B55-7ABD10AEB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26" y="1799846"/>
            <a:ext cx="3281120" cy="252572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1C8C29D-A58B-2410-81E0-DCB2F650F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452" y="1799845"/>
            <a:ext cx="3222151" cy="252572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4E79C9B-EBD5-BF60-7639-77D15A8D4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020" y="1799845"/>
            <a:ext cx="3179164" cy="252572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71BB25A-79E3-66E8-87CD-2BBD9CB40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901" y="4395086"/>
            <a:ext cx="3113023" cy="244017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40743CB-E24A-61F8-EE7D-94CCC096D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970" y="4395086"/>
            <a:ext cx="3636736" cy="233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7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23481-8627-CB4D-81B0-B488EA79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2. </a:t>
            </a:r>
            <a:r>
              <a:rPr kumimoji="1" lang="ja-JP" altLang="en-US" dirty="0"/>
              <a:t>データの概要：訓練・テスト別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3DA75C-FFE1-9EED-5832-BDB659CCE3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1" y="1557288"/>
            <a:ext cx="11125200" cy="45577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訓練用データとテストデータの分割割合は、</a:t>
            </a:r>
            <a:r>
              <a:rPr kumimoji="1" lang="en-US" altLang="ja-JP" dirty="0"/>
              <a:t>8:2</a:t>
            </a:r>
            <a:r>
              <a:rPr kumimoji="1" lang="ja-JP" altLang="en-US" dirty="0"/>
              <a:t>として分割した。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167D483-93FA-A7D2-7C05-5BAECFFE2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3" y="1998035"/>
            <a:ext cx="3105583" cy="71447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2CD721C-3ADB-2FD1-3021-CA5398B2E76A}"/>
              </a:ext>
            </a:extLst>
          </p:cNvPr>
          <p:cNvSpPr/>
          <p:nvPr/>
        </p:nvSpPr>
        <p:spPr>
          <a:xfrm>
            <a:off x="533399" y="2971800"/>
            <a:ext cx="5562601" cy="35280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訓練用データ</a:t>
            </a:r>
            <a:endParaRPr kumimoji="1" lang="en-US" altLang="ja-JP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CB03179-EADA-10E4-DDF7-2767195EC3DF}"/>
              </a:ext>
            </a:extLst>
          </p:cNvPr>
          <p:cNvSpPr/>
          <p:nvPr/>
        </p:nvSpPr>
        <p:spPr>
          <a:xfrm>
            <a:off x="6262254" y="2971800"/>
            <a:ext cx="5756563" cy="363681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テスト用データ</a:t>
            </a:r>
            <a:endParaRPr kumimoji="1"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291C3E1-5205-E7E0-5A1F-70F260BB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95" y="4180775"/>
            <a:ext cx="2182278" cy="171060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7B054A2-00F3-232C-D315-EE99CB144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57" y="4180775"/>
            <a:ext cx="2536086" cy="162799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AD67CEA-FB13-F402-FBD8-6618F4AEC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0156" y="4180775"/>
            <a:ext cx="2185390" cy="173939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39A3F2C-F37E-863D-F9BF-670841839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128" y="4180774"/>
            <a:ext cx="2652154" cy="171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9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B321C-F834-183E-F3A3-BE299EE8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3. </a:t>
            </a:r>
            <a:r>
              <a:rPr kumimoji="1" lang="ja-JP" altLang="en-US" dirty="0"/>
              <a:t>整形と前処理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A9E2F-2D8B-4DBB-4141-CFFB381A25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1" y="1440874"/>
            <a:ext cx="11125200" cy="46741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中止ゲームについては、そのままでは欠損値として自動処理できなかったので、以下の修正を行った。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勝敗   ：</a:t>
            </a:r>
            <a:r>
              <a:rPr lang="en-US" altLang="ja-JP" dirty="0"/>
              <a:t>’-’ </a:t>
            </a:r>
            <a:r>
              <a:rPr lang="ja-JP" altLang="en-US" dirty="0"/>
              <a:t>という値を、欠損値として扱い、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nan</a:t>
            </a:r>
            <a:r>
              <a:rPr lang="ja-JP" altLang="en-US" dirty="0"/>
              <a:t>代入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スコア：</a:t>
            </a:r>
            <a:r>
              <a:rPr lang="en-US" altLang="ja-JP" dirty="0"/>
              <a:t>’</a:t>
            </a:r>
            <a:r>
              <a:rPr lang="ja-JP" altLang="en-US" dirty="0"/>
              <a:t>中止</a:t>
            </a:r>
            <a:r>
              <a:rPr lang="en-US" altLang="ja-JP" dirty="0"/>
              <a:t>’</a:t>
            </a:r>
            <a:r>
              <a:rPr lang="ja-JP" altLang="en-US" dirty="0"/>
              <a:t>という値を、</a:t>
            </a:r>
            <a:r>
              <a:rPr lang="en-US" altLang="ja-JP" dirty="0"/>
              <a:t>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観客数のデータから、単位（人）を除去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スコアを自軍スコアと相手スコアに分ける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勝ち（○）</a:t>
            </a:r>
            <a:r>
              <a:rPr kumimoji="1" lang="en-US" altLang="ja-JP" dirty="0"/>
              <a:t>= true, </a:t>
            </a:r>
            <a:r>
              <a:rPr kumimoji="1" lang="ja-JP" altLang="en-US" dirty="0"/>
              <a:t>負け（●） </a:t>
            </a:r>
            <a:r>
              <a:rPr kumimoji="1" lang="en-US" altLang="ja-JP" dirty="0"/>
              <a:t>= false</a:t>
            </a:r>
            <a:r>
              <a:rPr kumimoji="1" lang="ja-JP" altLang="en-US" dirty="0"/>
              <a:t>としてエンコーディングする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対戦相手と先発投手を</a:t>
            </a:r>
            <a:r>
              <a:rPr kumimoji="1" lang="en-US" altLang="ja-JP" dirty="0"/>
              <a:t>one-hot</a:t>
            </a:r>
            <a:r>
              <a:rPr kumimoji="1" lang="ja-JP" altLang="en-US" dirty="0"/>
              <a:t>エンコーディングする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年、月、日、曜日、四半期のカラムを追加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B7B6676-7E66-BA37-41E1-671704EB0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18" y="4435865"/>
            <a:ext cx="9705109" cy="23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BF305-2084-601E-A745-8E912144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4. </a:t>
            </a:r>
            <a:r>
              <a:rPr kumimoji="1" lang="ja-JP" altLang="en-US" dirty="0"/>
              <a:t>使用したモデル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6D004-55E1-4E40-B806-62AD658675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決定木：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DecisionTreeRegressor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標準化と交差検証により適切なハイパーパラメータの探索を行い、精度向上を狙った。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交差検証：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GridSearchCV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(…,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cv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scoring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'r2'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n_jobs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=-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標準化   ：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StandardScaler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学習後に、学習過程を可視化して確認することで、過学習の有無を確認した。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B81D4F7-1240-9C48-9FB7-D12F9A0B8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4728" y="3929493"/>
            <a:ext cx="3636818" cy="290945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E3B6111-7B29-7DAD-B047-F152BE555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565" y="4869874"/>
            <a:ext cx="6432034" cy="12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4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46FE4B-006A-00FA-361B-BEFE2941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5. </a:t>
            </a:r>
            <a:r>
              <a:rPr kumimoji="1" lang="ja-JP" altLang="en-US" dirty="0"/>
              <a:t>モデルの分析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B25E62-5A55-FFA8-FAF2-9ACC430A9C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2" y="2105024"/>
            <a:ext cx="5922817" cy="4010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今回のモデルのパラメータは以下のようになった。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また、 </a:t>
            </a:r>
            <a:r>
              <a:rPr kumimoji="1" lang="en-US" altLang="ja-JP" dirty="0"/>
              <a:t>R2</a:t>
            </a:r>
            <a:r>
              <a:rPr kumimoji="1" lang="ja-JP" altLang="en-US" dirty="0"/>
              <a:t>スコアは以下の通り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訓練時：</a:t>
            </a:r>
            <a:r>
              <a:rPr lang="en-US" altLang="ja-JP" dirty="0"/>
              <a:t>0.74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テスト時：</a:t>
            </a:r>
            <a:r>
              <a:rPr lang="en-US" altLang="ja-JP" dirty="0"/>
              <a:t>0.77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C8E91B4-EF6A-0A76-CBB2-2495BD41D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486" y="3622965"/>
            <a:ext cx="4879057" cy="290712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28066EE-A9EF-856C-6E80-500B99596ECF}"/>
              </a:ext>
            </a:extLst>
          </p:cNvPr>
          <p:cNvSpPr txBox="1"/>
          <p:nvPr/>
        </p:nvSpPr>
        <p:spPr>
          <a:xfrm>
            <a:off x="916565" y="2425979"/>
            <a:ext cx="4763799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 param: {</a:t>
            </a:r>
          </a:p>
          <a:p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'regressor__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6, 'regressor__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8, 'regressor__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’: 2</a:t>
            </a:r>
          </a:p>
          <a:p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6BAF85CA-BB83-6086-FA44-CB1D57902B0B}"/>
              </a:ext>
            </a:extLst>
          </p:cNvPr>
          <p:cNvSpPr txBox="1">
            <a:spLocks/>
          </p:cNvSpPr>
          <p:nvPr/>
        </p:nvSpPr>
        <p:spPr>
          <a:xfrm>
            <a:off x="6456219" y="2105024"/>
            <a:ext cx="5239327" cy="401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特徴重要度をプロットした結果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コロナの関係か、年数がかなり影響している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次いで、曜日の重要度が高い。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395250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1.pptx" id="{B503CED2-80BA-4BDB-8518-A668D98D6B41}" vid="{40035119-C130-4E91-BEE3-C288F1343AC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No2</Template>
  <TotalTime>8800</TotalTime>
  <Words>619</Words>
  <Application>Microsoft Office PowerPoint</Application>
  <PresentationFormat>ワイド画面</PresentationFormat>
  <Paragraphs>72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Aller</vt:lpstr>
      <vt:lpstr>Meiryo UI</vt:lpstr>
      <vt:lpstr>游ゴシック</vt:lpstr>
      <vt:lpstr>游ゴシック Medium</vt:lpstr>
      <vt:lpstr>Arial</vt:lpstr>
      <vt:lpstr>Consolas</vt:lpstr>
      <vt:lpstr>Courier New</vt:lpstr>
      <vt:lpstr>Segoe UI</vt:lpstr>
      <vt:lpstr>MinimalXOVTI</vt:lpstr>
      <vt:lpstr>データサイエンス実習 最終課題 発表</vt:lpstr>
      <vt:lpstr>内容</vt:lpstr>
      <vt:lpstr>1. 問題設定</vt:lpstr>
      <vt:lpstr>2. データの概要：データの取り込み</vt:lpstr>
      <vt:lpstr>2. データの概要：データ概要</vt:lpstr>
      <vt:lpstr>2. データの概要：訓練・テスト別</vt:lpstr>
      <vt:lpstr>3. 整形と前処理</vt:lpstr>
      <vt:lpstr>4. 使用したモデル </vt:lpstr>
      <vt:lpstr>5. モデルの分析</vt:lpstr>
      <vt:lpstr>6. 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ML-Agents 第3回</dc:title>
  <dc:creator>秀 高林</dc:creator>
  <cp:lastModifiedBy>高林 秀</cp:lastModifiedBy>
  <cp:revision>135</cp:revision>
  <dcterms:created xsi:type="dcterms:W3CDTF">2023-06-28T04:20:43Z</dcterms:created>
  <dcterms:modified xsi:type="dcterms:W3CDTF">2024-06-25T14:55:13Z</dcterms:modified>
</cp:coreProperties>
</file>