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22"/>
  </p:notesMasterIdLst>
  <p:handoutMasterIdLst>
    <p:handoutMasterId r:id="rId23"/>
  </p:handoutMasterIdLst>
  <p:sldIdLst>
    <p:sldId id="281" r:id="rId5"/>
    <p:sldId id="355" r:id="rId6"/>
    <p:sldId id="353" r:id="rId7"/>
    <p:sldId id="361" r:id="rId8"/>
    <p:sldId id="362" r:id="rId9"/>
    <p:sldId id="363" r:id="rId10"/>
    <p:sldId id="283" r:id="rId11"/>
    <p:sldId id="364" r:id="rId12"/>
    <p:sldId id="365" r:id="rId13"/>
    <p:sldId id="366" r:id="rId14"/>
    <p:sldId id="367" r:id="rId15"/>
    <p:sldId id="368" r:id="rId16"/>
    <p:sldId id="372" r:id="rId17"/>
    <p:sldId id="373" r:id="rId18"/>
    <p:sldId id="369" r:id="rId19"/>
    <p:sldId id="370" r:id="rId20"/>
    <p:sldId id="371" r:id="rId21"/>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456"/>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88" d="100"/>
          <a:sy n="88" d="100"/>
        </p:scale>
        <p:origin x="374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5FC9B89-0CB8-41EA-B415-C1795FECA688}" type="datetime1">
              <a:rPr lang="ja-JP" altLang="en-US" smtClean="0">
                <a:latin typeface="Meiryo UI" panose="020B0604030504040204" pitchFamily="50" charset="-128"/>
                <a:ea typeface="Meiryo UI" panose="020B0604030504040204" pitchFamily="50" charset="-128"/>
              </a:rPr>
              <a:t>2022/12/26</a:t>
            </a:fld>
            <a:endParaRPr lang="ja-JP" altLang="en-US"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661E857-36B8-43F1-9D87-FE508167BCE3}"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noProof="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90BF7002-E14B-4FC4-9079-5EC2FAEBD180}" type="datetime1">
              <a:rPr lang="ja-JP" altLang="en-US" smtClean="0"/>
              <a:pPr/>
              <a:t>2022/12/26</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noProof="0">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BCFAAAB6-A2C6-4A85-A3A1-98EFBA61C967}" type="slidenum">
              <a:rPr lang="en-US" altLang="ja-JP" noProof="0" smtClean="0"/>
              <a:pPr/>
              <a:t>‹#›</a:t>
            </a:fld>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b="0" i="0">
              <a:effectLst/>
              <a:latin typeface="Meiryo UI" panose="020B0604030504040204" pitchFamily="50" charset="-128"/>
              <a:ea typeface="Meiryo UI" panose="020B0604030504040204" pitchFamily="50" charset="-128"/>
            </a:endParaRPr>
          </a:p>
          <a:p>
            <a:pPr rtl="0"/>
            <a:r>
              <a:rPr lang="en-US" altLang="ja-JP">
                <a:latin typeface="Meiryo UI" panose="020B0604030504040204" pitchFamily="50" charset="-128"/>
                <a:ea typeface="Meiryo UI" panose="020B0604030504040204" pitchFamily="50" charset="-128"/>
              </a:rPr>
              <a:t>ID=d924773e-9a16-4d6d-9803-8cb819e99682</a:t>
            </a:r>
            <a:r>
              <a:rPr lang="ja-JP" altLang="en-US">
                <a:latin typeface="Meiryo UI" panose="020B0604030504040204" pitchFamily="50" charset="-128"/>
                <a:ea typeface="Meiryo UI" panose="020B0604030504040204" pitchFamily="50" charset="-128"/>
              </a:rPr>
              <a:t>
</a:t>
            </a:r>
            <a:r>
              <a:rPr lang="en-US" altLang="ja-JP">
                <a:latin typeface="Meiryo UI" panose="020B0604030504040204" pitchFamily="50" charset="-128"/>
                <a:ea typeface="Meiryo UI" panose="020B0604030504040204" pitchFamily="50" charset="-128"/>
              </a:rPr>
              <a:t>Recipe=text_billboard
Type=TextOnly
Variant=0
FamilyID=AccentBoxWalbaum_Zero</a:t>
            </a:r>
          </a:p>
        </p:txBody>
      </p:sp>
      <p:sp>
        <p:nvSpPr>
          <p:cNvPr id="4" name="スライド番号プレースホルダー 3"/>
          <p:cNvSpPr>
            <a:spLocks noGrp="1"/>
          </p:cNvSpPr>
          <p:nvPr>
            <p:ph type="sldNum" sz="quarter" idx="5"/>
          </p:nvPr>
        </p:nvSpPr>
        <p:spPr/>
        <p:txBody>
          <a:bodyPr rtlCol="0"/>
          <a:lstStyle/>
          <a:p>
            <a:pPr rtl="0"/>
            <a:fld id="{8EAA36B1-75F6-458C-B388-8BC01E9857C8}" type="slidenum">
              <a:rPr lang="en-US" altLang="ja-JP" smtClean="0">
                <a:latin typeface="Meiryo UI" panose="020B0604030504040204" pitchFamily="50" charset="-128"/>
                <a:ea typeface="Meiryo UI" panose="020B0604030504040204" pitchFamily="50" charset="-128"/>
              </a:rPr>
              <a:t>1</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0320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BCFAAAB6-A2C6-4A85-A3A1-98EFBA61C967}" type="slidenum">
              <a:rPr lang="en-US" altLang="ja-JP" smtClean="0">
                <a:latin typeface="Meiryo UI" panose="020B0604030504040204" pitchFamily="50" charset="-128"/>
                <a:ea typeface="Meiryo UI" panose="020B0604030504040204" pitchFamily="50" charset="-128"/>
              </a:rPr>
              <a:t>2</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01115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BCFAAAB6-A2C6-4A85-A3A1-98EFBA61C967}" type="slidenum">
              <a:rPr lang="en-US" altLang="ja-JP" smtClean="0">
                <a:latin typeface="Meiryo UI" panose="020B0604030504040204" pitchFamily="50" charset="-128"/>
                <a:ea typeface="Meiryo UI" panose="020B0604030504040204" pitchFamily="50" charset="-128"/>
              </a:rPr>
              <a:t>3</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343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BCFAAAB6-A2C6-4A85-A3A1-98EFBA61C967}" type="slidenum">
              <a:rPr lang="en-US" altLang="ja-JP" smtClean="0">
                <a:latin typeface="Meiryo UI" panose="020B0604030504040204" pitchFamily="50" charset="-128"/>
                <a:ea typeface="Meiryo UI" panose="020B0604030504040204" pitchFamily="50" charset="-128"/>
              </a:rPr>
              <a:t>7</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4050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useBgFill="1">
        <p:nvSpPr>
          <p:cNvPr id="7" name="長方形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 name="タイトル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rtlCol="0" anchor="ctr">
            <a:normAutofit/>
          </a:bodyPr>
          <a:lstStyle>
            <a:lvl1pPr algn="ctr">
              <a:defRPr sz="660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3" name="サブタイトル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rtlCol="0" anchor="ctr">
            <a:normAutofit/>
          </a:bodyPr>
          <a:lstStyle>
            <a:lvl1pPr marL="0" indent="0" algn="ctr">
              <a:buNone/>
              <a:defRPr sz="2800">
                <a:solidFill>
                  <a:schemeClr val="bg1"/>
                </a:solidFill>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a:t>マスター サブタイトルの書式設定</a:t>
            </a:r>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とコンテンツ (3 枚の画像)">
    <p:spTree>
      <p:nvGrpSpPr>
        <p:cNvPr id="1" name=""/>
        <p:cNvGrpSpPr/>
        <p:nvPr/>
      </p:nvGrpSpPr>
      <p:grpSpPr>
        <a:xfrm>
          <a:off x="0" y="0"/>
          <a:ext cx="0" cy="0"/>
          <a:chOff x="0" y="0"/>
          <a:chExt cx="0" cy="0"/>
        </a:xfrm>
      </p:grpSpPr>
      <p:sp useBgFill="1">
        <p:nvSpPr>
          <p:cNvPr id="4" name="長方形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 name="タイトル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rtlCol="0" anchor="ctr">
            <a:normAutofit/>
          </a:bodyPr>
          <a:lstStyle>
            <a:lvl1pPr>
              <a:defRPr sz="280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3" name="コンテンツ プレースホルダー 2">
            <a:extLst>
              <a:ext uri="{FF2B5EF4-FFF2-40B4-BE49-F238E27FC236}">
                <a16:creationId xmlns:a16="http://schemas.microsoft.com/office/drawing/2014/main" id="{21671183-B3CE-4F45-92FB-98290CA0E2CA}"/>
              </a:ext>
            </a:extLst>
          </p:cNvPr>
          <p:cNvSpPr>
            <a:spLocks noGrp="1"/>
          </p:cNvSpPr>
          <p:nvPr>
            <p:ph idx="1" hasCustomPrompt="1"/>
          </p:nvPr>
        </p:nvSpPr>
        <p:spPr>
          <a:xfrm>
            <a:off x="841248" y="2359152"/>
            <a:ext cx="4059936" cy="3429000"/>
          </a:xfrm>
        </p:spPr>
        <p:txBody>
          <a:bodyPr rtlCol="0"/>
          <a:lstStyle>
            <a:lvl1pPr marL="0" indent="0">
              <a:buNone/>
              <a:defRPr sz="180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15" name="図プレースホルダー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rtlCol="0" anchor="ctr"/>
          <a:lstStyle>
            <a:lvl1pPr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10" name="図プレースホルダー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rtlCol="0" anchor="ctr"/>
          <a:lstStyle>
            <a:lvl1pPr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5" name="長方形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2" name="長方形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7" name="図プレースホルダー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rtlCol="0" anchor="ctr"/>
          <a:lstStyle>
            <a:lvl1pPr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18" name="日付プレースホルダー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rtlCol="0"/>
          <a:lstStyle>
            <a:lvl1pPr>
              <a:defRPr>
                <a:latin typeface="Meiryo UI" panose="020B0604030504040204" pitchFamily="50" charset="-128"/>
                <a:ea typeface="Meiryo UI" panose="020B0604030504040204" pitchFamily="50" charset="-128"/>
              </a:defRPr>
            </a:lvl1pPr>
          </a:lstStyle>
          <a:p>
            <a:r>
              <a:rPr lang="en-US" altLang="ja-JP" noProof="0"/>
              <a:t>20XX/9/4</a:t>
            </a:r>
            <a:endParaRPr lang="ja-JP" altLang="en-US" noProof="0">
              <a:latin typeface="Meiryo UI" panose="020B0604030504040204" pitchFamily="50" charset="-128"/>
              <a:ea typeface="Meiryo UI" panose="020B0604030504040204" pitchFamily="50" charset="-128"/>
            </a:endParaRPr>
          </a:p>
        </p:txBody>
      </p:sp>
      <p:sp>
        <p:nvSpPr>
          <p:cNvPr id="19" name="フッター プレースホルダー 18">
            <a:extLst>
              <a:ext uri="{FF2B5EF4-FFF2-40B4-BE49-F238E27FC236}">
                <a16:creationId xmlns:a16="http://schemas.microsoft.com/office/drawing/2014/main" id="{69186A5E-A88B-4AD5-8730-E1679229BB98}"/>
              </a:ext>
            </a:extLst>
          </p:cNvPr>
          <p:cNvSpPr>
            <a:spLocks noGrp="1"/>
          </p:cNvSpPr>
          <p:nvPr>
            <p:ph type="ftr" sz="quarter" idx="19"/>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a:t>プレゼンテーションのタイトル</a:t>
            </a:r>
            <a:endParaRPr lang="ja-JP" altLang="en-US" noProof="0">
              <a:latin typeface="Meiryo UI" panose="020B0604030504040204" pitchFamily="50" charset="-128"/>
              <a:ea typeface="Meiryo UI" panose="020B0604030504040204" pitchFamily="50" charset="-128"/>
            </a:endParaRPr>
          </a:p>
        </p:txBody>
      </p:sp>
      <p:sp>
        <p:nvSpPr>
          <p:cNvPr id="20" name="スライド番号プレースホルダー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rtlCol="0"/>
          <a:lstStyle>
            <a:lvl1pPr>
              <a:defRPr>
                <a:latin typeface="Meiryo UI" panose="020B0604030504040204" pitchFamily="50" charset="-128"/>
                <a:ea typeface="Meiryo UI" panose="020B0604030504040204" pitchFamily="50" charset="-128"/>
              </a:defRPr>
            </a:lvl1pPr>
          </a:lstStyle>
          <a:p>
            <a:fld id="{A65A5C87-DF58-40C8-B092-1DE63DB4547E}" type="slidenum">
              <a:rPr lang="en-US" altLang="ja-JP" noProof="0" smtClean="0"/>
              <a:pPr/>
              <a:t>‹#›</a:t>
            </a:fld>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タイトルとコンテンツ (4 枚の画像)">
    <p:spTree>
      <p:nvGrpSpPr>
        <p:cNvPr id="1" name=""/>
        <p:cNvGrpSpPr/>
        <p:nvPr/>
      </p:nvGrpSpPr>
      <p:grpSpPr>
        <a:xfrm>
          <a:off x="0" y="0"/>
          <a:ext cx="0" cy="0"/>
          <a:chOff x="0" y="0"/>
          <a:chExt cx="0" cy="0"/>
        </a:xfrm>
      </p:grpSpPr>
      <p:sp useBgFill="1">
        <p:nvSpPr>
          <p:cNvPr id="4" name="長方形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 name="タイトル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rtlCol="0" anchor="ctr">
            <a:normAutofit/>
          </a:bodyPr>
          <a:lstStyle>
            <a:lvl1pPr>
              <a:defRPr sz="280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15" name="図プレースホルダー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rtlCol="0" anchor="ctr"/>
          <a:lstStyle>
            <a:lvl1pPr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10" name="図プレースホルダー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rtlCol="0" anchor="ctr"/>
          <a:lstStyle>
            <a:lvl1pPr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5" name="長方形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7" name="図プレースホルダー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rtlCol="0" anchor="ctr"/>
          <a:lstStyle>
            <a:lvl1pPr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18" name="日付プレースホルダー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rtlCol="0"/>
          <a:lstStyle>
            <a:lvl1pPr>
              <a:defRPr>
                <a:latin typeface="Meiryo UI" panose="020B0604030504040204" pitchFamily="50" charset="-128"/>
                <a:ea typeface="Meiryo UI" panose="020B0604030504040204" pitchFamily="50" charset="-128"/>
              </a:defRPr>
            </a:lvl1pPr>
          </a:lstStyle>
          <a:p>
            <a:r>
              <a:rPr lang="en-US" altLang="ja-JP" noProof="0"/>
              <a:t>20XX/9/4</a:t>
            </a:r>
            <a:endParaRPr lang="ja-JP" altLang="en-US" noProof="0">
              <a:latin typeface="Meiryo UI" panose="020B0604030504040204" pitchFamily="50" charset="-128"/>
              <a:ea typeface="Meiryo UI" panose="020B0604030504040204" pitchFamily="50" charset="-128"/>
            </a:endParaRPr>
          </a:p>
        </p:txBody>
      </p:sp>
      <p:sp>
        <p:nvSpPr>
          <p:cNvPr id="19" name="フッター プレースホルダー 18">
            <a:extLst>
              <a:ext uri="{FF2B5EF4-FFF2-40B4-BE49-F238E27FC236}">
                <a16:creationId xmlns:a16="http://schemas.microsoft.com/office/drawing/2014/main" id="{69186A5E-A88B-4AD5-8730-E1679229BB98}"/>
              </a:ext>
            </a:extLst>
          </p:cNvPr>
          <p:cNvSpPr>
            <a:spLocks noGrp="1"/>
          </p:cNvSpPr>
          <p:nvPr>
            <p:ph type="ftr" sz="quarter" idx="19"/>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a:t>プレゼンテーションのタイトル</a:t>
            </a:r>
            <a:endParaRPr lang="ja-JP" altLang="en-US" noProof="0">
              <a:latin typeface="Meiryo UI" panose="020B0604030504040204" pitchFamily="50" charset="-128"/>
              <a:ea typeface="Meiryo UI" panose="020B0604030504040204" pitchFamily="50" charset="-128"/>
            </a:endParaRPr>
          </a:p>
        </p:txBody>
      </p:sp>
      <p:sp>
        <p:nvSpPr>
          <p:cNvPr id="20" name="スライド番号プレースホルダー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rtlCol="0"/>
          <a:lstStyle>
            <a:lvl1pPr>
              <a:defRPr>
                <a:latin typeface="Meiryo UI" panose="020B0604030504040204" pitchFamily="50" charset="-128"/>
                <a:ea typeface="Meiryo UI" panose="020B0604030504040204" pitchFamily="50" charset="-128"/>
              </a:defRPr>
            </a:lvl1pPr>
          </a:lstStyle>
          <a:p>
            <a:fld id="{A65A5C87-DF58-40C8-B092-1DE63DB4547E}" type="slidenum">
              <a:rPr lang="en-US" altLang="ja-JP" noProof="0" smtClean="0"/>
              <a:pPr/>
              <a:t>‹#›</a:t>
            </a:fld>
            <a:endParaRPr lang="ja-JP" altLang="en-US" noProof="0">
              <a:latin typeface="Meiryo UI" panose="020B0604030504040204" pitchFamily="50" charset="-128"/>
              <a:ea typeface="Meiryo UI" panose="020B0604030504040204" pitchFamily="50" charset="-128"/>
            </a:endParaRPr>
          </a:p>
        </p:txBody>
      </p:sp>
      <p:sp>
        <p:nvSpPr>
          <p:cNvPr id="6" name="長方形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6" name="図プレースホルダー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rtlCol="0" anchor="ctr"/>
          <a:lstStyle>
            <a:lvl1pPr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8" name="テキスト プレースホルダー 7">
            <a:extLst>
              <a:ext uri="{FF2B5EF4-FFF2-40B4-BE49-F238E27FC236}">
                <a16:creationId xmlns:a16="http://schemas.microsoft.com/office/drawing/2014/main" id="{A0D33A8D-B0BB-4920-AAC4-6EE9952AA556}"/>
              </a:ext>
            </a:extLst>
          </p:cNvPr>
          <p:cNvSpPr>
            <a:spLocks noGrp="1"/>
          </p:cNvSpPr>
          <p:nvPr>
            <p:ph type="body" sz="quarter" idx="22" hasCustomPrompt="1"/>
          </p:nvPr>
        </p:nvSpPr>
        <p:spPr>
          <a:xfrm>
            <a:off x="7772400" y="3099816"/>
            <a:ext cx="3721100" cy="447675"/>
          </a:xfrm>
        </p:spPr>
        <p:txBody>
          <a:bodyPr rtlCol="0"/>
          <a:lstStyle>
            <a:lvl1pPr marL="0" indent="0">
              <a:buNone/>
              <a:defRPr sz="160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21" name="テキスト プレースホルダー 7">
            <a:extLst>
              <a:ext uri="{FF2B5EF4-FFF2-40B4-BE49-F238E27FC236}">
                <a16:creationId xmlns:a16="http://schemas.microsoft.com/office/drawing/2014/main" id="{FC2F80E1-DA5D-4EBA-BDBC-FFD24776ED07}"/>
              </a:ext>
            </a:extLst>
          </p:cNvPr>
          <p:cNvSpPr>
            <a:spLocks noGrp="1"/>
          </p:cNvSpPr>
          <p:nvPr>
            <p:ph type="body" sz="quarter" idx="23" hasCustomPrompt="1"/>
          </p:nvPr>
        </p:nvSpPr>
        <p:spPr>
          <a:xfrm>
            <a:off x="7772400" y="4215384"/>
            <a:ext cx="3721100" cy="447675"/>
          </a:xfrm>
        </p:spPr>
        <p:txBody>
          <a:bodyPr rtlCol="0"/>
          <a:lstStyle>
            <a:lvl1pPr marL="0" indent="0">
              <a:buNone/>
              <a:defRPr sz="160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22" name="テキスト プレースホルダー 7">
            <a:extLst>
              <a:ext uri="{FF2B5EF4-FFF2-40B4-BE49-F238E27FC236}">
                <a16:creationId xmlns:a16="http://schemas.microsoft.com/office/drawing/2014/main" id="{536A3E74-5D94-4FE5-A5F8-7DA032AD48AF}"/>
              </a:ext>
            </a:extLst>
          </p:cNvPr>
          <p:cNvSpPr>
            <a:spLocks noGrp="1"/>
          </p:cNvSpPr>
          <p:nvPr>
            <p:ph type="body" sz="quarter" idx="24" hasCustomPrompt="1"/>
          </p:nvPr>
        </p:nvSpPr>
        <p:spPr>
          <a:xfrm>
            <a:off x="7772400" y="5321808"/>
            <a:ext cx="3721100" cy="447675"/>
          </a:xfrm>
        </p:spPr>
        <p:txBody>
          <a:bodyPr rtlCol="0"/>
          <a:lstStyle>
            <a:lvl1pPr marL="0" indent="0">
              <a:buNone/>
              <a:defRPr sz="160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23" name="図プレースホルダー 14">
            <a:extLst>
              <a:ext uri="{FF2B5EF4-FFF2-40B4-BE49-F238E27FC236}">
                <a16:creationId xmlns:a16="http://schemas.microsoft.com/office/drawing/2014/main" id="{A36D2011-9E99-44AA-8612-4EEBAAA5D036}"/>
              </a:ext>
            </a:extLst>
          </p:cNvPr>
          <p:cNvSpPr>
            <a:spLocks noGrp="1"/>
          </p:cNvSpPr>
          <p:nvPr>
            <p:ph type="pic" sz="quarter" idx="25"/>
          </p:nvPr>
        </p:nvSpPr>
        <p:spPr>
          <a:xfrm>
            <a:off x="7772400" y="2532888"/>
            <a:ext cx="457200" cy="457200"/>
          </a:xfrm>
        </p:spPr>
        <p:txBody>
          <a:bodyPr rtlCol="0" anchor="ctr"/>
          <a:lstStyle>
            <a:lvl1pPr algn="ctr">
              <a:buNone/>
              <a:defRPr sz="900">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24" name="図プレースホルダー 14">
            <a:extLst>
              <a:ext uri="{FF2B5EF4-FFF2-40B4-BE49-F238E27FC236}">
                <a16:creationId xmlns:a16="http://schemas.microsoft.com/office/drawing/2014/main" id="{80B0958E-0709-4604-ADAF-A6137275F31B}"/>
              </a:ext>
            </a:extLst>
          </p:cNvPr>
          <p:cNvSpPr>
            <a:spLocks noGrp="1"/>
          </p:cNvSpPr>
          <p:nvPr>
            <p:ph type="pic" sz="quarter" idx="26"/>
          </p:nvPr>
        </p:nvSpPr>
        <p:spPr>
          <a:xfrm>
            <a:off x="7772400" y="3630168"/>
            <a:ext cx="457200" cy="457200"/>
          </a:xfrm>
        </p:spPr>
        <p:txBody>
          <a:bodyPr rtlCol="0" anchor="ctr"/>
          <a:lstStyle>
            <a:lvl1pPr algn="ctr">
              <a:buNone/>
              <a:defRPr sz="900">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25" name="図プレースホルダー 14">
            <a:extLst>
              <a:ext uri="{FF2B5EF4-FFF2-40B4-BE49-F238E27FC236}">
                <a16:creationId xmlns:a16="http://schemas.microsoft.com/office/drawing/2014/main" id="{F4A09204-1398-472F-B713-0AD49188773D}"/>
              </a:ext>
            </a:extLst>
          </p:cNvPr>
          <p:cNvSpPr>
            <a:spLocks noGrp="1"/>
          </p:cNvSpPr>
          <p:nvPr>
            <p:ph type="pic" sz="quarter" idx="27"/>
          </p:nvPr>
        </p:nvSpPr>
        <p:spPr>
          <a:xfrm>
            <a:off x="7772400" y="4754880"/>
            <a:ext cx="457200" cy="457200"/>
          </a:xfrm>
        </p:spPr>
        <p:txBody>
          <a:bodyPr rtlCol="0" anchor="ctr"/>
          <a:lstStyle>
            <a:lvl1pPr algn="ctr">
              <a:buNone/>
              <a:defRPr sz="900">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useBgFill="1">
        <p:nvSpPr>
          <p:cNvPr id="7" name="長方形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9" name="長方形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 name="タイトル 1">
            <a:extLst>
              <a:ext uri="{FF2B5EF4-FFF2-40B4-BE49-F238E27FC236}">
                <a16:creationId xmlns:a16="http://schemas.microsoft.com/office/drawing/2014/main" id="{779454F2-0EE5-4888-AF4C-82F825E6226E}"/>
              </a:ext>
            </a:extLst>
          </p:cNvPr>
          <p:cNvSpPr>
            <a:spLocks noGrp="1"/>
          </p:cNvSpPr>
          <p:nvPr>
            <p:ph type="title" hasCustomPrompt="1"/>
          </p:nvPr>
        </p:nvSpPr>
        <p:spPr>
          <a:xfrm>
            <a:off x="1078992" y="1938528"/>
            <a:ext cx="10177272" cy="2990088"/>
          </a:xfrm>
        </p:spPr>
        <p:txBody>
          <a:bodyPr rtlCol="0">
            <a:normAutofit/>
          </a:bodyPr>
          <a:lstStyle>
            <a:lvl1pPr>
              <a:defRPr sz="5400">
                <a:latin typeface="Meiryo UI" panose="020B0604030504040204" pitchFamily="50" charset="-128"/>
                <a:ea typeface="Meiryo UI" panose="020B0604030504040204" pitchFamily="50" charset="-128"/>
              </a:defRPr>
            </a:lvl1pPr>
          </a:lstStyle>
          <a:p>
            <a:pPr rtl="0"/>
            <a:r>
              <a:rPr lang="ja-JP" altLang="en-US" noProof="0"/>
              <a:t>クリックしてマスター タイトルの書式設定を編集</a:t>
            </a:r>
          </a:p>
        </p:txBody>
      </p:sp>
      <p:sp>
        <p:nvSpPr>
          <p:cNvPr id="3" name="日付プレースホルダー 2">
            <a:extLst>
              <a:ext uri="{FF2B5EF4-FFF2-40B4-BE49-F238E27FC236}">
                <a16:creationId xmlns:a16="http://schemas.microsoft.com/office/drawing/2014/main" id="{67C91241-A315-4643-91E5-CF2C25CC903A}"/>
              </a:ext>
            </a:extLst>
          </p:cNvPr>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r>
              <a:rPr lang="en-US" altLang="ja-JP" noProof="0"/>
              <a:t>20XX/9/4</a:t>
            </a:r>
            <a:endParaRPr lang="ja-JP" altLang="en-US" noProof="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22706D86-5479-487D-94C8-76093D84F377}"/>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a:t>プレゼンテーションのタイトル</a:t>
            </a:r>
            <a:endParaRPr lang="ja-JP" altLang="en-US" noProof="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65A5C87-DF58-40C8-B092-1DE63DB4547E}" type="slidenum">
              <a:rPr lang="en-US" altLang="ja-JP" noProof="0" smtClean="0"/>
              <a:pPr/>
              <a:t>‹#›</a:t>
            </a:fld>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AC447E0-1D4D-4EF2-B81B-4B2400EE3EDB}"/>
              </a:ext>
            </a:extLst>
          </p:cNvPr>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r>
              <a:rPr lang="en-US" altLang="ja-JP" noProof="0"/>
              <a:t>20XX/9/4</a:t>
            </a:r>
            <a:endParaRPr lang="ja-JP" altLang="en-US" noProof="0">
              <a:latin typeface="Meiryo UI" panose="020B0604030504040204" pitchFamily="50" charset="-128"/>
              <a:ea typeface="Meiryo UI" panose="020B0604030504040204" pitchFamily="50" charset="-128"/>
            </a:endParaRPr>
          </a:p>
        </p:txBody>
      </p:sp>
      <p:sp>
        <p:nvSpPr>
          <p:cNvPr id="3" name="フッター プレースホルダー 2">
            <a:extLst>
              <a:ext uri="{FF2B5EF4-FFF2-40B4-BE49-F238E27FC236}">
                <a16:creationId xmlns:a16="http://schemas.microsoft.com/office/drawing/2014/main" id="{C9984CA0-2A78-4600-9F3D-19B09E790FE8}"/>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a:t>プレゼンテーションのタイトル</a:t>
            </a:r>
            <a:endParaRPr lang="ja-JP" altLang="en-US" noProof="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65A5C87-DF58-40C8-B092-1DE63DB4547E}" type="slidenum">
              <a:rPr lang="en-US" altLang="ja-JP" noProof="0" smtClean="0"/>
              <a:pPr/>
              <a:t>‹#›</a:t>
            </a:fld>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useBgFill="1">
        <p:nvSpPr>
          <p:cNvPr id="9" name="長方形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1" name="長方形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 name="タイトル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rtlCol="0" anchor="t">
            <a:normAutofit/>
          </a:bodyPr>
          <a:lstStyle>
            <a:lvl1pPr>
              <a:lnSpc>
                <a:spcPct val="100000"/>
              </a:lnSpc>
              <a:defRPr sz="340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3" name="コンテンツ プレースホルダー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rtlCol="0"/>
          <a:lstStyle>
            <a:lvl1pPr>
              <a:defRPr sz="2800">
                <a:latin typeface="Meiryo UI" panose="020B0604030504040204" pitchFamily="50" charset="-128"/>
                <a:ea typeface="Meiryo UI" panose="020B0604030504040204" pitchFamily="50" charset="-128"/>
              </a:defRPr>
            </a:lvl1pPr>
            <a:lvl2pPr>
              <a:defRPr sz="24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vl6pPr>
              <a:defRPr sz="2000"/>
            </a:lvl6pPr>
            <a:lvl7pPr>
              <a:defRPr sz="2000"/>
            </a:lvl7pPr>
            <a:lvl8pPr>
              <a:defRPr sz="2000"/>
            </a:lvl8pPr>
            <a:lvl9pPr>
              <a:defRPr sz="20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テキスト プレースホルダー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rtlCol="0">
            <a:normAutofit/>
          </a:bodyPr>
          <a:lstStyle>
            <a:lvl1pPr marL="0" indent="0">
              <a:buNone/>
              <a:defRPr sz="18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
        <p:nvSpPr>
          <p:cNvPr id="5" name="日付プレースホルダー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rtlCol="0"/>
          <a:lstStyle>
            <a:lvl1pPr>
              <a:defRPr>
                <a:latin typeface="Meiryo UI" panose="020B0604030504040204" pitchFamily="50" charset="-128"/>
                <a:ea typeface="Meiryo UI" panose="020B0604030504040204" pitchFamily="50" charset="-128"/>
              </a:defRPr>
            </a:lvl1pPr>
          </a:lstStyle>
          <a:p>
            <a:r>
              <a:rPr lang="en-US" altLang="ja-JP" noProof="0"/>
              <a:t>20XX/9/4</a:t>
            </a:r>
            <a:endParaRPr lang="ja-JP" altLang="en-US" noProof="0">
              <a:latin typeface="Meiryo UI" panose="020B0604030504040204" pitchFamily="50" charset="-128"/>
              <a:ea typeface="Meiryo UI" panose="020B0604030504040204" pitchFamily="50" charset="-128"/>
            </a:endParaRPr>
          </a:p>
        </p:txBody>
      </p:sp>
      <p:sp>
        <p:nvSpPr>
          <p:cNvPr id="6" name="フッター プレースホルダー 5">
            <a:extLst>
              <a:ext uri="{FF2B5EF4-FFF2-40B4-BE49-F238E27FC236}">
                <a16:creationId xmlns:a16="http://schemas.microsoft.com/office/drawing/2014/main" id="{9D6C7F66-2DFA-4146-BE1A-CE2890FE45E2}"/>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a:t>プレゼンテーションのタイトル</a:t>
            </a:r>
            <a:endParaRPr lang="ja-JP" altLang="en-US" noProof="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65A5C87-DF58-40C8-B092-1DE63DB4547E}" type="slidenum">
              <a:rPr lang="en-US" altLang="ja-JP" noProof="0" smtClean="0"/>
              <a:pPr/>
              <a:t>‹#›</a:t>
            </a:fld>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sp useBgFill="1">
        <p:nvSpPr>
          <p:cNvPr id="9" name="長方形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1" name="長方形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 name="タイトル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rtlCol="0" anchor="t">
            <a:normAutofit/>
          </a:bodyPr>
          <a:lstStyle>
            <a:lvl1pPr>
              <a:lnSpc>
                <a:spcPct val="100000"/>
              </a:lnSpc>
              <a:defRPr sz="340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3" name="図プレースホルダー 2">
            <a:extLst>
              <a:ext uri="{FF2B5EF4-FFF2-40B4-BE49-F238E27FC236}">
                <a16:creationId xmlns:a16="http://schemas.microsoft.com/office/drawing/2014/main" id="{EBA29649-B19F-499E-8E9A-3577EAC8F031}"/>
              </a:ext>
            </a:extLst>
          </p:cNvPr>
          <p:cNvSpPr>
            <a:spLocks noGrp="1"/>
          </p:cNvSpPr>
          <p:nvPr>
            <p:ph type="pic" idx="1" hasCustomPrompt="1"/>
          </p:nvPr>
        </p:nvSpPr>
        <p:spPr>
          <a:xfrm>
            <a:off x="4965192" y="1161288"/>
            <a:ext cx="6729984" cy="4645152"/>
          </a:xfrm>
        </p:spPr>
        <p:txBody>
          <a:bodyPr rtlCol="0">
            <a:normAutofit/>
          </a:bodyPr>
          <a:lstStyle>
            <a:lvl1pPr marL="0" indent="0">
              <a:buNone/>
              <a:defRPr sz="2800">
                <a:latin typeface="Meiryo UI" panose="020B0604030504040204" pitchFamily="50" charset="-128"/>
                <a:ea typeface="Meiryo UI"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アイコンをクリックして画像を追加</a:t>
            </a:r>
          </a:p>
        </p:txBody>
      </p:sp>
      <p:sp>
        <p:nvSpPr>
          <p:cNvPr id="4" name="テキスト プレースホルダー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rtlCol="0">
            <a:normAutofit/>
          </a:bodyPr>
          <a:lstStyle>
            <a:lvl1pPr marL="0" indent="0">
              <a:buNone/>
              <a:defRPr sz="18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
        <p:nvSpPr>
          <p:cNvPr id="5" name="日付プレースホルダー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rtlCol="0"/>
          <a:lstStyle>
            <a:lvl1pPr>
              <a:defRPr>
                <a:latin typeface="Meiryo UI" panose="020B0604030504040204" pitchFamily="50" charset="-128"/>
                <a:ea typeface="Meiryo UI" panose="020B0604030504040204" pitchFamily="50" charset="-128"/>
              </a:defRPr>
            </a:lvl1pPr>
          </a:lstStyle>
          <a:p>
            <a:r>
              <a:rPr lang="en-US" altLang="ja-JP" noProof="0"/>
              <a:t>20XX/9/4</a:t>
            </a:r>
            <a:endParaRPr lang="ja-JP" altLang="en-US" noProof="0">
              <a:latin typeface="Meiryo UI" panose="020B0604030504040204" pitchFamily="50" charset="-128"/>
              <a:ea typeface="Meiryo UI" panose="020B0604030504040204" pitchFamily="50" charset="-128"/>
            </a:endParaRPr>
          </a:p>
        </p:txBody>
      </p:sp>
      <p:sp>
        <p:nvSpPr>
          <p:cNvPr id="6" name="フッター プレースホルダー 5">
            <a:extLst>
              <a:ext uri="{FF2B5EF4-FFF2-40B4-BE49-F238E27FC236}">
                <a16:creationId xmlns:a16="http://schemas.microsoft.com/office/drawing/2014/main" id="{788CD9AD-D667-4FD4-AA34-428AA0BCD09E}"/>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a:t>プレゼンテーションのタイトル</a:t>
            </a:r>
            <a:endParaRPr lang="ja-JP" altLang="en-US" noProof="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65A5C87-DF58-40C8-B092-1DE63DB4547E}" type="slidenum">
              <a:rPr lang="en-US" altLang="ja-JP" noProof="0" smtClean="0"/>
              <a:pPr/>
              <a:t>‹#›</a:t>
            </a:fld>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画像)">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D358CF-0758-490A-A084-C46443B9ABE8}"/>
              </a:ext>
            </a:extLst>
          </p:cNvPr>
          <p:cNvSpPr>
            <a:spLocks noGrp="1"/>
          </p:cNvSpPr>
          <p:nvPr>
            <p:ph type="title" hasCustomPrompt="1"/>
          </p:nvPr>
        </p:nvSpPr>
        <p:spPr>
          <a:xfrm>
            <a:off x="5084064" y="1078992"/>
            <a:ext cx="6272784" cy="1536192"/>
          </a:xfrm>
        </p:spPr>
        <p:txBody>
          <a:bodyPr rtlCol="0" anchor="b">
            <a:normAutofit/>
          </a:bodyPr>
          <a:lstStyle>
            <a:lvl1pPr>
              <a:defRPr sz="5200">
                <a:latin typeface="Meiryo UI" panose="020B0604030504040204" pitchFamily="50" charset="-128"/>
                <a:ea typeface="Meiryo UI" panose="020B0604030504040204" pitchFamily="50" charset="-128"/>
              </a:defRPr>
            </a:lvl1pPr>
          </a:lstStyle>
          <a:p>
            <a:pPr rtl="0"/>
            <a:r>
              <a:rPr lang="ja-JP" altLang="en-US" noProof="0"/>
              <a:t>クリックしてマスター タイトルの書式設定を編集</a:t>
            </a:r>
          </a:p>
        </p:txBody>
      </p:sp>
      <p:sp>
        <p:nvSpPr>
          <p:cNvPr id="3" name="コンテンツ プレースホルダー 2">
            <a:extLst>
              <a:ext uri="{FF2B5EF4-FFF2-40B4-BE49-F238E27FC236}">
                <a16:creationId xmlns:a16="http://schemas.microsoft.com/office/drawing/2014/main" id="{21671183-B3CE-4F45-92FB-98290CA0E2CA}"/>
              </a:ext>
            </a:extLst>
          </p:cNvPr>
          <p:cNvSpPr>
            <a:spLocks noGrp="1"/>
          </p:cNvSpPr>
          <p:nvPr>
            <p:ph idx="1" hasCustomPrompt="1"/>
          </p:nvPr>
        </p:nvSpPr>
        <p:spPr>
          <a:xfrm>
            <a:off x="5084064" y="3355848"/>
            <a:ext cx="6272784" cy="2825496"/>
          </a:xfrm>
        </p:spPr>
        <p:txBody>
          <a:bodyPr rtlCol="0"/>
          <a:lstStyle>
            <a:lvl1pPr>
              <a:buNone/>
              <a:defRPr sz="180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4" name="日付プレースホルダー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rtlCol="0"/>
          <a:lstStyle>
            <a:lvl1pPr>
              <a:defRPr>
                <a:latin typeface="Meiryo UI" panose="020B0604030504040204" pitchFamily="50" charset="-128"/>
                <a:ea typeface="Meiryo UI" panose="020B0604030504040204" pitchFamily="50" charset="-128"/>
              </a:defRPr>
            </a:lvl1pPr>
          </a:lstStyle>
          <a:p>
            <a:r>
              <a:rPr lang="en-US" altLang="ja-JP" noProof="0"/>
              <a:t>20XX/9/4</a:t>
            </a:r>
            <a:endParaRPr lang="ja-JP" altLang="en-US" noProof="0">
              <a:latin typeface="Meiryo UI" panose="020B0604030504040204" pitchFamily="50" charset="-128"/>
              <a:ea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rtlCol="0"/>
          <a:lstStyle>
            <a:lvl1pPr>
              <a:defRPr>
                <a:latin typeface="Meiryo UI" panose="020B0604030504040204" pitchFamily="50" charset="-128"/>
                <a:ea typeface="Meiryo UI" panose="020B0604030504040204" pitchFamily="50" charset="-128"/>
              </a:defRPr>
            </a:lvl1pPr>
          </a:lstStyle>
          <a:p>
            <a:r>
              <a:rPr lang="ja-JP" altLang="en-US" noProof="0"/>
              <a:t>プレゼンテーションのタイトル</a:t>
            </a:r>
            <a:endParaRPr lang="ja-JP" altLang="en-US" noProof="0">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rtlCol="0"/>
          <a:lstStyle>
            <a:lvl1pPr>
              <a:defRPr>
                <a:latin typeface="Meiryo UI" panose="020B0604030504040204" pitchFamily="50" charset="-128"/>
                <a:ea typeface="Meiryo UI" panose="020B0604030504040204" pitchFamily="50" charset="-128"/>
              </a:defRPr>
            </a:lvl1pPr>
          </a:lstStyle>
          <a:p>
            <a:fld id="{A65A5C87-DF58-40C8-B092-1DE63DB4547E}" type="slidenum">
              <a:rPr lang="en-US" altLang="ja-JP" noProof="0" smtClean="0"/>
              <a:pPr/>
              <a:t>‹#›</a:t>
            </a:fld>
            <a:endParaRPr lang="ja-JP" altLang="en-US" noProof="0">
              <a:latin typeface="Meiryo UI" panose="020B0604030504040204" pitchFamily="50" charset="-128"/>
              <a:ea typeface="Meiryo UI" panose="020B0604030504040204" pitchFamily="50" charset="-128"/>
            </a:endParaRPr>
          </a:p>
        </p:txBody>
      </p:sp>
      <p:sp>
        <p:nvSpPr>
          <p:cNvPr id="7" name="長方形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9" name="長方形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5" name="図プレースホルダー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rtlCol="0" anchor="ctr"/>
          <a:lstStyle>
            <a:lvl1pPr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2 枚の画像)">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rtlCol="0" anchor="b">
            <a:normAutofit/>
          </a:bodyPr>
          <a:lstStyle>
            <a:lvl1pPr>
              <a:defRPr sz="520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3" name="コンテンツ プレースホルダー 2">
            <a:extLst>
              <a:ext uri="{FF2B5EF4-FFF2-40B4-BE49-F238E27FC236}">
                <a16:creationId xmlns:a16="http://schemas.microsoft.com/office/drawing/2014/main" id="{21671183-B3CE-4F45-92FB-98290CA0E2CA}"/>
              </a:ext>
            </a:extLst>
          </p:cNvPr>
          <p:cNvSpPr>
            <a:spLocks noGrp="1"/>
          </p:cNvSpPr>
          <p:nvPr>
            <p:ph idx="1" hasCustomPrompt="1"/>
          </p:nvPr>
        </p:nvSpPr>
        <p:spPr>
          <a:xfrm>
            <a:off x="612648" y="3355848"/>
            <a:ext cx="6272784" cy="2825496"/>
          </a:xfrm>
        </p:spPr>
        <p:txBody>
          <a:bodyPr rtlCol="0"/>
          <a:lstStyle>
            <a:lvl1pPr marL="0" indent="0">
              <a:buNone/>
              <a:defRPr sz="180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6" name="スライド番号プレースホルダー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rtlCol="0"/>
          <a:lstStyle>
            <a:lvl1pPr>
              <a:defRPr>
                <a:latin typeface="Meiryo UI" panose="020B0604030504040204" pitchFamily="50" charset="-128"/>
                <a:ea typeface="Meiryo UI" panose="020B0604030504040204" pitchFamily="50" charset="-128"/>
              </a:defRPr>
            </a:lvl1pPr>
          </a:lstStyle>
          <a:p>
            <a:fld id="{A65A5C87-DF58-40C8-B092-1DE63DB4547E}" type="slidenum">
              <a:rPr lang="en-US" altLang="ja-JP" noProof="0" smtClean="0"/>
              <a:pPr/>
              <a:t>‹#›</a:t>
            </a:fld>
            <a:endParaRPr lang="ja-JP" altLang="en-US" noProof="0">
              <a:latin typeface="Meiryo UI" panose="020B0604030504040204" pitchFamily="50" charset="-128"/>
              <a:ea typeface="Meiryo UI" panose="020B0604030504040204" pitchFamily="50" charset="-128"/>
            </a:endParaRPr>
          </a:p>
        </p:txBody>
      </p:sp>
      <p:sp>
        <p:nvSpPr>
          <p:cNvPr id="7" name="長方形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5" name="図プレースホルダー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rtlCol="0" anchor="ctr"/>
          <a:lstStyle>
            <a:lvl1pPr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10" name="図プレースホルダー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rtlCol="0" anchor="ctr"/>
          <a:lstStyle>
            <a:lvl1pPr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8" name="長方形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useBgFill="1">
        <p:nvSpPr>
          <p:cNvPr id="7" name="長方形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 name="タイトル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rtlCol="0" anchor="ctr">
            <a:normAutofit/>
          </a:bodyPr>
          <a:lstStyle>
            <a:lvl1pPr>
              <a:defRPr sz="540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3" name="テキスト プレースホルダー 2">
            <a:extLst>
              <a:ext uri="{FF2B5EF4-FFF2-40B4-BE49-F238E27FC236}">
                <a16:creationId xmlns:a16="http://schemas.microsoft.com/office/drawing/2014/main" id="{917741F9-B00F-4463-A257-6B66DABD9B4E}"/>
              </a:ext>
            </a:extLst>
          </p:cNvPr>
          <p:cNvSpPr>
            <a:spLocks noGrp="1"/>
          </p:cNvSpPr>
          <p:nvPr>
            <p:ph type="body" idx="1" hasCustomPrompt="1"/>
          </p:nvPr>
        </p:nvSpPr>
        <p:spPr>
          <a:xfrm>
            <a:off x="8613648" y="1938528"/>
            <a:ext cx="2688336" cy="2990088"/>
          </a:xfrm>
          <a:solidFill>
            <a:schemeClr val="accent1"/>
          </a:solidFill>
        </p:spPr>
        <p:txBody>
          <a:bodyPr rtlCol="0" anchor="ctr">
            <a:normAutofit/>
          </a:bodyPr>
          <a:lstStyle>
            <a:lvl1pPr marL="0" indent="0">
              <a:buNone/>
              <a:defRPr sz="2800">
                <a:solidFill>
                  <a:schemeClr val="bg1"/>
                </a:solidFill>
                <a:latin typeface="Meiryo UI" panose="020B0604030504040204" pitchFamily="50" charset="-128"/>
                <a:ea typeface="Meiryo UI"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ja-JP" altLang="en-US" noProof="0"/>
              <a:t>クリックしてマスター テキストのスタイルを編集</a:t>
            </a:r>
          </a:p>
        </p:txBody>
      </p:sp>
      <p:sp>
        <p:nvSpPr>
          <p:cNvPr id="12" name="長方形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4" name="長方形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useBgFill="1">
        <p:nvSpPr>
          <p:cNvPr id="8" name="長方形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2" name="長方形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 name="タイトル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rtlCol="0">
            <a:normAutofit/>
          </a:bodyPr>
          <a:lstStyle>
            <a:lvl1pPr>
              <a:defRPr sz="400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3" name="コンテンツ プレースホルダー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rtlCol="0"/>
          <a:lstStyle>
            <a:lvl1pPr>
              <a:defRPr>
                <a:latin typeface="Meiryo UI" panose="020B0604030504040204" pitchFamily="50" charset="-128"/>
                <a:ea typeface="Meiryo UI" panose="020B0604030504040204" pitchFamily="50" charset="-128"/>
              </a:defRPr>
            </a:lvl1pPr>
          </a:lstStyle>
          <a:p>
            <a:r>
              <a:rPr lang="en-US" altLang="ja-JP" noProof="0"/>
              <a:t>20XX/9/4</a:t>
            </a:r>
            <a:endParaRPr lang="ja-JP" altLang="en-US" noProof="0">
              <a:latin typeface="Meiryo UI" panose="020B0604030504040204" pitchFamily="50" charset="-128"/>
              <a:ea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36747CE3-4890-4BC1-94DB-5D49D02C9933}"/>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a:t>プレゼンテーションのタイトル</a:t>
            </a:r>
            <a:endParaRPr lang="ja-JP" altLang="en-US" noProof="0">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rtlCol="0"/>
          <a:lstStyle>
            <a:lvl1pPr>
              <a:defRPr>
                <a:latin typeface="Meiryo UI" panose="020B0604030504040204" pitchFamily="50" charset="-128"/>
                <a:ea typeface="Meiryo UI" panose="020B0604030504040204" pitchFamily="50" charset="-128"/>
              </a:defRPr>
            </a:lvl1pPr>
          </a:lstStyle>
          <a:p>
            <a:fld id="{A65A5C87-DF58-40C8-B092-1DE63DB4547E}" type="slidenum">
              <a:rPr lang="en-US" altLang="ja-JP" noProof="0" smtClean="0"/>
              <a:pPr/>
              <a:t>‹#›</a:t>
            </a:fld>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引用文">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rtlCol="0" anchor="ctr">
            <a:normAutofit/>
          </a:bodyPr>
          <a:lstStyle>
            <a:lvl1pPr algn="ctr">
              <a:defRPr sz="480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useBgFill="1">
        <p:nvSpPr>
          <p:cNvPr id="4" name="長方形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5" name="長方形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3" name="テキスト プレースホルダー 2">
            <a:extLst>
              <a:ext uri="{FF2B5EF4-FFF2-40B4-BE49-F238E27FC236}">
                <a16:creationId xmlns:a16="http://schemas.microsoft.com/office/drawing/2014/main" id="{917741F9-B00F-4463-A257-6B66DABD9B4E}"/>
              </a:ext>
            </a:extLst>
          </p:cNvPr>
          <p:cNvSpPr>
            <a:spLocks noGrp="1"/>
          </p:cNvSpPr>
          <p:nvPr>
            <p:ph type="body" idx="1" hasCustomPrompt="1"/>
          </p:nvPr>
        </p:nvSpPr>
        <p:spPr>
          <a:xfrm>
            <a:off x="841248" y="5102352"/>
            <a:ext cx="10607040" cy="585216"/>
          </a:xfrm>
          <a:solidFill>
            <a:schemeClr val="accent1"/>
          </a:solidFill>
        </p:spPr>
        <p:txBody>
          <a:bodyPr rtlCol="0" anchor="ctr">
            <a:normAutofit/>
          </a:bodyPr>
          <a:lstStyle>
            <a:lvl1pPr marL="0" indent="0">
              <a:buNone/>
              <a:defRPr sz="2000">
                <a:solidFill>
                  <a:schemeClr val="bg1"/>
                </a:solidFill>
                <a:latin typeface="Meiryo UI" panose="020B0604030504040204" pitchFamily="50" charset="-128"/>
                <a:ea typeface="Meiryo UI"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ja-JP" altLang="en-US" noProof="0"/>
              <a:t>クリックしてマスター テキストのスタイルを編集</a:t>
            </a:r>
          </a:p>
        </p:txBody>
      </p:sp>
      <p:sp>
        <p:nvSpPr>
          <p:cNvPr id="6" name="日付プレースホルダー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rtlCol="0"/>
          <a:lstStyle>
            <a:lvl1pPr>
              <a:defRPr>
                <a:latin typeface="Meiryo UI" panose="020B0604030504040204" pitchFamily="50" charset="-128"/>
                <a:ea typeface="Meiryo UI" panose="020B0604030504040204" pitchFamily="50" charset="-128"/>
              </a:defRPr>
            </a:lvl1pPr>
          </a:lstStyle>
          <a:p>
            <a:r>
              <a:rPr lang="en-US" altLang="ja-JP" noProof="0"/>
              <a:t>20XX/9/4</a:t>
            </a:r>
            <a:endParaRPr lang="ja-JP" altLang="en-US" noProof="0">
              <a:latin typeface="Meiryo UI" panose="020B0604030504040204" pitchFamily="50" charset="-128"/>
              <a:ea typeface="Meiryo UI" panose="020B0604030504040204" pitchFamily="50" charset="-128"/>
            </a:endParaRPr>
          </a:p>
        </p:txBody>
      </p:sp>
      <p:sp>
        <p:nvSpPr>
          <p:cNvPr id="10" name="フッター プレースホルダー 9">
            <a:extLst>
              <a:ext uri="{FF2B5EF4-FFF2-40B4-BE49-F238E27FC236}">
                <a16:creationId xmlns:a16="http://schemas.microsoft.com/office/drawing/2014/main" id="{20957ADB-410A-48BE-AA95-3A708314B02A}"/>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a:t>プレゼンテーションのタイトル</a:t>
            </a:r>
            <a:endParaRPr lang="ja-JP" altLang="en-US" noProof="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rtlCol="0"/>
          <a:lstStyle>
            <a:lvl1pPr>
              <a:defRPr>
                <a:latin typeface="Meiryo UI" panose="020B0604030504040204" pitchFamily="50" charset="-128"/>
                <a:ea typeface="Meiryo UI" panose="020B0604030504040204" pitchFamily="50" charset="-128"/>
              </a:defRPr>
            </a:lvl1pPr>
          </a:lstStyle>
          <a:p>
            <a:fld id="{A65A5C87-DF58-40C8-B092-1DE63DB4547E}" type="slidenum">
              <a:rPr lang="en-US" altLang="ja-JP" noProof="0" smtClean="0"/>
              <a:pPr/>
              <a:t>‹#›</a:t>
            </a:fld>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チーム">
    <p:spTree>
      <p:nvGrpSpPr>
        <p:cNvPr id="1" name=""/>
        <p:cNvGrpSpPr/>
        <p:nvPr/>
      </p:nvGrpSpPr>
      <p:grpSpPr>
        <a:xfrm>
          <a:off x="0" y="0"/>
          <a:ext cx="0" cy="0"/>
          <a:chOff x="0" y="0"/>
          <a:chExt cx="0" cy="0"/>
        </a:xfrm>
      </p:grpSpPr>
      <p:sp useBgFill="1">
        <p:nvSpPr>
          <p:cNvPr id="9" name="長方形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5" name="図プレースホルダー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rtlCol="0" anchor="ctr"/>
          <a:lstStyle>
            <a:lvl1pPr algn="ctr">
              <a:buNone/>
              <a:defRPr>
                <a:latin typeface="Meiryo UI" panose="020B0604030504040204" pitchFamily="50" charset="-128"/>
                <a:ea typeface="Meiryo UI" panose="020B0604030504040204" pitchFamily="50" charset="-128"/>
              </a:defRPr>
            </a:lvl1pPr>
          </a:lstStyle>
          <a:p>
            <a:pPr rtl="0"/>
            <a:r>
              <a:rPr lang="ja-JP" altLang="en-US" noProof="0"/>
              <a:t>画像</a:t>
            </a:r>
          </a:p>
        </p:txBody>
      </p:sp>
      <p:sp>
        <p:nvSpPr>
          <p:cNvPr id="10" name="図プレースホルダー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rtlCol="0" anchor="ctr"/>
          <a:lstStyle>
            <a:lvl1pPr algn="ctr">
              <a:buNone/>
              <a:defRPr>
                <a:latin typeface="Meiryo UI" panose="020B0604030504040204" pitchFamily="50" charset="-128"/>
                <a:ea typeface="Meiryo UI" panose="020B0604030504040204" pitchFamily="50" charset="-128"/>
              </a:defRPr>
            </a:lvl1pPr>
          </a:lstStyle>
          <a:p>
            <a:pPr rtl="0"/>
            <a:r>
              <a:rPr lang="ja-JP" altLang="en-US" noProof="0"/>
              <a:t>画像</a:t>
            </a:r>
          </a:p>
        </p:txBody>
      </p:sp>
      <p:sp>
        <p:nvSpPr>
          <p:cNvPr id="16" name="図プレースホルダー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rtlCol="0" anchor="ctr"/>
          <a:lstStyle>
            <a:lvl1pPr algn="ctr">
              <a:buNone/>
              <a:defRPr>
                <a:latin typeface="Meiryo UI" panose="020B0604030504040204" pitchFamily="50" charset="-128"/>
                <a:ea typeface="Meiryo UI" panose="020B0604030504040204" pitchFamily="50" charset="-128"/>
              </a:defRPr>
            </a:lvl1pPr>
          </a:lstStyle>
          <a:p>
            <a:pPr rtl="0"/>
            <a:r>
              <a:rPr lang="ja-JP" altLang="en-US" noProof="0"/>
              <a:t>画像</a:t>
            </a:r>
          </a:p>
        </p:txBody>
      </p:sp>
      <p:sp>
        <p:nvSpPr>
          <p:cNvPr id="27" name="長方形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8" name="タイトル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rtlCol="0">
            <a:normAutofit/>
          </a:bodyPr>
          <a:lstStyle>
            <a:lvl1pPr>
              <a:defRPr sz="400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32" name="図プレースホルダー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rtlCol="0" anchor="ctr"/>
          <a:lstStyle>
            <a:lvl1pPr algn="ctr">
              <a:buNone/>
              <a:defRPr>
                <a:latin typeface="Meiryo UI" panose="020B0604030504040204" pitchFamily="50" charset="-128"/>
                <a:ea typeface="Meiryo UI" panose="020B0604030504040204" pitchFamily="50" charset="-128"/>
              </a:defRPr>
            </a:lvl1pPr>
          </a:lstStyle>
          <a:p>
            <a:pPr rtl="0"/>
            <a:r>
              <a:rPr lang="ja-JP" altLang="en-US" noProof="0"/>
              <a:t>画像</a:t>
            </a:r>
          </a:p>
        </p:txBody>
      </p:sp>
      <p:sp>
        <p:nvSpPr>
          <p:cNvPr id="33" name="図プレースホルダー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rtlCol="0" anchor="ctr"/>
          <a:lstStyle>
            <a:lvl1pPr algn="ctr">
              <a:buNone/>
              <a:defRPr>
                <a:latin typeface="Meiryo UI" panose="020B0604030504040204" pitchFamily="50" charset="-128"/>
                <a:ea typeface="Meiryo UI" panose="020B0604030504040204" pitchFamily="50" charset="-128"/>
              </a:defRPr>
            </a:lvl1pPr>
          </a:lstStyle>
          <a:p>
            <a:pPr rtl="0"/>
            <a:r>
              <a:rPr lang="ja-JP" altLang="en-US" noProof="0"/>
              <a:t>画像</a:t>
            </a:r>
          </a:p>
        </p:txBody>
      </p:sp>
      <p:sp>
        <p:nvSpPr>
          <p:cNvPr id="11" name="日付プレースホルダー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rtlCol="0"/>
          <a:lstStyle>
            <a:lvl1pPr>
              <a:defRPr>
                <a:latin typeface="Meiryo UI" panose="020B0604030504040204" pitchFamily="50" charset="-128"/>
                <a:ea typeface="Meiryo UI" panose="020B0604030504040204" pitchFamily="50" charset="-128"/>
              </a:defRPr>
            </a:lvl1pPr>
          </a:lstStyle>
          <a:p>
            <a:r>
              <a:rPr lang="en-US" altLang="ja-JP" noProof="0"/>
              <a:t>20XX/9/4</a:t>
            </a:r>
            <a:endParaRPr lang="ja-JP" altLang="en-US" noProof="0">
              <a:latin typeface="Meiryo UI" panose="020B0604030504040204" pitchFamily="50" charset="-128"/>
              <a:ea typeface="Meiryo UI" panose="020B0604030504040204" pitchFamily="50" charset="-128"/>
            </a:endParaRPr>
          </a:p>
        </p:txBody>
      </p:sp>
      <p:sp>
        <p:nvSpPr>
          <p:cNvPr id="12" name="フッター プレースホルダー 11">
            <a:extLst>
              <a:ext uri="{FF2B5EF4-FFF2-40B4-BE49-F238E27FC236}">
                <a16:creationId xmlns:a16="http://schemas.microsoft.com/office/drawing/2014/main" id="{D0281C10-EAAA-4F45-8CC9-87F9F9116C21}"/>
              </a:ext>
            </a:extLst>
          </p:cNvPr>
          <p:cNvSpPr>
            <a:spLocks noGrp="1"/>
          </p:cNvSpPr>
          <p:nvPr>
            <p:ph type="ftr" sz="quarter" idx="33"/>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a:t>プレゼンテーションのタイトル</a:t>
            </a:r>
            <a:endParaRPr lang="ja-JP" altLang="en-US" noProof="0">
              <a:latin typeface="Meiryo UI" panose="020B0604030504040204" pitchFamily="50" charset="-128"/>
              <a:ea typeface="Meiryo UI" panose="020B0604030504040204" pitchFamily="50" charset="-128"/>
            </a:endParaRPr>
          </a:p>
        </p:txBody>
      </p:sp>
      <p:sp>
        <p:nvSpPr>
          <p:cNvPr id="13" name="スライド番号プレースホルダー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rtlCol="0"/>
          <a:lstStyle>
            <a:lvl1pPr>
              <a:defRPr>
                <a:latin typeface="Meiryo UI" panose="020B0604030504040204" pitchFamily="50" charset="-128"/>
                <a:ea typeface="Meiryo UI" panose="020B0604030504040204" pitchFamily="50" charset="-128"/>
              </a:defRPr>
            </a:lvl1pPr>
          </a:lstStyle>
          <a:p>
            <a:fld id="{A65A5C87-DF58-40C8-B092-1DE63DB4547E}" type="slidenum">
              <a:rPr lang="en-US" altLang="ja-JP" noProof="0" smtClean="0"/>
              <a:pPr/>
              <a:t>‹#›</a:t>
            </a:fld>
            <a:endParaRPr lang="ja-JP" altLang="en-US" noProof="0">
              <a:latin typeface="Meiryo UI" panose="020B0604030504040204" pitchFamily="50" charset="-128"/>
              <a:ea typeface="Meiryo UI" panose="020B0604030504040204" pitchFamily="50" charset="-128"/>
            </a:endParaRPr>
          </a:p>
        </p:txBody>
      </p:sp>
      <p:sp>
        <p:nvSpPr>
          <p:cNvPr id="37" name="テキスト プレースホルダー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rtlCol="0"/>
          <a:lstStyle>
            <a:lvl1pPr marL="0" indent="0" algn="ctr">
              <a:lnSpc>
                <a:spcPct val="100000"/>
              </a:lnSpc>
              <a:spcBef>
                <a:spcPts val="0"/>
              </a:spcBef>
              <a:buNone/>
              <a:defRPr sz="2000">
                <a:latin typeface="Meiryo UI" panose="020B0604030504040204" pitchFamily="50" charset="-128"/>
                <a:ea typeface="Meiryo UI" panose="020B0604030504040204" pitchFamily="50" charset="-128"/>
              </a:defRPr>
            </a:lvl1pPr>
            <a:lvl2pPr marL="0" indent="0" algn="ctr">
              <a:lnSpc>
                <a:spcPct val="100000"/>
              </a:lnSpc>
              <a:spcBef>
                <a:spcPts val="0"/>
              </a:spcBef>
              <a:buNone/>
              <a:defRPr sz="1600">
                <a:latin typeface="Meiryo UI" panose="020B0604030504040204" pitchFamily="50" charset="-128"/>
                <a:ea typeface="Meiryo UI" panose="020B0604030504040204" pitchFamily="50" charset="-128"/>
              </a:defRPr>
            </a:lvl2pPr>
            <a:lvl3pPr>
              <a:defRPr sz="2000"/>
            </a:lvl3pPr>
            <a:lvl4pPr>
              <a:defRPr sz="2000"/>
            </a:lvl4pPr>
            <a:lvl5pPr>
              <a:defRPr sz="2000"/>
            </a:lvl5pPr>
          </a:lstStyle>
          <a:p>
            <a:pPr lvl="0" rtl="0"/>
            <a:r>
              <a:rPr lang="ja-JP" altLang="en-US" noProof="0"/>
              <a:t>名前</a:t>
            </a:r>
          </a:p>
          <a:p>
            <a:pPr lvl="1" rtl="0"/>
            <a:r>
              <a:rPr lang="ja-JP" altLang="en-US" noProof="0"/>
              <a:t>タイトル</a:t>
            </a:r>
          </a:p>
        </p:txBody>
      </p:sp>
      <p:sp>
        <p:nvSpPr>
          <p:cNvPr id="38" name="テキスト プレースホルダー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rtlCol="0"/>
          <a:lstStyle>
            <a:lvl1pPr marL="0" indent="0" algn="ctr">
              <a:lnSpc>
                <a:spcPct val="100000"/>
              </a:lnSpc>
              <a:spcBef>
                <a:spcPts val="0"/>
              </a:spcBef>
              <a:buNone/>
              <a:defRPr sz="2000">
                <a:latin typeface="Meiryo UI" panose="020B0604030504040204" pitchFamily="50" charset="-128"/>
                <a:ea typeface="Meiryo UI" panose="020B0604030504040204" pitchFamily="50" charset="-128"/>
              </a:defRPr>
            </a:lvl1pPr>
            <a:lvl2pPr marL="0" indent="0" algn="ctr">
              <a:lnSpc>
                <a:spcPct val="100000"/>
              </a:lnSpc>
              <a:spcBef>
                <a:spcPts val="0"/>
              </a:spcBef>
              <a:buNone/>
              <a:defRPr sz="1600">
                <a:latin typeface="Meiryo UI" panose="020B0604030504040204" pitchFamily="50" charset="-128"/>
                <a:ea typeface="Meiryo UI" panose="020B0604030504040204" pitchFamily="50" charset="-128"/>
              </a:defRPr>
            </a:lvl2pPr>
            <a:lvl3pPr>
              <a:defRPr sz="2000"/>
            </a:lvl3pPr>
            <a:lvl4pPr>
              <a:defRPr sz="2000"/>
            </a:lvl4pPr>
            <a:lvl5pPr>
              <a:defRPr sz="2000"/>
            </a:lvl5pPr>
          </a:lstStyle>
          <a:p>
            <a:pPr lvl="0" rtl="0"/>
            <a:r>
              <a:rPr lang="ja-JP" altLang="en-US" noProof="0"/>
              <a:t>名前</a:t>
            </a:r>
          </a:p>
          <a:p>
            <a:pPr lvl="1" rtl="0"/>
            <a:r>
              <a:rPr lang="ja-JP" altLang="en-US" noProof="0"/>
              <a:t>タイトル</a:t>
            </a:r>
          </a:p>
        </p:txBody>
      </p:sp>
      <p:sp>
        <p:nvSpPr>
          <p:cNvPr id="39" name="テキスト プレースホルダー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rtlCol="0"/>
          <a:lstStyle>
            <a:lvl1pPr marL="0" indent="0" algn="ctr">
              <a:lnSpc>
                <a:spcPct val="100000"/>
              </a:lnSpc>
              <a:spcBef>
                <a:spcPts val="0"/>
              </a:spcBef>
              <a:buNone/>
              <a:defRPr sz="2000">
                <a:latin typeface="Meiryo UI" panose="020B0604030504040204" pitchFamily="50" charset="-128"/>
                <a:ea typeface="Meiryo UI" panose="020B0604030504040204" pitchFamily="50" charset="-128"/>
              </a:defRPr>
            </a:lvl1pPr>
            <a:lvl2pPr marL="0" indent="0" algn="ctr">
              <a:lnSpc>
                <a:spcPct val="100000"/>
              </a:lnSpc>
              <a:spcBef>
                <a:spcPts val="0"/>
              </a:spcBef>
              <a:buNone/>
              <a:defRPr sz="1600">
                <a:latin typeface="Meiryo UI" panose="020B0604030504040204" pitchFamily="50" charset="-128"/>
                <a:ea typeface="Meiryo UI" panose="020B0604030504040204" pitchFamily="50" charset="-128"/>
              </a:defRPr>
            </a:lvl2pPr>
            <a:lvl3pPr>
              <a:defRPr sz="2000"/>
            </a:lvl3pPr>
            <a:lvl4pPr>
              <a:defRPr sz="2000"/>
            </a:lvl4pPr>
            <a:lvl5pPr>
              <a:defRPr sz="2000"/>
            </a:lvl5pPr>
          </a:lstStyle>
          <a:p>
            <a:pPr lvl="0" rtl="0"/>
            <a:r>
              <a:rPr lang="ja-JP" altLang="en-US" noProof="0"/>
              <a:t>名前</a:t>
            </a:r>
          </a:p>
          <a:p>
            <a:pPr lvl="1" rtl="0"/>
            <a:r>
              <a:rPr lang="ja-JP" altLang="en-US" noProof="0"/>
              <a:t>タイトル</a:t>
            </a:r>
          </a:p>
        </p:txBody>
      </p:sp>
      <p:sp>
        <p:nvSpPr>
          <p:cNvPr id="40" name="テキスト プレースホルダー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rtlCol="0"/>
          <a:lstStyle>
            <a:lvl1pPr marL="0" indent="0" algn="ctr">
              <a:lnSpc>
                <a:spcPct val="100000"/>
              </a:lnSpc>
              <a:spcBef>
                <a:spcPts val="0"/>
              </a:spcBef>
              <a:buNone/>
              <a:defRPr sz="2000">
                <a:latin typeface="Meiryo UI" panose="020B0604030504040204" pitchFamily="50" charset="-128"/>
                <a:ea typeface="Meiryo UI" panose="020B0604030504040204" pitchFamily="50" charset="-128"/>
              </a:defRPr>
            </a:lvl1pPr>
            <a:lvl2pPr marL="0" indent="0" algn="ctr">
              <a:lnSpc>
                <a:spcPct val="100000"/>
              </a:lnSpc>
              <a:spcBef>
                <a:spcPts val="0"/>
              </a:spcBef>
              <a:buNone/>
              <a:defRPr sz="1600">
                <a:latin typeface="Meiryo UI" panose="020B0604030504040204" pitchFamily="50" charset="-128"/>
                <a:ea typeface="Meiryo UI" panose="020B0604030504040204" pitchFamily="50" charset="-128"/>
              </a:defRPr>
            </a:lvl2pPr>
            <a:lvl3pPr>
              <a:defRPr sz="2000"/>
            </a:lvl3pPr>
            <a:lvl4pPr>
              <a:defRPr sz="2000"/>
            </a:lvl4pPr>
            <a:lvl5pPr>
              <a:defRPr sz="2000"/>
            </a:lvl5pPr>
          </a:lstStyle>
          <a:p>
            <a:pPr lvl="0" rtl="0"/>
            <a:r>
              <a:rPr lang="ja-JP" altLang="en-US" noProof="0"/>
              <a:t>名前</a:t>
            </a:r>
          </a:p>
          <a:p>
            <a:pPr lvl="1" rtl="0"/>
            <a:r>
              <a:rPr lang="ja-JP" altLang="en-US" noProof="0"/>
              <a:t>タイトル</a:t>
            </a:r>
          </a:p>
        </p:txBody>
      </p:sp>
      <p:sp>
        <p:nvSpPr>
          <p:cNvPr id="41" name="テキスト プレースホルダー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rtlCol="0"/>
          <a:lstStyle>
            <a:lvl1pPr marL="0" indent="0" algn="ctr">
              <a:lnSpc>
                <a:spcPct val="100000"/>
              </a:lnSpc>
              <a:spcBef>
                <a:spcPts val="0"/>
              </a:spcBef>
              <a:buNone/>
              <a:defRPr sz="2000">
                <a:latin typeface="Meiryo UI" panose="020B0604030504040204" pitchFamily="50" charset="-128"/>
                <a:ea typeface="Meiryo UI" panose="020B0604030504040204" pitchFamily="50" charset="-128"/>
              </a:defRPr>
            </a:lvl1pPr>
            <a:lvl2pPr marL="0" indent="0" algn="ctr">
              <a:lnSpc>
                <a:spcPct val="100000"/>
              </a:lnSpc>
              <a:spcBef>
                <a:spcPts val="0"/>
              </a:spcBef>
              <a:buNone/>
              <a:defRPr sz="1600">
                <a:latin typeface="Meiryo UI" panose="020B0604030504040204" pitchFamily="50" charset="-128"/>
                <a:ea typeface="Meiryo UI" panose="020B0604030504040204" pitchFamily="50" charset="-128"/>
              </a:defRPr>
            </a:lvl2pPr>
            <a:lvl3pPr>
              <a:defRPr sz="2000"/>
            </a:lvl3pPr>
            <a:lvl4pPr>
              <a:defRPr sz="2000"/>
            </a:lvl4pPr>
            <a:lvl5pPr>
              <a:defRPr sz="2000"/>
            </a:lvl5pPr>
          </a:lstStyle>
          <a:p>
            <a:pPr lvl="0" rtl="0"/>
            <a:r>
              <a:rPr lang="ja-JP" altLang="en-US" noProof="0"/>
              <a:t>名前</a:t>
            </a:r>
          </a:p>
          <a:p>
            <a:pPr lvl="1" rtl="0"/>
            <a:r>
              <a:rPr lang="ja-JP" altLang="en-US" noProof="0"/>
              <a:t>タイトル</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useBgFill="1">
        <p:nvSpPr>
          <p:cNvPr id="11" name="長方形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5" name="長方形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 name="タイトル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rtlCol="0">
            <a:normAutofit/>
          </a:bodyPr>
          <a:lstStyle>
            <a:lvl1pPr>
              <a:defRPr sz="400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3" name="テキスト プレースホルダー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rtlCol="0" anchor="b"/>
          <a:lstStyle>
            <a:lvl1pPr marL="0" indent="0">
              <a:buNone/>
              <a:defRPr sz="2400" b="1" cap="none" baseline="0">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rtlCol="0"/>
          <a:lstStyle>
            <a:lvl1pPr>
              <a:spcBef>
                <a:spcPts val="1000"/>
              </a:spcBef>
              <a:defRPr sz="1800">
                <a:latin typeface="Meiryo UI" panose="020B0604030504040204" pitchFamily="50" charset="-128"/>
                <a:ea typeface="Meiryo UI" panose="020B0604030504040204" pitchFamily="50" charset="-128"/>
              </a:defRPr>
            </a:lvl1pPr>
            <a:lvl2pPr>
              <a:spcBef>
                <a:spcPts val="1000"/>
              </a:spcBef>
              <a:defRPr sz="1800">
                <a:latin typeface="Meiryo UI" panose="020B0604030504040204" pitchFamily="50" charset="-128"/>
                <a:ea typeface="Meiryo UI" panose="020B0604030504040204" pitchFamily="50" charset="-128"/>
              </a:defRPr>
            </a:lvl2pPr>
            <a:lvl3pPr>
              <a:spcBef>
                <a:spcPts val="1000"/>
              </a:spcBef>
              <a:defRPr sz="1800">
                <a:latin typeface="Meiryo UI" panose="020B0604030504040204" pitchFamily="50" charset="-128"/>
                <a:ea typeface="Meiryo UI" panose="020B0604030504040204" pitchFamily="50" charset="-128"/>
              </a:defRPr>
            </a:lvl3pPr>
            <a:lvl4pPr>
              <a:spcBef>
                <a:spcPts val="1000"/>
              </a:spcBef>
              <a:defRPr sz="1800">
                <a:latin typeface="Meiryo UI" panose="020B0604030504040204" pitchFamily="50" charset="-128"/>
                <a:ea typeface="Meiryo UI" panose="020B0604030504040204" pitchFamily="50" charset="-128"/>
              </a:defRPr>
            </a:lvl4pPr>
            <a:lvl5pPr>
              <a:spcBef>
                <a:spcPts val="1000"/>
              </a:spcBef>
              <a:defRPr sz="1800">
                <a:latin typeface="Meiryo UI" panose="020B0604030504040204" pitchFamily="50" charset="-128"/>
                <a:ea typeface="Meiryo UI" panose="020B0604030504040204" pitchFamily="50" charset="-128"/>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テキスト プレースホルダー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rtlCol="0" anchor="b"/>
          <a:lstStyle>
            <a:lvl1pPr marL="0" indent="0">
              <a:buNone/>
              <a:defRPr sz="2400" b="1" cap="none" baseline="0">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rtlCol="0"/>
          <a:lstStyle>
            <a:lvl1pPr>
              <a:spcBef>
                <a:spcPts val="1000"/>
              </a:spcBef>
              <a:defRPr sz="1800">
                <a:latin typeface="Meiryo UI" panose="020B0604030504040204" pitchFamily="50" charset="-128"/>
                <a:ea typeface="Meiryo UI" panose="020B0604030504040204" pitchFamily="50" charset="-128"/>
              </a:defRPr>
            </a:lvl1pPr>
            <a:lvl2pPr>
              <a:spcBef>
                <a:spcPts val="1000"/>
              </a:spcBef>
              <a:defRPr sz="1800">
                <a:latin typeface="Meiryo UI" panose="020B0604030504040204" pitchFamily="50" charset="-128"/>
                <a:ea typeface="Meiryo UI" panose="020B0604030504040204" pitchFamily="50" charset="-128"/>
              </a:defRPr>
            </a:lvl2pPr>
            <a:lvl3pPr>
              <a:spcBef>
                <a:spcPts val="1000"/>
              </a:spcBef>
              <a:defRPr sz="1800">
                <a:latin typeface="Meiryo UI" panose="020B0604030504040204" pitchFamily="50" charset="-128"/>
                <a:ea typeface="Meiryo UI" panose="020B0604030504040204" pitchFamily="50" charset="-128"/>
              </a:defRPr>
            </a:lvl3pPr>
            <a:lvl4pPr>
              <a:spcBef>
                <a:spcPts val="1000"/>
              </a:spcBef>
              <a:defRPr sz="1800">
                <a:latin typeface="Meiryo UI" panose="020B0604030504040204" pitchFamily="50" charset="-128"/>
                <a:ea typeface="Meiryo UI" panose="020B0604030504040204" pitchFamily="50" charset="-128"/>
              </a:defRPr>
            </a:lvl4pPr>
            <a:lvl5pPr>
              <a:spcBef>
                <a:spcPts val="1000"/>
              </a:spcBef>
              <a:defRPr sz="1800">
                <a:latin typeface="Meiryo UI" panose="020B0604030504040204" pitchFamily="50" charset="-128"/>
                <a:ea typeface="Meiryo UI" panose="020B0604030504040204" pitchFamily="50" charset="-128"/>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7" name="日付プレースホルダー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rtlCol="0"/>
          <a:lstStyle>
            <a:lvl1pPr>
              <a:defRPr>
                <a:latin typeface="Meiryo UI" panose="020B0604030504040204" pitchFamily="50" charset="-128"/>
                <a:ea typeface="Meiryo UI" panose="020B0604030504040204" pitchFamily="50" charset="-128"/>
              </a:defRPr>
            </a:lvl1pPr>
          </a:lstStyle>
          <a:p>
            <a:r>
              <a:rPr lang="en-US" altLang="ja-JP" noProof="0"/>
              <a:t>20XX/9/4</a:t>
            </a:r>
            <a:endParaRPr lang="ja-JP" altLang="en-US" noProof="0">
              <a:latin typeface="Meiryo UI" panose="020B0604030504040204" pitchFamily="50" charset="-128"/>
              <a:ea typeface="Meiryo UI" panose="020B0604030504040204" pitchFamily="50" charset="-128"/>
            </a:endParaRPr>
          </a:p>
        </p:txBody>
      </p:sp>
      <p:sp>
        <p:nvSpPr>
          <p:cNvPr id="8" name="フッター プレースホルダー 7">
            <a:extLst>
              <a:ext uri="{FF2B5EF4-FFF2-40B4-BE49-F238E27FC236}">
                <a16:creationId xmlns:a16="http://schemas.microsoft.com/office/drawing/2014/main" id="{69C5E5FA-26A9-467C-93E3-8476142D1D46}"/>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a:t>プレゼンテーションのタイトル</a:t>
            </a:r>
            <a:endParaRPr lang="ja-JP" altLang="en-US" noProof="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rtlCol="0"/>
          <a:lstStyle>
            <a:lvl1pPr>
              <a:defRPr>
                <a:latin typeface="Meiryo UI" panose="020B0604030504040204" pitchFamily="50" charset="-128"/>
                <a:ea typeface="Meiryo UI" panose="020B0604030504040204" pitchFamily="50" charset="-128"/>
              </a:defRPr>
            </a:lvl1pPr>
          </a:lstStyle>
          <a:p>
            <a:fld id="{A65A5C87-DF58-40C8-B092-1DE63DB4547E}" type="slidenum">
              <a:rPr lang="en-US" altLang="ja-JP" noProof="0" smtClean="0"/>
              <a:pPr/>
              <a:t>‹#›</a:t>
            </a:fld>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比較対象の 3 列">
    <p:spTree>
      <p:nvGrpSpPr>
        <p:cNvPr id="1" name=""/>
        <p:cNvGrpSpPr/>
        <p:nvPr/>
      </p:nvGrpSpPr>
      <p:grpSpPr>
        <a:xfrm>
          <a:off x="0" y="0"/>
          <a:ext cx="0" cy="0"/>
          <a:chOff x="0" y="0"/>
          <a:chExt cx="0" cy="0"/>
        </a:xfrm>
      </p:grpSpPr>
      <p:sp useBgFill="1">
        <p:nvSpPr>
          <p:cNvPr id="11" name="長方形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5" name="長方形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 name="タイトル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rtlCol="0">
            <a:normAutofit/>
          </a:bodyPr>
          <a:lstStyle>
            <a:lvl1pPr>
              <a:defRPr sz="400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3" name="テキスト プレースホルダー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rtlCol="0" anchor="b"/>
          <a:lstStyle>
            <a:lvl1pPr marL="0" indent="0">
              <a:buNone/>
              <a:defRPr sz="2400" b="1" cap="none" baseline="0">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rtlCol="0"/>
          <a:lstStyle>
            <a:lvl1pPr>
              <a:spcBef>
                <a:spcPts val="1000"/>
              </a:spcBef>
              <a:defRPr sz="1800">
                <a:latin typeface="Meiryo UI" panose="020B0604030504040204" pitchFamily="50" charset="-128"/>
                <a:ea typeface="Meiryo UI" panose="020B0604030504040204" pitchFamily="50" charset="-128"/>
              </a:defRPr>
            </a:lvl1pPr>
            <a:lvl2pPr>
              <a:spcBef>
                <a:spcPts val="1000"/>
              </a:spcBef>
              <a:defRPr sz="1800">
                <a:latin typeface="Meiryo UI" panose="020B0604030504040204" pitchFamily="50" charset="-128"/>
                <a:ea typeface="Meiryo UI" panose="020B0604030504040204" pitchFamily="50" charset="-128"/>
              </a:defRPr>
            </a:lvl2pPr>
            <a:lvl3pPr>
              <a:spcBef>
                <a:spcPts val="1000"/>
              </a:spcBef>
              <a:defRPr sz="1800">
                <a:latin typeface="Meiryo UI" panose="020B0604030504040204" pitchFamily="50" charset="-128"/>
                <a:ea typeface="Meiryo UI" panose="020B0604030504040204" pitchFamily="50" charset="-128"/>
              </a:defRPr>
            </a:lvl3pPr>
            <a:lvl4pPr>
              <a:spcBef>
                <a:spcPts val="1000"/>
              </a:spcBef>
              <a:defRPr sz="1800">
                <a:latin typeface="Meiryo UI" panose="020B0604030504040204" pitchFamily="50" charset="-128"/>
                <a:ea typeface="Meiryo UI" panose="020B0604030504040204" pitchFamily="50" charset="-128"/>
              </a:defRPr>
            </a:lvl4pPr>
            <a:lvl5pPr>
              <a:spcBef>
                <a:spcPts val="1000"/>
              </a:spcBef>
              <a:defRPr sz="1800">
                <a:latin typeface="Meiryo UI" panose="020B0604030504040204" pitchFamily="50" charset="-128"/>
                <a:ea typeface="Meiryo UI" panose="020B0604030504040204" pitchFamily="50" charset="-128"/>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テキスト プレースホルダー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rtlCol="0" anchor="b"/>
          <a:lstStyle>
            <a:lvl1pPr marL="0" indent="0">
              <a:buNone/>
              <a:defRPr sz="2400" b="1" cap="none" baseline="0">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rtlCol="0"/>
          <a:lstStyle>
            <a:lvl1pPr>
              <a:spcBef>
                <a:spcPts val="1000"/>
              </a:spcBef>
              <a:defRPr sz="1800">
                <a:latin typeface="Meiryo UI" panose="020B0604030504040204" pitchFamily="50" charset="-128"/>
                <a:ea typeface="Meiryo UI" panose="020B0604030504040204" pitchFamily="50" charset="-128"/>
              </a:defRPr>
            </a:lvl1pPr>
            <a:lvl2pPr>
              <a:spcBef>
                <a:spcPts val="1000"/>
              </a:spcBef>
              <a:defRPr sz="1800">
                <a:latin typeface="Meiryo UI" panose="020B0604030504040204" pitchFamily="50" charset="-128"/>
                <a:ea typeface="Meiryo UI" panose="020B0604030504040204" pitchFamily="50" charset="-128"/>
              </a:defRPr>
            </a:lvl2pPr>
            <a:lvl3pPr>
              <a:spcBef>
                <a:spcPts val="1000"/>
              </a:spcBef>
              <a:defRPr sz="1800">
                <a:latin typeface="Meiryo UI" panose="020B0604030504040204" pitchFamily="50" charset="-128"/>
                <a:ea typeface="Meiryo UI" panose="020B0604030504040204" pitchFamily="50" charset="-128"/>
              </a:defRPr>
            </a:lvl3pPr>
            <a:lvl4pPr>
              <a:spcBef>
                <a:spcPts val="1000"/>
              </a:spcBef>
              <a:defRPr sz="1800">
                <a:latin typeface="Meiryo UI" panose="020B0604030504040204" pitchFamily="50" charset="-128"/>
                <a:ea typeface="Meiryo UI" panose="020B0604030504040204" pitchFamily="50" charset="-128"/>
              </a:defRPr>
            </a:lvl4pPr>
            <a:lvl5pPr>
              <a:spcBef>
                <a:spcPts val="1000"/>
              </a:spcBef>
              <a:defRPr sz="1800">
                <a:latin typeface="Meiryo UI" panose="020B0604030504040204" pitchFamily="50" charset="-128"/>
                <a:ea typeface="Meiryo UI" panose="020B0604030504040204" pitchFamily="50" charset="-128"/>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7" name="日付プレースホルダー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rtlCol="0"/>
          <a:lstStyle>
            <a:lvl1pPr>
              <a:defRPr>
                <a:latin typeface="Meiryo UI" panose="020B0604030504040204" pitchFamily="50" charset="-128"/>
                <a:ea typeface="Meiryo UI" panose="020B0604030504040204" pitchFamily="50" charset="-128"/>
              </a:defRPr>
            </a:lvl1pPr>
          </a:lstStyle>
          <a:p>
            <a:r>
              <a:rPr lang="en-US" altLang="ja-JP" noProof="0"/>
              <a:t>20XX/9/4</a:t>
            </a:r>
            <a:endParaRPr lang="ja-JP" altLang="en-US" noProof="0">
              <a:latin typeface="Meiryo UI" panose="020B0604030504040204" pitchFamily="50" charset="-128"/>
              <a:ea typeface="Meiryo UI" panose="020B0604030504040204" pitchFamily="50" charset="-128"/>
            </a:endParaRPr>
          </a:p>
        </p:txBody>
      </p:sp>
      <p:sp>
        <p:nvSpPr>
          <p:cNvPr id="8" name="フッター プレースホルダー 7">
            <a:extLst>
              <a:ext uri="{FF2B5EF4-FFF2-40B4-BE49-F238E27FC236}">
                <a16:creationId xmlns:a16="http://schemas.microsoft.com/office/drawing/2014/main" id="{69C5E5FA-26A9-467C-93E3-8476142D1D46}"/>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a:t>プレゼンテーションのタイトル</a:t>
            </a:r>
            <a:endParaRPr lang="ja-JP" altLang="en-US" noProof="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rtlCol="0"/>
          <a:lstStyle>
            <a:lvl1pPr>
              <a:defRPr>
                <a:latin typeface="Meiryo UI" panose="020B0604030504040204" pitchFamily="50" charset="-128"/>
                <a:ea typeface="Meiryo UI" panose="020B0604030504040204" pitchFamily="50" charset="-128"/>
              </a:defRPr>
            </a:lvl1pPr>
          </a:lstStyle>
          <a:p>
            <a:fld id="{A65A5C87-DF58-40C8-B092-1DE63DB4547E}" type="slidenum">
              <a:rPr lang="en-US" altLang="ja-JP" noProof="0" smtClean="0"/>
              <a:pPr/>
              <a:t>‹#›</a:t>
            </a:fld>
            <a:endParaRPr lang="ja-JP" altLang="en-US" noProof="0">
              <a:latin typeface="Meiryo UI" panose="020B0604030504040204" pitchFamily="50" charset="-128"/>
              <a:ea typeface="Meiryo UI" panose="020B0604030504040204" pitchFamily="50" charset="-128"/>
            </a:endParaRPr>
          </a:p>
        </p:txBody>
      </p:sp>
      <p:sp>
        <p:nvSpPr>
          <p:cNvPr id="14" name="テキスト プレースホルダー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rtlCol="0" anchor="b"/>
          <a:lstStyle>
            <a:lvl1pPr marL="0" indent="0">
              <a:buNone/>
              <a:defRPr sz="2400" b="1" cap="none" baseline="0">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16" name="コンテンツ プレースホルダー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rtlCol="0"/>
          <a:lstStyle>
            <a:lvl1pPr>
              <a:spcBef>
                <a:spcPts val="1000"/>
              </a:spcBef>
              <a:defRPr sz="1800">
                <a:latin typeface="Meiryo UI" panose="020B0604030504040204" pitchFamily="50" charset="-128"/>
                <a:ea typeface="Meiryo UI" panose="020B0604030504040204" pitchFamily="50" charset="-128"/>
              </a:defRPr>
            </a:lvl1pPr>
            <a:lvl2pPr>
              <a:spcBef>
                <a:spcPts val="1000"/>
              </a:spcBef>
              <a:defRPr sz="1800">
                <a:latin typeface="Meiryo UI" panose="020B0604030504040204" pitchFamily="50" charset="-128"/>
                <a:ea typeface="Meiryo UI" panose="020B0604030504040204" pitchFamily="50" charset="-128"/>
              </a:defRPr>
            </a:lvl2pPr>
            <a:lvl3pPr>
              <a:spcBef>
                <a:spcPts val="1000"/>
              </a:spcBef>
              <a:defRPr sz="1800">
                <a:latin typeface="Meiryo UI" panose="020B0604030504040204" pitchFamily="50" charset="-128"/>
                <a:ea typeface="Meiryo UI" panose="020B0604030504040204" pitchFamily="50" charset="-128"/>
              </a:defRPr>
            </a:lvl3pPr>
            <a:lvl4pPr>
              <a:spcBef>
                <a:spcPts val="1000"/>
              </a:spcBef>
              <a:defRPr sz="1800">
                <a:latin typeface="Meiryo UI" panose="020B0604030504040204" pitchFamily="50" charset="-128"/>
                <a:ea typeface="Meiryo UI" panose="020B0604030504040204" pitchFamily="50" charset="-128"/>
              </a:defRPr>
            </a:lvl4pPr>
            <a:lvl5pPr>
              <a:spcBef>
                <a:spcPts val="1000"/>
              </a:spcBef>
              <a:defRPr sz="1800">
                <a:latin typeface="Meiryo UI" panose="020B0604030504040204" pitchFamily="50" charset="-128"/>
                <a:ea typeface="Meiryo UI" panose="020B0604030504040204" pitchFamily="50" charset="-128"/>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JP" altLang="en-US" noProof="0"/>
              <a:t>マスター タイトルの書式設定</a:t>
            </a:r>
          </a:p>
        </p:txBody>
      </p:sp>
      <p:sp>
        <p:nvSpPr>
          <p:cNvPr id="3" name="テキスト プレースホルダー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50" charset="-128"/>
                <a:ea typeface="Meiryo UI" panose="020B0604030504040204" pitchFamily="50" charset="-128"/>
              </a:defRPr>
            </a:lvl1pPr>
          </a:lstStyle>
          <a:p>
            <a:r>
              <a:rPr lang="en-US" altLang="ja-JP" noProof="0"/>
              <a:t>20XX/9/4</a:t>
            </a:r>
            <a:endParaRPr lang="ja-JP" altLang="en-US" noProof="0">
              <a:latin typeface="Meiryo UI" panose="020B0604030504040204" pitchFamily="50" charset="-128"/>
              <a:ea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r>
              <a:rPr lang="ja-JP" altLang="en-US" noProof="0"/>
              <a:t>プレゼンテーションのタイトル</a:t>
            </a:r>
            <a:endParaRPr lang="ja-JP" altLang="en-US" noProof="0">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A65A5C87-DF58-40C8-B092-1DE63DB4547E}" type="slidenum">
              <a:rPr lang="en-US" altLang="ja-JP" noProof="0" smtClean="0"/>
              <a:pPr/>
              <a:t>‹#›</a:t>
            </a:fld>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hyperlink" Target="https://github.com/openai/multi-agent-emergence-environments"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0D9D20-B4BB-42AA-8DDD-68CC9F1D95DB}"/>
              </a:ext>
            </a:extLst>
          </p:cNvPr>
          <p:cNvSpPr>
            <a:spLocks noGrp="1"/>
          </p:cNvSpPr>
          <p:nvPr>
            <p:ph type="ctrTitle"/>
          </p:nvPr>
        </p:nvSpPr>
        <p:spPr/>
        <p:txBody>
          <a:bodyPr rtlCol="0"/>
          <a:lstStyle/>
          <a:p>
            <a:pPr rtl="0"/>
            <a:r>
              <a:rPr lang="ja-JP" altLang="en-US" dirty="0"/>
              <a:t>中間報告</a:t>
            </a:r>
            <a:endParaRPr lang="en-US" altLang="ja-JP" dirty="0">
              <a:latin typeface="Meiryo UI" panose="020B0604030504040204" pitchFamily="50" charset="-128"/>
              <a:ea typeface="Meiryo UI" panose="020B0604030504040204" pitchFamily="50" charset="-128"/>
            </a:endParaRPr>
          </a:p>
        </p:txBody>
      </p:sp>
      <p:sp>
        <p:nvSpPr>
          <p:cNvPr id="3" name="サブタイトル 2">
            <a:extLst>
              <a:ext uri="{FF2B5EF4-FFF2-40B4-BE49-F238E27FC236}">
                <a16:creationId xmlns:a16="http://schemas.microsoft.com/office/drawing/2014/main" id="{ED9E8FDB-60EE-45AE-BB89-9A561A61C2AC}"/>
              </a:ext>
            </a:extLst>
          </p:cNvPr>
          <p:cNvSpPr>
            <a:spLocks noGrp="1"/>
          </p:cNvSpPr>
          <p:nvPr>
            <p:ph type="subTitle" idx="1"/>
          </p:nvPr>
        </p:nvSpPr>
        <p:spPr/>
        <p:txBody>
          <a:bodyPr rtlCol="0"/>
          <a:lstStyle/>
          <a:p>
            <a:pPr rtl="0"/>
            <a:r>
              <a:rPr lang="ja-JP" altLang="en-US" dirty="0"/>
              <a:t>高林秀</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B2027-F214-269B-81C7-9A9D0EF6F7BA}"/>
              </a:ext>
            </a:extLst>
          </p:cNvPr>
          <p:cNvSpPr>
            <a:spLocks noGrp="1"/>
          </p:cNvSpPr>
          <p:nvPr>
            <p:ph type="title"/>
          </p:nvPr>
        </p:nvSpPr>
        <p:spPr/>
        <p:txBody>
          <a:bodyPr/>
          <a:lstStyle/>
          <a:p>
            <a:r>
              <a:rPr lang="ja-JP" altLang="en-US" dirty="0"/>
              <a:t>研究方法</a:t>
            </a:r>
            <a:endParaRPr kumimoji="1" lang="ja-JP" altLang="en-US" dirty="0"/>
          </a:p>
        </p:txBody>
      </p:sp>
      <p:sp>
        <p:nvSpPr>
          <p:cNvPr id="3" name="コンテンツ プレースホルダー 2">
            <a:extLst>
              <a:ext uri="{FF2B5EF4-FFF2-40B4-BE49-F238E27FC236}">
                <a16:creationId xmlns:a16="http://schemas.microsoft.com/office/drawing/2014/main" id="{47113BD8-EA0E-CA7D-FB2E-AEF1B956A93E}"/>
              </a:ext>
            </a:extLst>
          </p:cNvPr>
          <p:cNvSpPr>
            <a:spLocks noGrp="1"/>
          </p:cNvSpPr>
          <p:nvPr>
            <p:ph idx="1"/>
          </p:nvPr>
        </p:nvSpPr>
        <p:spPr/>
        <p:txBody>
          <a:bodyPr/>
          <a:lstStyle/>
          <a:p>
            <a:pPr marL="514350" indent="-514350">
              <a:buFont typeface="+mj-lt"/>
              <a:buAutoNum type="arabicPeriod"/>
            </a:pPr>
            <a:r>
              <a:rPr kumimoji="1" lang="ja-JP" altLang="en-US" dirty="0"/>
              <a:t>実際に３</a:t>
            </a:r>
            <a:r>
              <a:rPr kumimoji="1" lang="en-US" altLang="ja-JP" dirty="0"/>
              <a:t>D</a:t>
            </a:r>
            <a:r>
              <a:rPr kumimoji="1" lang="ja-JP" altLang="en-US" dirty="0"/>
              <a:t>でゲーム環境を用意し　　　　　　　　　　　　　　　　　　　　　　　　　　　　　　　警察エージェント、犯人エージェントの</a:t>
            </a:r>
            <a:r>
              <a:rPr kumimoji="1" lang="en-US" altLang="ja-JP" dirty="0"/>
              <a:t>2</a:t>
            </a:r>
            <a:r>
              <a:rPr kumimoji="1" lang="ja-JP" altLang="en-US" dirty="0"/>
              <a:t>役を作成する。</a:t>
            </a:r>
            <a:endParaRPr kumimoji="1" lang="en-US" altLang="ja-JP" dirty="0"/>
          </a:p>
          <a:p>
            <a:pPr marL="514350" indent="-514350">
              <a:buFont typeface="+mj-lt"/>
              <a:buAutoNum type="arabicPeriod"/>
            </a:pPr>
            <a:r>
              <a:rPr lang="ja-JP" altLang="en-US" dirty="0"/>
              <a:t>各エージェントに強化学習アルゴリズムを適用し、ゲーム中の様子を観察し、それぞれどのような戦略がみられたかまとめる。</a:t>
            </a:r>
            <a:endParaRPr lang="en-US" altLang="ja-JP" dirty="0"/>
          </a:p>
          <a:p>
            <a:pPr lvl="1"/>
            <a:r>
              <a:rPr lang="ja-JP" altLang="en-US" dirty="0"/>
              <a:t>警察役が犯人役を捕まえるを学習するのに要した時間や、　　　　　　　　　　　　　　　　　　　　　　犯人役が何人生き残ったなどゲーム結果を集計し、時系列ごとの戦略を見る。</a:t>
            </a:r>
            <a:endParaRPr lang="en-US" altLang="ja-JP" dirty="0"/>
          </a:p>
          <a:p>
            <a:pPr marL="0" indent="0">
              <a:buNone/>
            </a:pPr>
            <a:r>
              <a:rPr lang="en-US" altLang="ja-JP" dirty="0"/>
              <a:t>3.</a:t>
            </a:r>
            <a:r>
              <a:rPr lang="ja-JP" altLang="en-US" dirty="0"/>
              <a:t>　エージェントの数をランダムに変更し、戦略の変化を観察する。</a:t>
            </a:r>
            <a:endParaRPr lang="en-US" altLang="ja-JP" dirty="0"/>
          </a:p>
        </p:txBody>
      </p:sp>
      <p:sp>
        <p:nvSpPr>
          <p:cNvPr id="4" name="日付プレースホルダー 3">
            <a:extLst>
              <a:ext uri="{FF2B5EF4-FFF2-40B4-BE49-F238E27FC236}">
                <a16:creationId xmlns:a16="http://schemas.microsoft.com/office/drawing/2014/main" id="{F694A168-9B18-DBBB-9FAA-189D83E114ED}"/>
              </a:ext>
            </a:extLst>
          </p:cNvPr>
          <p:cNvSpPr>
            <a:spLocks noGrp="1"/>
          </p:cNvSpPr>
          <p:nvPr>
            <p:ph type="dt" sz="half" idx="10"/>
          </p:nvPr>
        </p:nvSpPr>
        <p:spPr/>
        <p:txBody>
          <a:bodyPr/>
          <a:lstStyle/>
          <a:p>
            <a:r>
              <a:rPr lang="en-US" altLang="ja-JP" noProof="0"/>
              <a:t>20XX/9/4</a:t>
            </a:r>
            <a:endParaRPr lang="ja-JP" altLang="en-US" noProof="0">
              <a:latin typeface="Meiryo UI" panose="020B0604030504040204" pitchFamily="50" charset="-128"/>
              <a:ea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85FF371A-9073-E6DD-AB0A-9B670DE07020}"/>
              </a:ext>
            </a:extLst>
          </p:cNvPr>
          <p:cNvSpPr>
            <a:spLocks noGrp="1"/>
          </p:cNvSpPr>
          <p:nvPr>
            <p:ph type="ftr" sz="quarter" idx="11"/>
          </p:nvPr>
        </p:nvSpPr>
        <p:spPr/>
        <p:txBody>
          <a:bodyPr/>
          <a:lstStyle/>
          <a:p>
            <a:r>
              <a:rPr lang="ja-JP" altLang="en-US" noProof="0"/>
              <a:t>プレゼンテーションのタイトル</a:t>
            </a:r>
            <a:endParaRPr lang="ja-JP" altLang="en-US" noProof="0">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E5C506CB-EEF6-A1E0-4182-6DC5C392CA25}"/>
              </a:ext>
            </a:extLst>
          </p:cNvPr>
          <p:cNvSpPr>
            <a:spLocks noGrp="1"/>
          </p:cNvSpPr>
          <p:nvPr>
            <p:ph type="sldNum" sz="quarter" idx="12"/>
          </p:nvPr>
        </p:nvSpPr>
        <p:spPr/>
        <p:txBody>
          <a:bodyPr/>
          <a:lstStyle/>
          <a:p>
            <a:fld id="{A65A5C87-DF58-40C8-B092-1DE63DB4547E}" type="slidenum">
              <a:rPr lang="en-US" altLang="ja-JP" noProof="0" smtClean="0"/>
              <a:pPr/>
              <a:t>10</a:t>
            </a:fld>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15763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223CF688-2C5C-25C0-6805-7ED83CFE633A}"/>
              </a:ext>
            </a:extLst>
          </p:cNvPr>
          <p:cNvSpPr>
            <a:spLocks noGrp="1"/>
          </p:cNvSpPr>
          <p:nvPr>
            <p:ph type="title"/>
          </p:nvPr>
        </p:nvSpPr>
        <p:spPr/>
        <p:txBody>
          <a:bodyPr/>
          <a:lstStyle/>
          <a:p>
            <a:r>
              <a:rPr lang="ja-JP" altLang="en-US" dirty="0"/>
              <a:t>現在の状況</a:t>
            </a:r>
          </a:p>
        </p:txBody>
      </p:sp>
      <p:sp>
        <p:nvSpPr>
          <p:cNvPr id="8" name="テキスト プレースホルダー 7">
            <a:extLst>
              <a:ext uri="{FF2B5EF4-FFF2-40B4-BE49-F238E27FC236}">
                <a16:creationId xmlns:a16="http://schemas.microsoft.com/office/drawing/2014/main" id="{1FF096B8-ACE4-AF45-A542-B5108014A0BB}"/>
              </a:ext>
            </a:extLst>
          </p:cNvPr>
          <p:cNvSpPr>
            <a:spLocks noGrp="1"/>
          </p:cNvSpPr>
          <p:nvPr>
            <p:ph type="body" idx="1"/>
          </p:nvPr>
        </p:nvSpPr>
        <p:spPr/>
        <p:txBody>
          <a:bodyPr>
            <a:normAutofit/>
          </a:bodyPr>
          <a:lstStyle/>
          <a:p>
            <a:endParaRPr lang="ja-JP" altLang="en-US" dirty="0"/>
          </a:p>
        </p:txBody>
      </p:sp>
      <p:sp>
        <p:nvSpPr>
          <p:cNvPr id="4" name="日付プレースホルダー 3">
            <a:extLst>
              <a:ext uri="{FF2B5EF4-FFF2-40B4-BE49-F238E27FC236}">
                <a16:creationId xmlns:a16="http://schemas.microsoft.com/office/drawing/2014/main" id="{5DBE7A2A-EC52-4472-EC8E-D64982CA60E5}"/>
              </a:ext>
            </a:extLst>
          </p:cNvPr>
          <p:cNvSpPr>
            <a:spLocks noGrp="1"/>
          </p:cNvSpPr>
          <p:nvPr>
            <p:ph type="dt" sz="half" idx="4294967295"/>
          </p:nvPr>
        </p:nvSpPr>
        <p:spPr>
          <a:xfrm>
            <a:off x="0" y="6356350"/>
            <a:ext cx="2743200" cy="365125"/>
          </a:xfrm>
        </p:spPr>
        <p:txBody>
          <a:bodyPr/>
          <a:lstStyle/>
          <a:p>
            <a:r>
              <a:rPr lang="en-US" altLang="ja-JP" noProof="0"/>
              <a:t>20XX/9/4</a:t>
            </a:r>
            <a:endParaRPr lang="ja-JP" altLang="en-US" noProof="0">
              <a:latin typeface="Meiryo UI" panose="020B0604030504040204" pitchFamily="50" charset="-128"/>
              <a:ea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860E310D-2EAA-3E15-85F1-7A511119D63A}"/>
              </a:ext>
            </a:extLst>
          </p:cNvPr>
          <p:cNvSpPr>
            <a:spLocks noGrp="1"/>
          </p:cNvSpPr>
          <p:nvPr>
            <p:ph type="ftr" sz="quarter" idx="4294967295"/>
          </p:nvPr>
        </p:nvSpPr>
        <p:spPr>
          <a:xfrm>
            <a:off x="0" y="6356350"/>
            <a:ext cx="4114800" cy="365125"/>
          </a:xfrm>
        </p:spPr>
        <p:txBody>
          <a:bodyPr/>
          <a:lstStyle/>
          <a:p>
            <a:r>
              <a:rPr lang="ja-JP" altLang="en-US" noProof="0"/>
              <a:t>プレゼンテーションのタイトル</a:t>
            </a:r>
            <a:endParaRPr lang="ja-JP" altLang="en-US" noProof="0">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FD6A4D1C-3D1C-08C5-F4D7-36241C09472E}"/>
              </a:ext>
            </a:extLst>
          </p:cNvPr>
          <p:cNvSpPr>
            <a:spLocks noGrp="1"/>
          </p:cNvSpPr>
          <p:nvPr>
            <p:ph type="sldNum" sz="quarter" idx="4294967295"/>
          </p:nvPr>
        </p:nvSpPr>
        <p:spPr>
          <a:xfrm>
            <a:off x="9448800" y="6356350"/>
            <a:ext cx="2743200" cy="365125"/>
          </a:xfrm>
        </p:spPr>
        <p:txBody>
          <a:bodyPr/>
          <a:lstStyle/>
          <a:p>
            <a:fld id="{A65A5C87-DF58-40C8-B092-1DE63DB4547E}" type="slidenum">
              <a:rPr lang="en-US" altLang="ja-JP" noProof="0" smtClean="0"/>
              <a:pPr/>
              <a:t>11</a:t>
            </a:fld>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21686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14EEA4C-5067-DA55-DFF8-A917A1E57A1C}"/>
              </a:ext>
            </a:extLst>
          </p:cNvPr>
          <p:cNvSpPr>
            <a:spLocks noGrp="1"/>
          </p:cNvSpPr>
          <p:nvPr>
            <p:ph type="title"/>
          </p:nvPr>
        </p:nvSpPr>
        <p:spPr/>
        <p:txBody>
          <a:bodyPr/>
          <a:lstStyle/>
          <a:p>
            <a:r>
              <a:rPr lang="ja-JP" altLang="en-US" dirty="0"/>
              <a:t>現在の状況</a:t>
            </a:r>
          </a:p>
        </p:txBody>
      </p:sp>
      <p:sp>
        <p:nvSpPr>
          <p:cNvPr id="5" name="コンテンツ プレースホルダー 4">
            <a:extLst>
              <a:ext uri="{FF2B5EF4-FFF2-40B4-BE49-F238E27FC236}">
                <a16:creationId xmlns:a16="http://schemas.microsoft.com/office/drawing/2014/main" id="{3DBB1DCE-69EB-1BCB-8CF6-D282CA4BBC1C}"/>
              </a:ext>
            </a:extLst>
          </p:cNvPr>
          <p:cNvSpPr>
            <a:spLocks noGrp="1"/>
          </p:cNvSpPr>
          <p:nvPr>
            <p:ph idx="1"/>
          </p:nvPr>
        </p:nvSpPr>
        <p:spPr/>
        <p:txBody>
          <a:bodyPr/>
          <a:lstStyle/>
          <a:p>
            <a:r>
              <a:rPr lang="ja-JP" altLang="en-US" dirty="0"/>
              <a:t>強化学習をさせるための環境構築は完了済み。</a:t>
            </a:r>
            <a:endParaRPr lang="en-US" altLang="ja-JP" dirty="0"/>
          </a:p>
          <a:p>
            <a:pPr lvl="1"/>
            <a:r>
              <a:rPr lang="en-US" altLang="ja-JP" dirty="0"/>
              <a:t>Unity</a:t>
            </a:r>
            <a:r>
              <a:rPr lang="ja-JP" altLang="en-US" dirty="0"/>
              <a:t>と</a:t>
            </a:r>
            <a:r>
              <a:rPr lang="en-US" altLang="ja-JP" dirty="0"/>
              <a:t>ML-Agents</a:t>
            </a:r>
            <a:r>
              <a:rPr lang="ja-JP" altLang="en-US" dirty="0"/>
              <a:t>の連携</a:t>
            </a:r>
            <a:endParaRPr lang="en-US" altLang="ja-JP" dirty="0"/>
          </a:p>
          <a:p>
            <a:pPr lvl="1"/>
            <a:r>
              <a:rPr lang="en-US" altLang="ja-JP" dirty="0"/>
              <a:t>Python</a:t>
            </a:r>
            <a:r>
              <a:rPr lang="ja-JP" altLang="en-US" dirty="0"/>
              <a:t>側と</a:t>
            </a:r>
            <a:r>
              <a:rPr lang="en-US" altLang="ja-JP" dirty="0"/>
              <a:t>Unity</a:t>
            </a:r>
            <a:r>
              <a:rPr lang="ja-JP" altLang="en-US" dirty="0"/>
              <a:t>の連携</a:t>
            </a:r>
            <a:endParaRPr lang="en-US" altLang="ja-JP" dirty="0"/>
          </a:p>
          <a:p>
            <a:r>
              <a:rPr lang="ja-JP" altLang="en-US" dirty="0"/>
              <a:t>基本となるフィールド、エージェントのオブジェクトは作成済み。</a:t>
            </a:r>
            <a:endParaRPr lang="en-US" altLang="ja-JP" dirty="0"/>
          </a:p>
          <a:p>
            <a:pPr lvl="1"/>
            <a:r>
              <a:rPr lang="ja-JP" altLang="en-US" dirty="0"/>
              <a:t>各エージェントには、視界の役割を果たすセンサーを実装</a:t>
            </a:r>
            <a:endParaRPr lang="en-US" altLang="ja-JP" dirty="0"/>
          </a:p>
          <a:p>
            <a:pPr marL="0" indent="0">
              <a:buNone/>
            </a:pPr>
            <a:endParaRPr lang="ja-JP" altLang="en-US" dirty="0"/>
          </a:p>
        </p:txBody>
      </p:sp>
      <p:pic>
        <p:nvPicPr>
          <p:cNvPr id="7" name="図 6" descr="コンピューターのスクリーンショット&#10;&#10;自動的に生成された説明">
            <a:extLst>
              <a:ext uri="{FF2B5EF4-FFF2-40B4-BE49-F238E27FC236}">
                <a16:creationId xmlns:a16="http://schemas.microsoft.com/office/drawing/2014/main" id="{F5E44EB1-6077-2DDE-8731-7C0BF7F09690}"/>
              </a:ext>
            </a:extLst>
          </p:cNvPr>
          <p:cNvPicPr>
            <a:picLocks noChangeAspect="1"/>
          </p:cNvPicPr>
          <p:nvPr/>
        </p:nvPicPr>
        <p:blipFill>
          <a:blip r:embed="rId2"/>
          <a:stretch>
            <a:fillRect/>
          </a:stretch>
        </p:blipFill>
        <p:spPr>
          <a:xfrm>
            <a:off x="2939034" y="5083694"/>
            <a:ext cx="2867025" cy="1488762"/>
          </a:xfrm>
          <a:prstGeom prst="rect">
            <a:avLst/>
          </a:prstGeom>
        </p:spPr>
      </p:pic>
      <p:pic>
        <p:nvPicPr>
          <p:cNvPr id="9" name="図 8" descr="テキスト&#10;&#10;自動的に生成された説明">
            <a:extLst>
              <a:ext uri="{FF2B5EF4-FFF2-40B4-BE49-F238E27FC236}">
                <a16:creationId xmlns:a16="http://schemas.microsoft.com/office/drawing/2014/main" id="{7F67F1D9-C53C-E6CE-26B4-EA55318B0D89}"/>
              </a:ext>
            </a:extLst>
          </p:cNvPr>
          <p:cNvPicPr>
            <a:picLocks noChangeAspect="1"/>
          </p:cNvPicPr>
          <p:nvPr/>
        </p:nvPicPr>
        <p:blipFill>
          <a:blip r:embed="rId3"/>
          <a:stretch>
            <a:fillRect/>
          </a:stretch>
        </p:blipFill>
        <p:spPr>
          <a:xfrm>
            <a:off x="6385943" y="5195773"/>
            <a:ext cx="2447437" cy="1376683"/>
          </a:xfrm>
          <a:prstGeom prst="rect">
            <a:avLst/>
          </a:prstGeom>
        </p:spPr>
      </p:pic>
    </p:spTree>
    <p:extLst>
      <p:ext uri="{BB962C8B-B14F-4D97-AF65-F5344CB8AC3E}">
        <p14:creationId xmlns:p14="http://schemas.microsoft.com/office/powerpoint/2010/main" val="2090080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094172-29E1-9362-C67E-E590CD23D4A3}"/>
              </a:ext>
            </a:extLst>
          </p:cNvPr>
          <p:cNvSpPr>
            <a:spLocks noGrp="1"/>
          </p:cNvSpPr>
          <p:nvPr>
            <p:ph type="title"/>
          </p:nvPr>
        </p:nvSpPr>
        <p:spPr/>
        <p:txBody>
          <a:bodyPr/>
          <a:lstStyle/>
          <a:p>
            <a:r>
              <a:rPr lang="ja-JP" altLang="en-US" dirty="0"/>
              <a:t>現在の状況</a:t>
            </a:r>
            <a:endParaRPr kumimoji="1" lang="ja-JP" altLang="en-US" dirty="0"/>
          </a:p>
        </p:txBody>
      </p:sp>
      <p:sp>
        <p:nvSpPr>
          <p:cNvPr id="3" name="コンテンツ プレースホルダー 2">
            <a:extLst>
              <a:ext uri="{FF2B5EF4-FFF2-40B4-BE49-F238E27FC236}">
                <a16:creationId xmlns:a16="http://schemas.microsoft.com/office/drawing/2014/main" id="{909CE1F2-6778-74E7-E6DE-38DBD7A45329}"/>
              </a:ext>
            </a:extLst>
          </p:cNvPr>
          <p:cNvSpPr>
            <a:spLocks noGrp="1"/>
          </p:cNvSpPr>
          <p:nvPr>
            <p:ph idx="1"/>
          </p:nvPr>
        </p:nvSpPr>
        <p:spPr/>
        <p:txBody>
          <a:bodyPr/>
          <a:lstStyle/>
          <a:p>
            <a:r>
              <a:rPr lang="ja-JP" altLang="en-US" dirty="0"/>
              <a:t>先週の段階で、一部強化学習アルゴルズムを組み込み動作させる所まで実装できた。</a:t>
            </a:r>
            <a:endParaRPr lang="en-US" altLang="ja-JP" dirty="0"/>
          </a:p>
          <a:p>
            <a:r>
              <a:rPr kumimoji="1" lang="ja-JP" altLang="en-US" dirty="0"/>
              <a:t>しかし、マルチエージェント化が出来ておらず、チームメイトを認識して　動作させることができなかった。</a:t>
            </a:r>
            <a:endParaRPr kumimoji="1" lang="en-US" altLang="ja-JP" dirty="0"/>
          </a:p>
          <a:p>
            <a:r>
              <a:rPr kumimoji="1" lang="ja-JP" altLang="en-US" dirty="0"/>
              <a:t>加えて、エージェントが壁際を永遠に移動する、本来の目標とは異なる動作になっていた。</a:t>
            </a:r>
            <a:endParaRPr kumimoji="1" lang="en-US" altLang="ja-JP" dirty="0"/>
          </a:p>
        </p:txBody>
      </p:sp>
      <p:sp>
        <p:nvSpPr>
          <p:cNvPr id="4" name="日付プレースホルダー 3">
            <a:extLst>
              <a:ext uri="{FF2B5EF4-FFF2-40B4-BE49-F238E27FC236}">
                <a16:creationId xmlns:a16="http://schemas.microsoft.com/office/drawing/2014/main" id="{69510CD1-190C-D6A1-70BF-22483E930520}"/>
              </a:ext>
            </a:extLst>
          </p:cNvPr>
          <p:cNvSpPr>
            <a:spLocks noGrp="1"/>
          </p:cNvSpPr>
          <p:nvPr>
            <p:ph type="dt" sz="half" idx="10"/>
          </p:nvPr>
        </p:nvSpPr>
        <p:spPr/>
        <p:txBody>
          <a:bodyPr/>
          <a:lstStyle/>
          <a:p>
            <a:r>
              <a:rPr lang="en-US" altLang="ja-JP" noProof="0"/>
              <a:t>20XX/9/4</a:t>
            </a:r>
            <a:endParaRPr lang="ja-JP" altLang="en-US" noProof="0">
              <a:latin typeface="Meiryo UI" panose="020B0604030504040204" pitchFamily="50" charset="-128"/>
              <a:ea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D1F2A618-2666-66A6-0675-DADE6F179A1D}"/>
              </a:ext>
            </a:extLst>
          </p:cNvPr>
          <p:cNvSpPr>
            <a:spLocks noGrp="1"/>
          </p:cNvSpPr>
          <p:nvPr>
            <p:ph type="ftr" sz="quarter" idx="11"/>
          </p:nvPr>
        </p:nvSpPr>
        <p:spPr/>
        <p:txBody>
          <a:bodyPr/>
          <a:lstStyle/>
          <a:p>
            <a:r>
              <a:rPr lang="ja-JP" altLang="en-US" noProof="0"/>
              <a:t>プレゼンテーションのタイトル</a:t>
            </a:r>
            <a:endParaRPr lang="ja-JP" altLang="en-US" noProof="0">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43755796-26F6-04CF-C6C9-8D8F86467604}"/>
              </a:ext>
            </a:extLst>
          </p:cNvPr>
          <p:cNvSpPr>
            <a:spLocks noGrp="1"/>
          </p:cNvSpPr>
          <p:nvPr>
            <p:ph type="sldNum" sz="quarter" idx="12"/>
          </p:nvPr>
        </p:nvSpPr>
        <p:spPr/>
        <p:txBody>
          <a:bodyPr/>
          <a:lstStyle/>
          <a:p>
            <a:fld id="{A65A5C87-DF58-40C8-B092-1DE63DB4547E}" type="slidenum">
              <a:rPr lang="en-US" altLang="ja-JP" noProof="0" smtClean="0"/>
              <a:pPr/>
              <a:t>13</a:t>
            </a:fld>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74879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A23931-26F8-921F-2187-D77FFA60714F}"/>
              </a:ext>
            </a:extLst>
          </p:cNvPr>
          <p:cNvSpPr>
            <a:spLocks noGrp="1"/>
          </p:cNvSpPr>
          <p:nvPr>
            <p:ph type="title"/>
          </p:nvPr>
        </p:nvSpPr>
        <p:spPr/>
        <p:txBody>
          <a:bodyPr/>
          <a:lstStyle/>
          <a:p>
            <a:r>
              <a:rPr lang="ja-JP" altLang="en-US" dirty="0"/>
              <a:t>現在の状況</a:t>
            </a:r>
            <a:endParaRPr kumimoji="1" lang="ja-JP" altLang="en-US" dirty="0"/>
          </a:p>
        </p:txBody>
      </p:sp>
      <p:sp>
        <p:nvSpPr>
          <p:cNvPr id="3" name="コンテンツ プレースホルダー 2">
            <a:extLst>
              <a:ext uri="{FF2B5EF4-FFF2-40B4-BE49-F238E27FC236}">
                <a16:creationId xmlns:a16="http://schemas.microsoft.com/office/drawing/2014/main" id="{A82DA9CF-405E-8743-527D-1C39A59E8B99}"/>
              </a:ext>
            </a:extLst>
          </p:cNvPr>
          <p:cNvSpPr>
            <a:spLocks noGrp="1"/>
          </p:cNvSpPr>
          <p:nvPr>
            <p:ph idx="1"/>
          </p:nvPr>
        </p:nvSpPr>
        <p:spPr/>
        <p:txBody>
          <a:bodyPr/>
          <a:lstStyle/>
          <a:p>
            <a:r>
              <a:rPr lang="en-US" altLang="ja-JP" b="0" i="0" dirty="0">
                <a:solidFill>
                  <a:srgbClr val="08131A"/>
                </a:solidFill>
                <a:effectLst/>
                <a:latin typeface="YakuHanJPs"/>
              </a:rPr>
              <a:t>Unity ML-Agents</a:t>
            </a:r>
            <a:r>
              <a:rPr lang="ja-JP" altLang="en-US" b="0" i="0" dirty="0">
                <a:solidFill>
                  <a:srgbClr val="08131A"/>
                </a:solidFill>
                <a:effectLst/>
                <a:latin typeface="YakuHanJPs"/>
              </a:rPr>
              <a:t>には、個々のエージェントの行動がグループ全体の　　成功にリンクされ、共通の目標に向かって行動する学習環境が　　　　提供されている。（</a:t>
            </a:r>
            <a:r>
              <a:rPr lang="ja-JP" altLang="en-US" b="1" i="0" dirty="0">
                <a:solidFill>
                  <a:srgbClr val="08131A"/>
                </a:solidFill>
                <a:effectLst/>
                <a:latin typeface="YakuHanJPs"/>
              </a:rPr>
              <a:t>協調行動の学習のサポート</a:t>
            </a:r>
            <a:r>
              <a:rPr lang="ja-JP" altLang="en-US" b="0" i="0" dirty="0">
                <a:solidFill>
                  <a:srgbClr val="08131A"/>
                </a:solidFill>
                <a:effectLst/>
                <a:latin typeface="YakuHanJPs"/>
              </a:rPr>
              <a:t>）</a:t>
            </a:r>
            <a:endParaRPr lang="en-US" altLang="ja-JP" b="0" i="0" dirty="0">
              <a:solidFill>
                <a:srgbClr val="08131A"/>
              </a:solidFill>
              <a:effectLst/>
              <a:latin typeface="YakuHanJPs"/>
            </a:endParaRPr>
          </a:p>
          <a:p>
            <a:r>
              <a:rPr lang="ja-JP" altLang="en-US" dirty="0">
                <a:solidFill>
                  <a:srgbClr val="08131A"/>
                </a:solidFill>
                <a:latin typeface="YakuHanJPs"/>
              </a:rPr>
              <a:t>環境試験用のサンプルプロジェクト「</a:t>
            </a:r>
            <a:r>
              <a:rPr lang="en-US" altLang="ja-JP" b="1" i="0" dirty="0" err="1">
                <a:solidFill>
                  <a:srgbClr val="08131A"/>
                </a:solidFill>
                <a:effectLst/>
                <a:latin typeface="YakuHanJPs"/>
              </a:rPr>
              <a:t>SeccerTwo</a:t>
            </a:r>
            <a:r>
              <a:rPr lang="ja-JP" altLang="en-US" dirty="0">
                <a:solidFill>
                  <a:srgbClr val="08131A"/>
                </a:solidFill>
                <a:latin typeface="YakuHanJPs"/>
              </a:rPr>
              <a:t>」を</a:t>
            </a:r>
            <a:r>
              <a:rPr lang="en-US" altLang="ja-JP" dirty="0">
                <a:solidFill>
                  <a:srgbClr val="08131A"/>
                </a:solidFill>
                <a:latin typeface="YakuHanJPs"/>
              </a:rPr>
              <a:t>Unity</a:t>
            </a:r>
            <a:r>
              <a:rPr lang="ja-JP" altLang="en-US" dirty="0">
                <a:solidFill>
                  <a:srgbClr val="08131A"/>
                </a:solidFill>
                <a:latin typeface="YakuHanJPs"/>
              </a:rPr>
              <a:t>で起動することで、体験可能。</a:t>
            </a:r>
            <a:endParaRPr lang="en-US" altLang="ja-JP" b="0" i="0" dirty="0">
              <a:solidFill>
                <a:srgbClr val="08131A"/>
              </a:solidFill>
              <a:effectLst/>
              <a:latin typeface="YakuHanJPs"/>
            </a:endParaRPr>
          </a:p>
          <a:p>
            <a:r>
              <a:rPr lang="ja-JP" altLang="en-US" dirty="0">
                <a:solidFill>
                  <a:srgbClr val="08131A"/>
                </a:solidFill>
                <a:latin typeface="YakuHanJPs"/>
              </a:rPr>
              <a:t>この学習環境を利用するため、現在は</a:t>
            </a:r>
            <a:r>
              <a:rPr lang="ja-JP" altLang="en-US">
                <a:solidFill>
                  <a:srgbClr val="08131A"/>
                </a:solidFill>
                <a:latin typeface="YakuHanJPs"/>
              </a:rPr>
              <a:t>サンプルプロジェクトと　　　　　　　比較</a:t>
            </a:r>
            <a:r>
              <a:rPr lang="ja-JP" altLang="en-US" dirty="0">
                <a:solidFill>
                  <a:srgbClr val="08131A"/>
                </a:solidFill>
                <a:latin typeface="YakuHanJPs"/>
              </a:rPr>
              <a:t>しながら、</a:t>
            </a:r>
            <a:r>
              <a:rPr lang="en-US" altLang="ja-JP" dirty="0">
                <a:solidFill>
                  <a:srgbClr val="08131A"/>
                </a:solidFill>
                <a:latin typeface="YakuHanJPs"/>
              </a:rPr>
              <a:t>C#</a:t>
            </a:r>
            <a:r>
              <a:rPr lang="ja-JP" altLang="en-US" dirty="0">
                <a:solidFill>
                  <a:srgbClr val="08131A"/>
                </a:solidFill>
                <a:latin typeface="YakuHanJPs"/>
              </a:rPr>
              <a:t>プログラムの修正中。</a:t>
            </a:r>
            <a:endParaRPr lang="en-US" altLang="ja-JP" dirty="0">
              <a:solidFill>
                <a:srgbClr val="08131A"/>
              </a:solidFill>
              <a:latin typeface="YakuHanJPs"/>
            </a:endParaRPr>
          </a:p>
          <a:p>
            <a:pPr marL="0" indent="0">
              <a:buNone/>
            </a:pPr>
            <a:endParaRPr lang="en-US" altLang="ja-JP" b="0" i="0" dirty="0">
              <a:solidFill>
                <a:srgbClr val="08131A"/>
              </a:solidFill>
              <a:effectLst/>
              <a:latin typeface="YakuHanJPs"/>
            </a:endParaRPr>
          </a:p>
          <a:p>
            <a:endParaRPr kumimoji="1" lang="ja-JP" altLang="en-US" dirty="0"/>
          </a:p>
        </p:txBody>
      </p:sp>
      <p:sp>
        <p:nvSpPr>
          <p:cNvPr id="4" name="日付プレースホルダー 3">
            <a:extLst>
              <a:ext uri="{FF2B5EF4-FFF2-40B4-BE49-F238E27FC236}">
                <a16:creationId xmlns:a16="http://schemas.microsoft.com/office/drawing/2014/main" id="{55821635-D7E3-E3F4-A6A5-F73187F3AFBA}"/>
              </a:ext>
            </a:extLst>
          </p:cNvPr>
          <p:cNvSpPr>
            <a:spLocks noGrp="1"/>
          </p:cNvSpPr>
          <p:nvPr>
            <p:ph type="dt" sz="half" idx="10"/>
          </p:nvPr>
        </p:nvSpPr>
        <p:spPr/>
        <p:txBody>
          <a:bodyPr/>
          <a:lstStyle/>
          <a:p>
            <a:r>
              <a:rPr lang="en-US" altLang="ja-JP" noProof="0"/>
              <a:t>20XX/9/4</a:t>
            </a:r>
            <a:endParaRPr lang="ja-JP" altLang="en-US" noProof="0">
              <a:latin typeface="Meiryo UI" panose="020B0604030504040204" pitchFamily="50" charset="-128"/>
              <a:ea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A8C6776E-B0E4-7124-74C4-BE8D4C67489E}"/>
              </a:ext>
            </a:extLst>
          </p:cNvPr>
          <p:cNvSpPr>
            <a:spLocks noGrp="1"/>
          </p:cNvSpPr>
          <p:nvPr>
            <p:ph type="ftr" sz="quarter" idx="11"/>
          </p:nvPr>
        </p:nvSpPr>
        <p:spPr/>
        <p:txBody>
          <a:bodyPr/>
          <a:lstStyle/>
          <a:p>
            <a:r>
              <a:rPr lang="ja-JP" altLang="en-US" noProof="0"/>
              <a:t>プレゼンテーションのタイトル</a:t>
            </a:r>
            <a:endParaRPr lang="ja-JP" altLang="en-US" noProof="0">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E72D5230-6143-0A67-9BB4-E75034DCBF99}"/>
              </a:ext>
            </a:extLst>
          </p:cNvPr>
          <p:cNvSpPr>
            <a:spLocks noGrp="1"/>
          </p:cNvSpPr>
          <p:nvPr>
            <p:ph type="sldNum" sz="quarter" idx="12"/>
          </p:nvPr>
        </p:nvSpPr>
        <p:spPr/>
        <p:txBody>
          <a:bodyPr/>
          <a:lstStyle/>
          <a:p>
            <a:fld id="{A65A5C87-DF58-40C8-B092-1DE63DB4547E}" type="slidenum">
              <a:rPr lang="en-US" altLang="ja-JP" noProof="0" smtClean="0"/>
              <a:pPr/>
              <a:t>14</a:t>
            </a:fld>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75623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A8BC9BBB-A5F1-B3F3-6D99-D27D1573BBF9}"/>
              </a:ext>
            </a:extLst>
          </p:cNvPr>
          <p:cNvSpPr>
            <a:spLocks noGrp="1"/>
          </p:cNvSpPr>
          <p:nvPr>
            <p:ph type="title"/>
          </p:nvPr>
        </p:nvSpPr>
        <p:spPr/>
        <p:txBody>
          <a:bodyPr/>
          <a:lstStyle/>
          <a:p>
            <a:r>
              <a:rPr lang="ja-JP" altLang="en-US" sz="5400" dirty="0">
                <a:latin typeface="Meiryo UI" panose="020B0604030504040204" pitchFamily="50" charset="-128"/>
                <a:ea typeface="Meiryo UI" panose="020B0604030504040204" pitchFamily="50" charset="-128"/>
              </a:rPr>
              <a:t>今後のスケジュール</a:t>
            </a:r>
            <a:endParaRPr lang="ja-JP" altLang="en-US" dirty="0"/>
          </a:p>
        </p:txBody>
      </p:sp>
      <p:sp>
        <p:nvSpPr>
          <p:cNvPr id="8" name="テキスト プレースホルダー 7">
            <a:extLst>
              <a:ext uri="{FF2B5EF4-FFF2-40B4-BE49-F238E27FC236}">
                <a16:creationId xmlns:a16="http://schemas.microsoft.com/office/drawing/2014/main" id="{44585528-4C7C-20C1-783F-E14AF816994B}"/>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EEABA63E-C0B5-42D3-7434-31D6BDF01AF8}"/>
              </a:ext>
            </a:extLst>
          </p:cNvPr>
          <p:cNvSpPr>
            <a:spLocks noGrp="1"/>
          </p:cNvSpPr>
          <p:nvPr>
            <p:ph type="dt" sz="half" idx="4294967295"/>
          </p:nvPr>
        </p:nvSpPr>
        <p:spPr>
          <a:xfrm>
            <a:off x="0" y="6356350"/>
            <a:ext cx="2743200" cy="365125"/>
          </a:xfrm>
        </p:spPr>
        <p:txBody>
          <a:bodyPr/>
          <a:lstStyle/>
          <a:p>
            <a:r>
              <a:rPr lang="en-US" altLang="ja-JP" noProof="0"/>
              <a:t>20XX/9/4</a:t>
            </a:r>
            <a:endParaRPr lang="ja-JP" altLang="en-US" noProof="0">
              <a:latin typeface="Meiryo UI" panose="020B0604030504040204" pitchFamily="50" charset="-128"/>
              <a:ea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FAB7E06C-E14B-91C1-F26C-ED2BEDB56626}"/>
              </a:ext>
            </a:extLst>
          </p:cNvPr>
          <p:cNvSpPr>
            <a:spLocks noGrp="1"/>
          </p:cNvSpPr>
          <p:nvPr>
            <p:ph type="ftr" sz="quarter" idx="4294967295"/>
          </p:nvPr>
        </p:nvSpPr>
        <p:spPr>
          <a:xfrm>
            <a:off x="0" y="6356350"/>
            <a:ext cx="4114800" cy="365125"/>
          </a:xfrm>
        </p:spPr>
        <p:txBody>
          <a:bodyPr/>
          <a:lstStyle/>
          <a:p>
            <a:r>
              <a:rPr lang="ja-JP" altLang="en-US" noProof="0"/>
              <a:t>プレゼンテーションのタイトル</a:t>
            </a:r>
            <a:endParaRPr lang="ja-JP" altLang="en-US" noProof="0">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E6FB8660-C197-188B-7F10-988BAA877877}"/>
              </a:ext>
            </a:extLst>
          </p:cNvPr>
          <p:cNvSpPr>
            <a:spLocks noGrp="1"/>
          </p:cNvSpPr>
          <p:nvPr>
            <p:ph type="sldNum" sz="quarter" idx="4294967295"/>
          </p:nvPr>
        </p:nvSpPr>
        <p:spPr>
          <a:xfrm>
            <a:off x="9448800" y="6356350"/>
            <a:ext cx="2743200" cy="365125"/>
          </a:xfrm>
        </p:spPr>
        <p:txBody>
          <a:bodyPr/>
          <a:lstStyle/>
          <a:p>
            <a:fld id="{A65A5C87-DF58-40C8-B092-1DE63DB4547E}" type="slidenum">
              <a:rPr lang="en-US" altLang="ja-JP" noProof="0" smtClean="0"/>
              <a:pPr/>
              <a:t>15</a:t>
            </a:fld>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07100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873DC0E-26A6-DA81-B899-65AB57E96BCC}"/>
              </a:ext>
            </a:extLst>
          </p:cNvPr>
          <p:cNvSpPr>
            <a:spLocks noGrp="1"/>
          </p:cNvSpPr>
          <p:nvPr>
            <p:ph type="title"/>
          </p:nvPr>
        </p:nvSpPr>
        <p:spPr/>
        <p:txBody>
          <a:bodyPr>
            <a:normAutofit/>
          </a:bodyPr>
          <a:lstStyle/>
          <a:p>
            <a:r>
              <a:rPr lang="ja-JP" altLang="en-US" sz="4000" dirty="0">
                <a:latin typeface="Meiryo UI" panose="020B0604030504040204" pitchFamily="50" charset="-128"/>
                <a:ea typeface="Meiryo UI" panose="020B0604030504040204" pitchFamily="50" charset="-128"/>
              </a:rPr>
              <a:t>今後のスケジュール</a:t>
            </a:r>
            <a:endParaRPr lang="ja-JP" altLang="en-US" dirty="0"/>
          </a:p>
        </p:txBody>
      </p:sp>
      <p:sp>
        <p:nvSpPr>
          <p:cNvPr id="5" name="コンテンツ プレースホルダー 4">
            <a:extLst>
              <a:ext uri="{FF2B5EF4-FFF2-40B4-BE49-F238E27FC236}">
                <a16:creationId xmlns:a16="http://schemas.microsoft.com/office/drawing/2014/main" id="{7A88765E-74CB-15CB-B602-9BD418F97EB9}"/>
              </a:ext>
            </a:extLst>
          </p:cNvPr>
          <p:cNvSpPr>
            <a:spLocks noGrp="1"/>
          </p:cNvSpPr>
          <p:nvPr>
            <p:ph idx="1"/>
          </p:nvPr>
        </p:nvSpPr>
        <p:spPr/>
        <p:txBody>
          <a:bodyPr/>
          <a:lstStyle/>
          <a:p>
            <a:r>
              <a:rPr lang="ja-JP" altLang="en-US" dirty="0"/>
              <a:t>ここまで様々な問題があり、当初の予定よりもかなりスケジュールは　　　押してしまった。</a:t>
            </a:r>
            <a:endParaRPr lang="en-US" altLang="ja-JP" dirty="0"/>
          </a:p>
          <a:p>
            <a:pPr lvl="1"/>
            <a:r>
              <a:rPr lang="ja-JP" altLang="en-US" dirty="0"/>
              <a:t>自分自身の問題</a:t>
            </a:r>
            <a:r>
              <a:rPr lang="ja-JP" altLang="en-US" sz="1400" dirty="0"/>
              <a:t>（さぼりまくってました</a:t>
            </a:r>
            <a:r>
              <a:rPr lang="en-US" altLang="ja-JP" sz="1400" dirty="0"/>
              <a:t>…</a:t>
            </a:r>
            <a:r>
              <a:rPr lang="ja-JP" altLang="en-US" sz="1400" dirty="0"/>
              <a:t>）</a:t>
            </a:r>
            <a:endParaRPr lang="en-US" altLang="ja-JP" sz="1400" dirty="0"/>
          </a:p>
          <a:p>
            <a:pPr lvl="1"/>
            <a:r>
              <a:rPr lang="ja-JP" altLang="en-US" dirty="0"/>
              <a:t>環境構築の問題と</a:t>
            </a:r>
            <a:r>
              <a:rPr lang="en-US" altLang="ja-JP" dirty="0"/>
              <a:t>Unity</a:t>
            </a:r>
            <a:r>
              <a:rPr lang="ja-JP" altLang="en-US" dirty="0"/>
              <a:t>、</a:t>
            </a:r>
            <a:r>
              <a:rPr lang="en-US" altLang="ja-JP" dirty="0"/>
              <a:t>C#</a:t>
            </a:r>
            <a:r>
              <a:rPr lang="ja-JP" altLang="en-US" dirty="0"/>
              <a:t>やフレームワークの学習の長期化。</a:t>
            </a:r>
            <a:endParaRPr lang="en-US" altLang="ja-JP" dirty="0"/>
          </a:p>
          <a:p>
            <a:r>
              <a:rPr lang="ja-JP" altLang="en-US" dirty="0"/>
              <a:t>現時点で残っている開発項目は以下</a:t>
            </a:r>
            <a:endParaRPr lang="en-US" altLang="ja-JP" dirty="0"/>
          </a:p>
          <a:p>
            <a:pPr lvl="1"/>
            <a:r>
              <a:rPr lang="ja-JP" altLang="en-US" dirty="0"/>
              <a:t>アルゴリズムの組み込み（</a:t>
            </a:r>
            <a:r>
              <a:rPr lang="en-US" altLang="ja-JP" dirty="0"/>
              <a:t>Unity</a:t>
            </a:r>
            <a:r>
              <a:rPr lang="ja-JP" altLang="en-US" dirty="0"/>
              <a:t>　</a:t>
            </a:r>
            <a:r>
              <a:rPr lang="en-US" altLang="ja-JP" dirty="0"/>
              <a:t>C</a:t>
            </a:r>
            <a:r>
              <a:rPr lang="ja-JP" altLang="en-US" dirty="0"/>
              <a:t>＃）</a:t>
            </a:r>
            <a:endParaRPr lang="en-US" altLang="ja-JP" dirty="0"/>
          </a:p>
          <a:p>
            <a:pPr lvl="1"/>
            <a:r>
              <a:rPr lang="ja-JP" altLang="en-US" dirty="0"/>
              <a:t>ゲーム結果を統計的にまとめる（グラフによる可視化など）処理の追加。</a:t>
            </a:r>
            <a:endParaRPr lang="en-US" altLang="ja-JP" dirty="0"/>
          </a:p>
        </p:txBody>
      </p:sp>
    </p:spTree>
    <p:extLst>
      <p:ext uri="{BB962C8B-B14F-4D97-AF65-F5344CB8AC3E}">
        <p14:creationId xmlns:p14="http://schemas.microsoft.com/office/powerpoint/2010/main" val="1802382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8E31A6-CB8D-33B5-E1E8-02C062BEDA9F}"/>
              </a:ext>
            </a:extLst>
          </p:cNvPr>
          <p:cNvSpPr>
            <a:spLocks noGrp="1"/>
          </p:cNvSpPr>
          <p:nvPr>
            <p:ph type="title"/>
          </p:nvPr>
        </p:nvSpPr>
        <p:spPr/>
        <p:txBody>
          <a:bodyPr/>
          <a:lstStyle/>
          <a:p>
            <a:r>
              <a:rPr lang="ja-JP" altLang="en-US" sz="4000" dirty="0">
                <a:latin typeface="Meiryo UI" panose="020B0604030504040204" pitchFamily="50" charset="-128"/>
                <a:ea typeface="Meiryo UI" panose="020B0604030504040204" pitchFamily="50" charset="-128"/>
              </a:rPr>
              <a:t>今後のスケジュール</a:t>
            </a:r>
            <a:endParaRPr kumimoji="1" lang="ja-JP" altLang="en-US" dirty="0"/>
          </a:p>
        </p:txBody>
      </p:sp>
      <p:graphicFrame>
        <p:nvGraphicFramePr>
          <p:cNvPr id="7" name="表 7">
            <a:extLst>
              <a:ext uri="{FF2B5EF4-FFF2-40B4-BE49-F238E27FC236}">
                <a16:creationId xmlns:a16="http://schemas.microsoft.com/office/drawing/2014/main" id="{3D114D90-F237-0C5F-4080-47B3E5D20BDF}"/>
              </a:ext>
            </a:extLst>
          </p:cNvPr>
          <p:cNvGraphicFramePr>
            <a:graphicFrameLocks noGrp="1"/>
          </p:cNvGraphicFramePr>
          <p:nvPr>
            <p:ph idx="1"/>
            <p:extLst>
              <p:ext uri="{D42A27DB-BD31-4B8C-83A1-F6EECF244321}">
                <p14:modId xmlns:p14="http://schemas.microsoft.com/office/powerpoint/2010/main" val="836567"/>
              </p:ext>
            </p:extLst>
          </p:nvPr>
        </p:nvGraphicFramePr>
        <p:xfrm>
          <a:off x="1116013" y="3135567"/>
          <a:ext cx="10167683" cy="1854200"/>
        </p:xfrm>
        <a:graphic>
          <a:graphicData uri="http://schemas.openxmlformats.org/drawingml/2006/table">
            <a:tbl>
              <a:tblPr firstRow="1" bandRow="1">
                <a:tableStyleId>{5C22544A-7EE6-4342-B048-85BDC9FD1C3A}</a:tableStyleId>
              </a:tblPr>
              <a:tblGrid>
                <a:gridCol w="3998913">
                  <a:extLst>
                    <a:ext uri="{9D8B030D-6E8A-4147-A177-3AD203B41FA5}">
                      <a16:colId xmlns:a16="http://schemas.microsoft.com/office/drawing/2014/main" val="277768676"/>
                    </a:ext>
                  </a:extLst>
                </a:gridCol>
                <a:gridCol w="1333500">
                  <a:extLst>
                    <a:ext uri="{9D8B030D-6E8A-4147-A177-3AD203B41FA5}">
                      <a16:colId xmlns:a16="http://schemas.microsoft.com/office/drawing/2014/main" val="3748877760"/>
                    </a:ext>
                  </a:extLst>
                </a:gridCol>
                <a:gridCol w="1209675">
                  <a:extLst>
                    <a:ext uri="{9D8B030D-6E8A-4147-A177-3AD203B41FA5}">
                      <a16:colId xmlns:a16="http://schemas.microsoft.com/office/drawing/2014/main" val="2053908095"/>
                    </a:ext>
                  </a:extLst>
                </a:gridCol>
                <a:gridCol w="1209675">
                  <a:extLst>
                    <a:ext uri="{9D8B030D-6E8A-4147-A177-3AD203B41FA5}">
                      <a16:colId xmlns:a16="http://schemas.microsoft.com/office/drawing/2014/main" val="386742603"/>
                    </a:ext>
                  </a:extLst>
                </a:gridCol>
                <a:gridCol w="1114425">
                  <a:extLst>
                    <a:ext uri="{9D8B030D-6E8A-4147-A177-3AD203B41FA5}">
                      <a16:colId xmlns:a16="http://schemas.microsoft.com/office/drawing/2014/main" val="3883001106"/>
                    </a:ext>
                  </a:extLst>
                </a:gridCol>
                <a:gridCol w="1301495">
                  <a:extLst>
                    <a:ext uri="{9D8B030D-6E8A-4147-A177-3AD203B41FA5}">
                      <a16:colId xmlns:a16="http://schemas.microsoft.com/office/drawing/2014/main" val="148566969"/>
                    </a:ext>
                  </a:extLst>
                </a:gridCol>
              </a:tblGrid>
              <a:tr h="370840">
                <a:tc>
                  <a:txBody>
                    <a:bodyPr/>
                    <a:lstStyle/>
                    <a:p>
                      <a:endParaRPr kumimoji="1" lang="ja-JP" altLang="en-US" dirty="0"/>
                    </a:p>
                  </a:txBody>
                  <a:tcPr/>
                </a:tc>
                <a:tc>
                  <a:txBody>
                    <a:bodyPr/>
                    <a:lstStyle/>
                    <a:p>
                      <a:r>
                        <a:rPr kumimoji="1" lang="en-US" altLang="ja-JP" dirty="0"/>
                        <a:t>~12/31</a:t>
                      </a:r>
                      <a:endParaRPr kumimoji="1" lang="ja-JP" altLang="en-US" dirty="0"/>
                    </a:p>
                  </a:txBody>
                  <a:tcPr/>
                </a:tc>
                <a:tc>
                  <a:txBody>
                    <a:bodyPr/>
                    <a:lstStyle/>
                    <a:p>
                      <a:r>
                        <a:rPr kumimoji="1" lang="en-US" altLang="ja-JP" dirty="0"/>
                        <a:t>1/1~  7</a:t>
                      </a:r>
                      <a:endParaRPr kumimoji="1" lang="ja-JP" altLang="en-US" dirty="0"/>
                    </a:p>
                  </a:txBody>
                  <a:tcPr/>
                </a:tc>
                <a:tc>
                  <a:txBody>
                    <a:bodyPr/>
                    <a:lstStyle/>
                    <a:p>
                      <a:r>
                        <a:rPr kumimoji="1" lang="en-US" altLang="ja-JP" dirty="0"/>
                        <a:t>8~ 14</a:t>
                      </a:r>
                      <a:endParaRPr kumimoji="1" lang="ja-JP" altLang="en-US" dirty="0"/>
                    </a:p>
                  </a:txBody>
                  <a:tcPr/>
                </a:tc>
                <a:tc>
                  <a:txBody>
                    <a:bodyPr/>
                    <a:lstStyle/>
                    <a:p>
                      <a:r>
                        <a:rPr kumimoji="1" lang="en-US" altLang="ja-JP" dirty="0"/>
                        <a:t>15~20</a:t>
                      </a:r>
                      <a:endParaRPr kumimoji="1" lang="ja-JP" altLang="en-US" dirty="0"/>
                    </a:p>
                  </a:txBody>
                  <a:tcPr/>
                </a:tc>
                <a:tc>
                  <a:txBody>
                    <a:bodyPr/>
                    <a:lstStyle/>
                    <a:p>
                      <a:r>
                        <a:rPr kumimoji="1" lang="en-US" altLang="ja-JP" dirty="0"/>
                        <a:t>21~22</a:t>
                      </a:r>
                      <a:endParaRPr kumimoji="1" lang="ja-JP" altLang="en-US" dirty="0"/>
                    </a:p>
                  </a:txBody>
                  <a:tcPr/>
                </a:tc>
                <a:extLst>
                  <a:ext uri="{0D108BD9-81ED-4DB2-BD59-A6C34878D82A}">
                    <a16:rowId xmlns:a16="http://schemas.microsoft.com/office/drawing/2014/main" val="141267098"/>
                  </a:ext>
                </a:extLst>
              </a:tr>
              <a:tr h="370840">
                <a:tc>
                  <a:txBody>
                    <a:bodyPr/>
                    <a:lstStyle/>
                    <a:p>
                      <a:r>
                        <a:rPr kumimoji="1" lang="ja-JP" altLang="en-US" dirty="0"/>
                        <a:t>アルゴリズムの組み込み</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294199910"/>
                  </a:ext>
                </a:extLst>
              </a:tr>
              <a:tr h="370840">
                <a:tc>
                  <a:txBody>
                    <a:bodyPr/>
                    <a:lstStyle/>
                    <a:p>
                      <a:r>
                        <a:rPr kumimoji="1" lang="ja-JP" altLang="en-US" dirty="0"/>
                        <a:t>統計処理の実装</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789839793"/>
                  </a:ext>
                </a:extLst>
              </a:tr>
              <a:tr h="370840">
                <a:tc>
                  <a:txBody>
                    <a:bodyPr/>
                    <a:lstStyle/>
                    <a:p>
                      <a:r>
                        <a:rPr kumimoji="1" lang="ja-JP" altLang="en-US" dirty="0"/>
                        <a:t>観察・記録</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513240990"/>
                  </a:ext>
                </a:extLst>
              </a:tr>
              <a:tr h="370840">
                <a:tc>
                  <a:txBody>
                    <a:bodyPr/>
                    <a:lstStyle/>
                    <a:p>
                      <a:r>
                        <a:rPr kumimoji="1" lang="ja-JP" altLang="en-US" dirty="0"/>
                        <a:t>最終発表資料作成</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9912801"/>
                  </a:ext>
                </a:extLst>
              </a:tr>
            </a:tbl>
          </a:graphicData>
        </a:graphic>
      </p:graphicFrame>
      <p:sp>
        <p:nvSpPr>
          <p:cNvPr id="4" name="日付プレースホルダー 3">
            <a:extLst>
              <a:ext uri="{FF2B5EF4-FFF2-40B4-BE49-F238E27FC236}">
                <a16:creationId xmlns:a16="http://schemas.microsoft.com/office/drawing/2014/main" id="{89B6E375-CA74-F4D7-CE95-DB4A54E00D79}"/>
              </a:ext>
            </a:extLst>
          </p:cNvPr>
          <p:cNvSpPr>
            <a:spLocks noGrp="1"/>
          </p:cNvSpPr>
          <p:nvPr>
            <p:ph type="dt" sz="half" idx="10"/>
          </p:nvPr>
        </p:nvSpPr>
        <p:spPr/>
        <p:txBody>
          <a:bodyPr/>
          <a:lstStyle/>
          <a:p>
            <a:r>
              <a:rPr lang="en-US" altLang="ja-JP" noProof="0"/>
              <a:t>20XX/9/4</a:t>
            </a:r>
            <a:endParaRPr lang="ja-JP" altLang="en-US" noProof="0">
              <a:latin typeface="Meiryo UI" panose="020B0604030504040204" pitchFamily="50" charset="-128"/>
              <a:ea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9C70FEF2-3E86-8271-6B97-9041CC420804}"/>
              </a:ext>
            </a:extLst>
          </p:cNvPr>
          <p:cNvSpPr>
            <a:spLocks noGrp="1"/>
          </p:cNvSpPr>
          <p:nvPr>
            <p:ph type="ftr" sz="quarter" idx="11"/>
          </p:nvPr>
        </p:nvSpPr>
        <p:spPr/>
        <p:txBody>
          <a:bodyPr/>
          <a:lstStyle/>
          <a:p>
            <a:r>
              <a:rPr lang="ja-JP" altLang="en-US" noProof="0"/>
              <a:t>プレゼンテーションのタイトル</a:t>
            </a:r>
            <a:endParaRPr lang="ja-JP" altLang="en-US" noProof="0">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A976024D-EE42-B358-9F6E-AADDABCE4B96}"/>
              </a:ext>
            </a:extLst>
          </p:cNvPr>
          <p:cNvSpPr>
            <a:spLocks noGrp="1"/>
          </p:cNvSpPr>
          <p:nvPr>
            <p:ph type="sldNum" sz="quarter" idx="12"/>
          </p:nvPr>
        </p:nvSpPr>
        <p:spPr/>
        <p:txBody>
          <a:bodyPr/>
          <a:lstStyle/>
          <a:p>
            <a:fld id="{A65A5C87-DF58-40C8-B092-1DE63DB4547E}" type="slidenum">
              <a:rPr lang="en-US" altLang="ja-JP" noProof="0" smtClean="0"/>
              <a:pPr/>
              <a:t>17</a:t>
            </a:fld>
            <a:endParaRPr lang="ja-JP" altLang="en-US" noProof="0">
              <a:latin typeface="Meiryo UI" panose="020B0604030504040204" pitchFamily="50" charset="-128"/>
              <a:ea typeface="Meiryo UI" panose="020B0604030504040204" pitchFamily="50" charset="-128"/>
            </a:endParaRPr>
          </a:p>
        </p:txBody>
      </p:sp>
      <p:sp>
        <p:nvSpPr>
          <p:cNvPr id="8" name="矢印: 右 7">
            <a:extLst>
              <a:ext uri="{FF2B5EF4-FFF2-40B4-BE49-F238E27FC236}">
                <a16:creationId xmlns:a16="http://schemas.microsoft.com/office/drawing/2014/main" id="{1873DD69-FC52-A35D-E307-84202BBB5906}"/>
              </a:ext>
            </a:extLst>
          </p:cNvPr>
          <p:cNvSpPr/>
          <p:nvPr/>
        </p:nvSpPr>
        <p:spPr>
          <a:xfrm>
            <a:off x="5124450" y="3562350"/>
            <a:ext cx="2466975" cy="247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左右 8">
            <a:extLst>
              <a:ext uri="{FF2B5EF4-FFF2-40B4-BE49-F238E27FC236}">
                <a16:creationId xmlns:a16="http://schemas.microsoft.com/office/drawing/2014/main" id="{28C4C381-0FC4-CD7B-6439-92E373C2C0BB}"/>
              </a:ext>
            </a:extLst>
          </p:cNvPr>
          <p:cNvSpPr/>
          <p:nvPr/>
        </p:nvSpPr>
        <p:spPr>
          <a:xfrm>
            <a:off x="7715250" y="3918458"/>
            <a:ext cx="1076325" cy="24765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左右 9">
            <a:extLst>
              <a:ext uri="{FF2B5EF4-FFF2-40B4-BE49-F238E27FC236}">
                <a16:creationId xmlns:a16="http://schemas.microsoft.com/office/drawing/2014/main" id="{DB4C06C2-1945-5595-6563-071684C72B58}"/>
              </a:ext>
            </a:extLst>
          </p:cNvPr>
          <p:cNvSpPr/>
          <p:nvPr/>
        </p:nvSpPr>
        <p:spPr>
          <a:xfrm>
            <a:off x="8924925" y="4276725"/>
            <a:ext cx="581025" cy="2571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左右 10">
            <a:extLst>
              <a:ext uri="{FF2B5EF4-FFF2-40B4-BE49-F238E27FC236}">
                <a16:creationId xmlns:a16="http://schemas.microsoft.com/office/drawing/2014/main" id="{9AD27CA9-1D3B-71EB-8632-39FFC01CD884}"/>
              </a:ext>
            </a:extLst>
          </p:cNvPr>
          <p:cNvSpPr/>
          <p:nvPr/>
        </p:nvSpPr>
        <p:spPr>
          <a:xfrm>
            <a:off x="9572624" y="4661821"/>
            <a:ext cx="1711071" cy="2571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06443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F4A85B-2AC6-4E29-B074-AB92F8FA9BB1}"/>
              </a:ext>
            </a:extLst>
          </p:cNvPr>
          <p:cNvSpPr>
            <a:spLocks noGrp="1"/>
          </p:cNvSpPr>
          <p:nvPr>
            <p:ph type="title"/>
          </p:nvPr>
        </p:nvSpPr>
        <p:spPr/>
        <p:txBody>
          <a:bodyPr rtlCol="0"/>
          <a:lstStyle/>
          <a:p>
            <a:pPr rtl="0"/>
            <a:r>
              <a:rPr lang="ja-JP" altLang="en-US" dirty="0"/>
              <a:t>本日のお題</a:t>
            </a:r>
            <a:endParaRPr lang="ja-JP" altLang="en-US" dirty="0">
              <a:latin typeface="Meiryo UI" panose="020B0604030504040204" pitchFamily="50" charset="-128"/>
              <a:ea typeface="Meiryo UI" panose="020B0604030504040204" pitchFamily="50" charset="-128"/>
            </a:endParaRPr>
          </a:p>
        </p:txBody>
      </p:sp>
      <p:pic>
        <p:nvPicPr>
          <p:cNvPr id="11" name="図プレースホルダー 10" descr="チェックリスト 枠線">
            <a:extLst>
              <a:ext uri="{FF2B5EF4-FFF2-40B4-BE49-F238E27FC236}">
                <a16:creationId xmlns:a16="http://schemas.microsoft.com/office/drawing/2014/main" id="{41749033-B92E-4E63-82DE-801849DA2B1E}"/>
              </a:ext>
            </a:extLst>
          </p:cNvPr>
          <p:cNvPicPr>
            <a:picLocks noGrp="1" noChangeAspect="1"/>
          </p:cNvPicPr>
          <p:nvPr>
            <p:ph type="pic" sz="quarter" idx="13"/>
          </p:nvPr>
        </p:nvPicPr>
        <p:blipFill>
          <a:blip r:embed="rId3">
            <a:extLst>
              <a:ext uri="{96DAC541-7B7A-43D3-8B79-37D633B846F1}">
                <asvg:svgBlip xmlns:asvg="http://schemas.microsoft.com/office/drawing/2016/SVG/main" r:embed="rId4"/>
              </a:ext>
            </a:extLst>
          </a:blip>
          <a:srcRect l="13689" r="13689"/>
          <a:stretch/>
        </p:blipFill>
        <p:spPr>
          <a:xfrm>
            <a:off x="457200" y="603504"/>
            <a:ext cx="4050792" cy="5577840"/>
          </a:xfrm>
        </p:spPr>
      </p:pic>
      <p:sp>
        <p:nvSpPr>
          <p:cNvPr id="3" name="コンテンツ プレースホルダー 2">
            <a:extLst>
              <a:ext uri="{FF2B5EF4-FFF2-40B4-BE49-F238E27FC236}">
                <a16:creationId xmlns:a16="http://schemas.microsoft.com/office/drawing/2014/main" id="{E32AB0EB-0819-41F4-99E9-C02FA0DAF66D}"/>
              </a:ext>
            </a:extLst>
          </p:cNvPr>
          <p:cNvSpPr>
            <a:spLocks noGrp="1"/>
          </p:cNvSpPr>
          <p:nvPr>
            <p:ph idx="1"/>
          </p:nvPr>
        </p:nvSpPr>
        <p:spPr/>
        <p:txBody>
          <a:bodyPr rtlCol="0"/>
          <a:lstStyle/>
          <a:p>
            <a:pPr marL="0" indent="0" rtl="0">
              <a:lnSpc>
                <a:spcPct val="110000"/>
              </a:lnSpc>
              <a:buNone/>
            </a:pPr>
            <a:r>
              <a:rPr lang="ja-JP" altLang="en-US" dirty="0"/>
              <a:t>１．研究の概要</a:t>
            </a:r>
            <a:endParaRPr lang="en-US" altLang="ja-JP" sz="1800" dirty="0">
              <a:latin typeface="Meiryo UI" panose="020B0604030504040204" pitchFamily="50" charset="-128"/>
              <a:ea typeface="Meiryo UI" panose="020B0604030504040204" pitchFamily="50" charset="-128"/>
            </a:endParaRPr>
          </a:p>
          <a:p>
            <a:pPr marL="0" indent="0" rtl="0">
              <a:lnSpc>
                <a:spcPct val="110000"/>
              </a:lnSpc>
              <a:buNone/>
            </a:pPr>
            <a:r>
              <a:rPr lang="ja-JP" altLang="en-US" dirty="0"/>
              <a:t>２．開発環境について</a:t>
            </a:r>
            <a:endParaRPr lang="ja-JP" altLang="en-US" sz="1800" dirty="0">
              <a:latin typeface="Meiryo UI" panose="020B0604030504040204" pitchFamily="50" charset="-128"/>
              <a:ea typeface="Meiryo UI" panose="020B0604030504040204" pitchFamily="50" charset="-128"/>
            </a:endParaRPr>
          </a:p>
          <a:p>
            <a:pPr marL="0" indent="0" rtl="0">
              <a:lnSpc>
                <a:spcPct val="110000"/>
              </a:lnSpc>
              <a:buNone/>
            </a:pPr>
            <a:r>
              <a:rPr lang="ja-JP" altLang="en-US" dirty="0"/>
              <a:t>３．現在の状況</a:t>
            </a:r>
            <a:endParaRPr lang="en-US" altLang="ja-JP" dirty="0"/>
          </a:p>
          <a:p>
            <a:pPr marL="0" indent="0" rtl="0">
              <a:lnSpc>
                <a:spcPct val="110000"/>
              </a:lnSpc>
              <a:buNone/>
            </a:pPr>
            <a:r>
              <a:rPr lang="ja-JP" altLang="en-US" dirty="0"/>
              <a:t>４</a:t>
            </a:r>
            <a:r>
              <a:rPr lang="ja-JP" altLang="en-US" sz="1800" dirty="0">
                <a:latin typeface="Meiryo UI" panose="020B0604030504040204" pitchFamily="50" charset="-128"/>
                <a:ea typeface="Meiryo UI" panose="020B0604030504040204" pitchFamily="50" charset="-128"/>
              </a:rPr>
              <a:t>．今後のスケジュール</a:t>
            </a:r>
          </a:p>
          <a:p>
            <a:pPr rtl="0"/>
            <a:endParaRPr lang="ja-JP" altLang="en-US" dirty="0">
              <a:latin typeface="Meiryo UI" panose="020B0604030504040204" pitchFamily="50" charset="-128"/>
              <a:ea typeface="Meiryo UI" panose="020B0604030504040204" pitchFamily="50" charset="-128"/>
            </a:endParaRPr>
          </a:p>
        </p:txBody>
      </p:sp>
      <p:sp>
        <p:nvSpPr>
          <p:cNvPr id="4" name="日付プレースホルダー 3">
            <a:extLst>
              <a:ext uri="{FF2B5EF4-FFF2-40B4-BE49-F238E27FC236}">
                <a16:creationId xmlns:a16="http://schemas.microsoft.com/office/drawing/2014/main" id="{B425C423-85DE-48DB-8096-152D738B7D04}"/>
              </a:ext>
            </a:extLst>
          </p:cNvPr>
          <p:cNvSpPr>
            <a:spLocks noGrp="1"/>
          </p:cNvSpPr>
          <p:nvPr>
            <p:ph type="dt" sz="half" idx="10"/>
          </p:nvPr>
        </p:nvSpPr>
        <p:spPr/>
        <p:txBody>
          <a:bodyPr rtlCol="0"/>
          <a:lstStyle/>
          <a:p>
            <a:pPr rtl="0"/>
            <a:r>
              <a:rPr lang="en-US" altLang="ja-JP">
                <a:latin typeface="Meiryo UI" panose="020B0604030504040204" pitchFamily="50" charset="-128"/>
                <a:ea typeface="Meiryo UI" panose="020B0604030504040204" pitchFamily="50" charset="-128"/>
              </a:rPr>
              <a:t>20XX/9/4</a:t>
            </a:r>
          </a:p>
        </p:txBody>
      </p:sp>
      <p:sp>
        <p:nvSpPr>
          <p:cNvPr id="5" name="フッター プレースホルダー 4">
            <a:extLst>
              <a:ext uri="{FF2B5EF4-FFF2-40B4-BE49-F238E27FC236}">
                <a16:creationId xmlns:a16="http://schemas.microsoft.com/office/drawing/2014/main" id="{3714E39E-D8A0-4428-97D8-FE545232279C}"/>
              </a:ext>
            </a:extLst>
          </p:cNvPr>
          <p:cNvSpPr>
            <a:spLocks noGrp="1"/>
          </p:cNvSpPr>
          <p:nvPr>
            <p:ph type="ftr" sz="quarter" idx="11"/>
          </p:nvPr>
        </p:nvSpPr>
        <p:spPr/>
        <p:txBody>
          <a:bodyPr rtlCol="0"/>
          <a:lstStyle/>
          <a:p>
            <a:pPr rtl="0"/>
            <a:r>
              <a:rPr lang="ja-JP" altLang="en-US">
                <a:latin typeface="Meiryo UI" panose="020B0604030504040204" pitchFamily="50" charset="-128"/>
                <a:ea typeface="Meiryo UI" panose="020B0604030504040204" pitchFamily="50" charset="-128"/>
              </a:rPr>
              <a:t>プレゼンテーションのタイトル</a:t>
            </a:r>
          </a:p>
        </p:txBody>
      </p:sp>
      <p:sp>
        <p:nvSpPr>
          <p:cNvPr id="6" name="スライド番号プレースホルダー 5">
            <a:extLst>
              <a:ext uri="{FF2B5EF4-FFF2-40B4-BE49-F238E27FC236}">
                <a16:creationId xmlns:a16="http://schemas.microsoft.com/office/drawing/2014/main" id="{B49FA539-2DA6-4197-AA13-56E0C33955F2}"/>
              </a:ext>
            </a:extLst>
          </p:cNvPr>
          <p:cNvSpPr>
            <a:spLocks noGrp="1"/>
          </p:cNvSpPr>
          <p:nvPr>
            <p:ph type="sldNum" sz="quarter" idx="12"/>
          </p:nvPr>
        </p:nvSpPr>
        <p:spPr/>
        <p:txBody>
          <a:bodyPr rtlCol="0"/>
          <a:lstStyle/>
          <a:p>
            <a:pPr rtl="0"/>
            <a:fld id="{A65A5C87-DF58-40C8-B092-1DE63DB4547E}" type="slidenum">
              <a:rPr lang="en-US" altLang="ja-JP" smtClean="0">
                <a:latin typeface="Meiryo UI" panose="020B0604030504040204" pitchFamily="50" charset="-128"/>
                <a:ea typeface="Meiryo UI" panose="020B0604030504040204" pitchFamily="50" charset="-128"/>
              </a:rPr>
              <a:t>2</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67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6D3A99-BC9D-4DC2-BE1B-9E2C93EDD294}"/>
              </a:ext>
            </a:extLst>
          </p:cNvPr>
          <p:cNvSpPr>
            <a:spLocks noGrp="1"/>
          </p:cNvSpPr>
          <p:nvPr>
            <p:ph type="title"/>
          </p:nvPr>
        </p:nvSpPr>
        <p:spPr/>
        <p:txBody>
          <a:bodyPr rtlCol="0"/>
          <a:lstStyle/>
          <a:p>
            <a:pPr rtl="0"/>
            <a:r>
              <a:rPr lang="ja-JP" altLang="en-US" dirty="0">
                <a:latin typeface="Meiryo UI" panose="020B0604030504040204" pitchFamily="50" charset="-128"/>
                <a:ea typeface="Meiryo UI" panose="020B0604030504040204" pitchFamily="50" charset="-128"/>
              </a:rPr>
              <a:t>研究の概要</a:t>
            </a:r>
            <a:endParaRPr lang="en-US" altLang="ja-JP" dirty="0">
              <a:latin typeface="Meiryo UI" panose="020B0604030504040204" pitchFamily="50" charset="-128"/>
              <a:ea typeface="Meiryo UI" panose="020B0604030504040204" pitchFamily="50" charset="-128"/>
            </a:endParaRPr>
          </a:p>
        </p:txBody>
      </p:sp>
      <p:sp>
        <p:nvSpPr>
          <p:cNvPr id="3" name="テキスト プレースホルダー 2">
            <a:extLst>
              <a:ext uri="{FF2B5EF4-FFF2-40B4-BE49-F238E27FC236}">
                <a16:creationId xmlns:a16="http://schemas.microsoft.com/office/drawing/2014/main" id="{817D061C-023A-4DD9-8847-DD7718553EA4}"/>
              </a:ext>
            </a:extLst>
          </p:cNvPr>
          <p:cNvSpPr>
            <a:spLocks noGrp="1"/>
          </p:cNvSpPr>
          <p:nvPr>
            <p:ph type="body" idx="1"/>
          </p:nvPr>
        </p:nvSpPr>
        <p:spPr/>
        <p:txBody>
          <a:bodyPr rtlCol="0"/>
          <a:lstStyle/>
          <a:p>
            <a:r>
              <a:rPr lang="ja-JP" altLang="en-US" dirty="0"/>
              <a:t>・やること</a:t>
            </a:r>
            <a:r>
              <a:rPr lang="en-US" altLang="ja-JP" dirty="0"/>
              <a:t>/</a:t>
            </a:r>
            <a:r>
              <a:rPr lang="ja-JP" altLang="en-US" dirty="0">
                <a:latin typeface="Meiryo UI" panose="020B0604030504040204" pitchFamily="50" charset="-128"/>
                <a:ea typeface="Meiryo UI" panose="020B0604030504040204" pitchFamily="50" charset="-128"/>
              </a:rPr>
              <a:t>目的</a:t>
            </a:r>
            <a:endParaRPr lang="en-US" altLang="ja-JP" dirty="0"/>
          </a:p>
          <a:p>
            <a:pPr rtl="0"/>
            <a:r>
              <a:rPr lang="ja-JP" altLang="en-US" dirty="0"/>
              <a:t>・先行研究</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7754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B6EA5A2-3931-02BB-4CCD-03E0B70A2418}"/>
              </a:ext>
            </a:extLst>
          </p:cNvPr>
          <p:cNvSpPr>
            <a:spLocks noGrp="1"/>
          </p:cNvSpPr>
          <p:nvPr>
            <p:ph type="title"/>
          </p:nvPr>
        </p:nvSpPr>
        <p:spPr/>
        <p:txBody>
          <a:bodyPr/>
          <a:lstStyle/>
          <a:p>
            <a:r>
              <a:rPr lang="ja-JP" altLang="en-US" dirty="0"/>
              <a:t>やること</a:t>
            </a:r>
            <a:r>
              <a:rPr lang="en-US" altLang="ja-JP" dirty="0"/>
              <a:t>/</a:t>
            </a:r>
            <a:r>
              <a:rPr lang="ja-JP" altLang="en-US" dirty="0">
                <a:latin typeface="Meiryo UI" panose="020B0604030504040204" pitchFamily="50" charset="-128"/>
                <a:ea typeface="Meiryo UI" panose="020B0604030504040204" pitchFamily="50" charset="-128"/>
              </a:rPr>
              <a:t>目的</a:t>
            </a:r>
            <a:endParaRPr lang="ja-JP" altLang="en-US" dirty="0"/>
          </a:p>
        </p:txBody>
      </p:sp>
      <p:sp>
        <p:nvSpPr>
          <p:cNvPr id="5" name="コンテンツ プレースホルダー 4">
            <a:extLst>
              <a:ext uri="{FF2B5EF4-FFF2-40B4-BE49-F238E27FC236}">
                <a16:creationId xmlns:a16="http://schemas.microsoft.com/office/drawing/2014/main" id="{27D4D001-4B22-1DA5-ADF1-B257C71ADF95}"/>
              </a:ext>
            </a:extLst>
          </p:cNvPr>
          <p:cNvSpPr>
            <a:spLocks noGrp="1"/>
          </p:cNvSpPr>
          <p:nvPr>
            <p:ph idx="1"/>
          </p:nvPr>
        </p:nvSpPr>
        <p:spPr/>
        <p:txBody>
          <a:bodyPr/>
          <a:lstStyle/>
          <a:p>
            <a:r>
              <a:rPr lang="ja-JP" altLang="en-US" dirty="0"/>
              <a:t>テーマ：</a:t>
            </a:r>
            <a:r>
              <a:rPr lang="en-US" altLang="ja-JP" dirty="0"/>
              <a:t>AI</a:t>
            </a:r>
            <a:r>
              <a:rPr lang="ja-JP" altLang="en-US" dirty="0"/>
              <a:t>にドロケイを学習させる</a:t>
            </a:r>
            <a:endParaRPr lang="en-US" altLang="ja-JP" dirty="0"/>
          </a:p>
          <a:p>
            <a:pPr lvl="1"/>
            <a:r>
              <a:rPr lang="ja-JP" altLang="en-US" dirty="0"/>
              <a:t>警察役の</a:t>
            </a:r>
            <a:r>
              <a:rPr lang="en-US" altLang="ja-JP" dirty="0"/>
              <a:t>AI</a:t>
            </a:r>
            <a:r>
              <a:rPr lang="ja-JP" altLang="en-US" dirty="0"/>
              <a:t>と逃走役の</a:t>
            </a:r>
            <a:r>
              <a:rPr lang="en-US" altLang="ja-JP" dirty="0"/>
              <a:t>AI</a:t>
            </a:r>
            <a:r>
              <a:rPr lang="ja-JP" altLang="en-US" dirty="0"/>
              <a:t>を用意し、それぞれの役割を学習させる。</a:t>
            </a:r>
            <a:endParaRPr lang="en-US" altLang="ja-JP" dirty="0"/>
          </a:p>
          <a:p>
            <a:r>
              <a:rPr lang="ja-JP" altLang="en-US" dirty="0"/>
              <a:t>目的：</a:t>
            </a:r>
            <a:r>
              <a:rPr lang="en-US" altLang="ja-JP" dirty="0"/>
              <a:t>AI</a:t>
            </a:r>
            <a:r>
              <a:rPr lang="ja-JP" altLang="en-US" dirty="0"/>
              <a:t>がどのような戦略をとることが出来るのか観察する。</a:t>
            </a:r>
            <a:endParaRPr lang="en-US" altLang="ja-JP" dirty="0"/>
          </a:p>
          <a:p>
            <a:pPr lvl="1"/>
            <a:r>
              <a:rPr lang="en-US" altLang="ja-JP" dirty="0"/>
              <a:t>AI</a:t>
            </a:r>
            <a:r>
              <a:rPr lang="ja-JP" altLang="en-US" dirty="0"/>
              <a:t>がドロケーを遊べるようになるまでどのくらいの期間を要するか観察する</a:t>
            </a:r>
            <a:endParaRPr lang="en-US" altLang="ja-JP" dirty="0"/>
          </a:p>
          <a:p>
            <a:pPr lvl="1"/>
            <a:r>
              <a:rPr lang="ja-JP" altLang="en-US" dirty="0"/>
              <a:t>個人レベルでの戦略だけでなく、チームとして戦略的に行動することを学習できるかを観察する。</a:t>
            </a:r>
            <a:endParaRPr lang="en-US" altLang="ja-JP" dirty="0"/>
          </a:p>
          <a:p>
            <a:pPr lvl="1"/>
            <a:r>
              <a:rPr lang="ja-JP" altLang="en-US" dirty="0"/>
              <a:t>（余力）学習で生成したモデルを、別環境で動かしてもドロケーできるのか。</a:t>
            </a:r>
            <a:endParaRPr lang="en-US" altLang="ja-JP" dirty="0"/>
          </a:p>
        </p:txBody>
      </p:sp>
    </p:spTree>
    <p:extLst>
      <p:ext uri="{BB962C8B-B14F-4D97-AF65-F5344CB8AC3E}">
        <p14:creationId xmlns:p14="http://schemas.microsoft.com/office/powerpoint/2010/main" val="1000743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42C24A-EC20-0147-0AA5-BDECDF7CE51B}"/>
              </a:ext>
            </a:extLst>
          </p:cNvPr>
          <p:cNvSpPr>
            <a:spLocks noGrp="1"/>
          </p:cNvSpPr>
          <p:nvPr>
            <p:ph type="title"/>
          </p:nvPr>
        </p:nvSpPr>
        <p:spPr/>
        <p:txBody>
          <a:bodyPr/>
          <a:lstStyle/>
          <a:p>
            <a:r>
              <a:rPr kumimoji="1" lang="ja-JP" altLang="en-US" dirty="0"/>
              <a:t>先行研究について</a:t>
            </a:r>
          </a:p>
        </p:txBody>
      </p:sp>
      <p:sp>
        <p:nvSpPr>
          <p:cNvPr id="4" name="日付プレースホルダー 3">
            <a:extLst>
              <a:ext uri="{FF2B5EF4-FFF2-40B4-BE49-F238E27FC236}">
                <a16:creationId xmlns:a16="http://schemas.microsoft.com/office/drawing/2014/main" id="{625F5E55-99C4-FABF-FE38-79B486C012E2}"/>
              </a:ext>
            </a:extLst>
          </p:cNvPr>
          <p:cNvSpPr>
            <a:spLocks noGrp="1"/>
          </p:cNvSpPr>
          <p:nvPr>
            <p:ph type="dt" sz="half" idx="10"/>
          </p:nvPr>
        </p:nvSpPr>
        <p:spPr/>
        <p:txBody>
          <a:bodyPr/>
          <a:lstStyle/>
          <a:p>
            <a:r>
              <a:rPr lang="en-US" altLang="ja-JP" noProof="0"/>
              <a:t>20XX/9/4</a:t>
            </a:r>
            <a:endParaRPr lang="ja-JP" altLang="en-US" noProof="0">
              <a:latin typeface="Meiryo UI" panose="020B0604030504040204" pitchFamily="50" charset="-128"/>
              <a:ea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F10451CE-1D42-5FD7-F31A-C43F0B8CA982}"/>
              </a:ext>
            </a:extLst>
          </p:cNvPr>
          <p:cNvSpPr>
            <a:spLocks noGrp="1"/>
          </p:cNvSpPr>
          <p:nvPr>
            <p:ph type="ftr" sz="quarter" idx="11"/>
          </p:nvPr>
        </p:nvSpPr>
        <p:spPr/>
        <p:txBody>
          <a:bodyPr/>
          <a:lstStyle/>
          <a:p>
            <a:r>
              <a:rPr lang="ja-JP" altLang="en-US" noProof="0"/>
              <a:t>プレゼンテーションのタイトル</a:t>
            </a:r>
            <a:endParaRPr lang="ja-JP" altLang="en-US" noProof="0">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02BC4566-825C-6DAE-E1DD-940B27D2C78F}"/>
              </a:ext>
            </a:extLst>
          </p:cNvPr>
          <p:cNvSpPr>
            <a:spLocks noGrp="1"/>
          </p:cNvSpPr>
          <p:nvPr>
            <p:ph type="sldNum" sz="quarter" idx="12"/>
          </p:nvPr>
        </p:nvSpPr>
        <p:spPr/>
        <p:txBody>
          <a:bodyPr/>
          <a:lstStyle/>
          <a:p>
            <a:fld id="{A65A5C87-DF58-40C8-B092-1DE63DB4547E}" type="slidenum">
              <a:rPr lang="en-US" altLang="ja-JP" noProof="0" smtClean="0"/>
              <a:pPr/>
              <a:t>5</a:t>
            </a:fld>
            <a:endParaRPr lang="ja-JP" altLang="en-US" noProof="0">
              <a:latin typeface="Meiryo UI" panose="020B0604030504040204" pitchFamily="50" charset="-128"/>
              <a:ea typeface="Meiryo UI" panose="020B0604030504040204" pitchFamily="50" charset="-128"/>
            </a:endParaRPr>
          </a:p>
        </p:txBody>
      </p:sp>
      <p:sp>
        <p:nvSpPr>
          <p:cNvPr id="7" name="コンテンツ プレースホルダー 4">
            <a:extLst>
              <a:ext uri="{FF2B5EF4-FFF2-40B4-BE49-F238E27FC236}">
                <a16:creationId xmlns:a16="http://schemas.microsoft.com/office/drawing/2014/main" id="{D07A0821-A260-3A6B-C305-121BB2EAF122}"/>
              </a:ext>
            </a:extLst>
          </p:cNvPr>
          <p:cNvSpPr>
            <a:spLocks noGrp="1"/>
          </p:cNvSpPr>
          <p:nvPr>
            <p:ph idx="1"/>
          </p:nvPr>
        </p:nvSpPr>
        <p:spPr>
          <a:xfrm>
            <a:off x="1116013" y="2478088"/>
            <a:ext cx="10167937" cy="3694112"/>
          </a:xfrm>
        </p:spPr>
        <p:txBody>
          <a:bodyPr/>
          <a:lstStyle/>
          <a:p>
            <a:r>
              <a:rPr lang="en-US" altLang="ja-JP" dirty="0"/>
              <a:t>2019</a:t>
            </a:r>
            <a:r>
              <a:rPr lang="ja-JP" altLang="en-US" dirty="0"/>
              <a:t>年に米国の非営利団体である</a:t>
            </a:r>
            <a:r>
              <a:rPr lang="en-US" altLang="ja-JP" dirty="0" err="1"/>
              <a:t>OpenAI</a:t>
            </a:r>
            <a:r>
              <a:rPr lang="ja-JP" altLang="en-US" dirty="0"/>
              <a:t>が発表した論文。</a:t>
            </a:r>
            <a:endParaRPr lang="en-US" altLang="ja-JP" dirty="0"/>
          </a:p>
          <a:p>
            <a:r>
              <a:rPr lang="en-US" altLang="ja-JP" dirty="0"/>
              <a:t>3D</a:t>
            </a:r>
            <a:r>
              <a:rPr lang="ja-JP" altLang="en-US" dirty="0"/>
              <a:t>の学習環境、鬼役のエージェント、逃げる役のエージェントを用意し、かくれんぼをさせた実験。</a:t>
            </a:r>
            <a:endParaRPr lang="en-US" altLang="ja-JP" dirty="0"/>
          </a:p>
          <a:p>
            <a:pPr marL="128016" lvl="1" indent="0">
              <a:buNone/>
            </a:pPr>
            <a:endParaRPr lang="en-US" altLang="ja-JP" dirty="0"/>
          </a:p>
          <a:p>
            <a:pPr>
              <a:buFont typeface="Wingdings" panose="05000000000000000000" pitchFamily="2" charset="2"/>
              <a:buChar char="l"/>
            </a:pPr>
            <a:endParaRPr lang="en-US" altLang="ja-JP" dirty="0"/>
          </a:p>
        </p:txBody>
      </p:sp>
      <p:pic>
        <p:nvPicPr>
          <p:cNvPr id="8" name="図 7">
            <a:extLst>
              <a:ext uri="{FF2B5EF4-FFF2-40B4-BE49-F238E27FC236}">
                <a16:creationId xmlns:a16="http://schemas.microsoft.com/office/drawing/2014/main" id="{D704E440-942C-9907-00D6-E8CE8AC60808}"/>
              </a:ext>
            </a:extLst>
          </p:cNvPr>
          <p:cNvPicPr>
            <a:picLocks noChangeAspect="1"/>
          </p:cNvPicPr>
          <p:nvPr/>
        </p:nvPicPr>
        <p:blipFill>
          <a:blip r:embed="rId2"/>
          <a:stretch>
            <a:fillRect/>
          </a:stretch>
        </p:blipFill>
        <p:spPr>
          <a:xfrm>
            <a:off x="2273427" y="4625180"/>
            <a:ext cx="3143250" cy="600075"/>
          </a:xfrm>
          <a:prstGeom prst="rect">
            <a:avLst/>
          </a:prstGeom>
        </p:spPr>
      </p:pic>
      <p:pic>
        <p:nvPicPr>
          <p:cNvPr id="9" name="図 8">
            <a:extLst>
              <a:ext uri="{FF2B5EF4-FFF2-40B4-BE49-F238E27FC236}">
                <a16:creationId xmlns:a16="http://schemas.microsoft.com/office/drawing/2014/main" id="{03CE4D1A-D1DC-265E-FEDB-DD23E546E4B8}"/>
              </a:ext>
            </a:extLst>
          </p:cNvPr>
          <p:cNvPicPr>
            <a:picLocks noChangeAspect="1"/>
          </p:cNvPicPr>
          <p:nvPr/>
        </p:nvPicPr>
        <p:blipFill>
          <a:blip r:embed="rId3"/>
          <a:stretch>
            <a:fillRect/>
          </a:stretch>
        </p:blipFill>
        <p:spPr>
          <a:xfrm>
            <a:off x="6574091" y="4018147"/>
            <a:ext cx="3225143" cy="1814143"/>
          </a:xfrm>
          <a:prstGeom prst="rect">
            <a:avLst/>
          </a:prstGeom>
        </p:spPr>
      </p:pic>
    </p:spTree>
    <p:extLst>
      <p:ext uri="{BB962C8B-B14F-4D97-AF65-F5344CB8AC3E}">
        <p14:creationId xmlns:p14="http://schemas.microsoft.com/office/powerpoint/2010/main" val="2943180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E36AD5-F140-4733-8C46-9836447270ED}"/>
              </a:ext>
            </a:extLst>
          </p:cNvPr>
          <p:cNvSpPr>
            <a:spLocks noGrp="1"/>
          </p:cNvSpPr>
          <p:nvPr>
            <p:ph type="title"/>
          </p:nvPr>
        </p:nvSpPr>
        <p:spPr/>
        <p:txBody>
          <a:bodyPr/>
          <a:lstStyle/>
          <a:p>
            <a:r>
              <a:rPr kumimoji="1" lang="ja-JP" altLang="en-US" dirty="0"/>
              <a:t>先行研究について</a:t>
            </a:r>
          </a:p>
        </p:txBody>
      </p:sp>
      <p:sp>
        <p:nvSpPr>
          <p:cNvPr id="4" name="日付プレースホルダー 3">
            <a:extLst>
              <a:ext uri="{FF2B5EF4-FFF2-40B4-BE49-F238E27FC236}">
                <a16:creationId xmlns:a16="http://schemas.microsoft.com/office/drawing/2014/main" id="{CD763D4E-CDE9-E070-2DDD-5E21519B4017}"/>
              </a:ext>
            </a:extLst>
          </p:cNvPr>
          <p:cNvSpPr>
            <a:spLocks noGrp="1"/>
          </p:cNvSpPr>
          <p:nvPr>
            <p:ph type="dt" sz="half" idx="10"/>
          </p:nvPr>
        </p:nvSpPr>
        <p:spPr/>
        <p:txBody>
          <a:bodyPr/>
          <a:lstStyle/>
          <a:p>
            <a:r>
              <a:rPr lang="en-US" altLang="ja-JP" noProof="0"/>
              <a:t>20XX/9/4</a:t>
            </a:r>
            <a:endParaRPr lang="ja-JP" altLang="en-US" noProof="0">
              <a:latin typeface="Meiryo UI" panose="020B0604030504040204" pitchFamily="50" charset="-128"/>
              <a:ea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D53C988C-7B6B-7E0D-FCB6-157A754C4019}"/>
              </a:ext>
            </a:extLst>
          </p:cNvPr>
          <p:cNvSpPr>
            <a:spLocks noGrp="1"/>
          </p:cNvSpPr>
          <p:nvPr>
            <p:ph type="ftr" sz="quarter" idx="11"/>
          </p:nvPr>
        </p:nvSpPr>
        <p:spPr/>
        <p:txBody>
          <a:bodyPr/>
          <a:lstStyle/>
          <a:p>
            <a:r>
              <a:rPr lang="ja-JP" altLang="en-US" noProof="0"/>
              <a:t>プレゼンテーションのタイトル</a:t>
            </a:r>
            <a:endParaRPr lang="ja-JP" altLang="en-US" noProof="0">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7482CB95-A1C0-770A-638D-7696AEE0E971}"/>
              </a:ext>
            </a:extLst>
          </p:cNvPr>
          <p:cNvSpPr>
            <a:spLocks noGrp="1"/>
          </p:cNvSpPr>
          <p:nvPr>
            <p:ph type="sldNum" sz="quarter" idx="12"/>
          </p:nvPr>
        </p:nvSpPr>
        <p:spPr/>
        <p:txBody>
          <a:bodyPr/>
          <a:lstStyle/>
          <a:p>
            <a:fld id="{A65A5C87-DF58-40C8-B092-1DE63DB4547E}" type="slidenum">
              <a:rPr lang="en-US" altLang="ja-JP" noProof="0" smtClean="0"/>
              <a:pPr/>
              <a:t>6</a:t>
            </a:fld>
            <a:endParaRPr lang="ja-JP" altLang="en-US" noProof="0">
              <a:latin typeface="Meiryo UI" panose="020B0604030504040204" pitchFamily="50" charset="-128"/>
              <a:ea typeface="Meiryo UI" panose="020B0604030504040204" pitchFamily="50" charset="-128"/>
            </a:endParaRPr>
          </a:p>
        </p:txBody>
      </p:sp>
      <p:sp>
        <p:nvSpPr>
          <p:cNvPr id="7" name="コンテンツ プレースホルダー 2">
            <a:extLst>
              <a:ext uri="{FF2B5EF4-FFF2-40B4-BE49-F238E27FC236}">
                <a16:creationId xmlns:a16="http://schemas.microsoft.com/office/drawing/2014/main" id="{BE50C126-362C-EC46-08F9-DC9BB06F7898}"/>
              </a:ext>
            </a:extLst>
          </p:cNvPr>
          <p:cNvSpPr>
            <a:spLocks noGrp="1"/>
          </p:cNvSpPr>
          <p:nvPr>
            <p:ph idx="1"/>
          </p:nvPr>
        </p:nvSpPr>
        <p:spPr>
          <a:xfrm>
            <a:off x="1116013" y="2478088"/>
            <a:ext cx="10167937" cy="3694112"/>
          </a:xfrm>
        </p:spPr>
        <p:txBody>
          <a:bodyPr>
            <a:normAutofit lnSpcReduction="10000"/>
          </a:bodyPr>
          <a:lstStyle/>
          <a:p>
            <a:r>
              <a:rPr lang="ja-JP" altLang="en-US" dirty="0"/>
              <a:t>最初は、お互いにランダムに動き回るだけだったが、次第に学習し、                                    独自の戦略や対処法を生み出した。</a:t>
            </a:r>
            <a:endParaRPr lang="en-US" altLang="ja-JP" dirty="0"/>
          </a:p>
          <a:p>
            <a:pPr lvl="1"/>
            <a:r>
              <a:rPr lang="ja-JP" altLang="en-US" dirty="0"/>
              <a:t>環境に用意されたオブジェクトを利用し独自の戦略を学習した。</a:t>
            </a:r>
            <a:endParaRPr lang="en-US" altLang="ja-JP" dirty="0"/>
          </a:p>
          <a:p>
            <a:pPr lvl="1"/>
            <a:r>
              <a:rPr lang="ja-JP" altLang="en-US" dirty="0"/>
              <a:t>逃げる役はオブジェクトを使い、シェルターやバリケードを作ることを学習した。</a:t>
            </a:r>
            <a:endParaRPr lang="en-US" altLang="ja-JP" dirty="0"/>
          </a:p>
          <a:p>
            <a:pPr lvl="1"/>
            <a:r>
              <a:rPr lang="ja-JP" altLang="en-US" dirty="0"/>
              <a:t>鬼役はオブジェクトを使ってバリケードを乗り越えたりするなど、対処方法を　　　学習した。</a:t>
            </a:r>
            <a:endParaRPr lang="en-US" altLang="ja-JP" dirty="0"/>
          </a:p>
          <a:p>
            <a:r>
              <a:rPr lang="ja-JP" altLang="en-US" b="0" i="0" dirty="0">
                <a:solidFill>
                  <a:srgbClr val="333333"/>
                </a:solidFill>
                <a:effectLst/>
                <a:latin typeface="-apple-system"/>
              </a:rPr>
              <a:t>マルチエージェントを用いた方法は、非常に複雑で人間に関連した行動を導き出す可能性がある。</a:t>
            </a:r>
            <a:r>
              <a:rPr lang="ja-JP" altLang="en-US" dirty="0"/>
              <a:t>　</a:t>
            </a:r>
            <a:endParaRPr kumimoji="1" lang="ja-JP" altLang="en-US" dirty="0"/>
          </a:p>
        </p:txBody>
      </p:sp>
    </p:spTree>
    <p:extLst>
      <p:ext uri="{BB962C8B-B14F-4D97-AF65-F5344CB8AC3E}">
        <p14:creationId xmlns:p14="http://schemas.microsoft.com/office/powerpoint/2010/main" val="943136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E209E4-B947-4446-AD42-C1B3A0C1F583}"/>
              </a:ext>
            </a:extLst>
          </p:cNvPr>
          <p:cNvSpPr>
            <a:spLocks noGrp="1"/>
          </p:cNvSpPr>
          <p:nvPr>
            <p:ph type="title"/>
          </p:nvPr>
        </p:nvSpPr>
        <p:spPr/>
        <p:txBody>
          <a:bodyPr rtlCol="0"/>
          <a:lstStyle/>
          <a:p>
            <a:pPr rtl="0"/>
            <a:r>
              <a:rPr kumimoji="1" lang="ja-JP" altLang="en-US" dirty="0"/>
              <a:t>先行研究について</a:t>
            </a:r>
            <a:endParaRPr lang="ja-JP" altLang="en-US" dirty="0">
              <a:latin typeface="Meiryo UI" panose="020B0604030504040204" pitchFamily="50" charset="-128"/>
              <a:ea typeface="Meiryo UI" panose="020B0604030504040204" pitchFamily="50" charset="-128"/>
            </a:endParaRPr>
          </a:p>
        </p:txBody>
      </p:sp>
      <p:sp>
        <p:nvSpPr>
          <p:cNvPr id="7" name="日付プレースホルダー 3">
            <a:extLst>
              <a:ext uri="{FF2B5EF4-FFF2-40B4-BE49-F238E27FC236}">
                <a16:creationId xmlns:a16="http://schemas.microsoft.com/office/drawing/2014/main" id="{D4486A56-2CA4-425A-89F9-E8324C1268ED}"/>
              </a:ext>
            </a:extLst>
          </p:cNvPr>
          <p:cNvSpPr>
            <a:spLocks noGrp="1"/>
          </p:cNvSpPr>
          <p:nvPr>
            <p:ph type="dt" sz="half" idx="10"/>
          </p:nvPr>
        </p:nvSpPr>
        <p:spPr/>
        <p:txBody>
          <a:bodyPr rtlCol="0"/>
          <a:lstStyle/>
          <a:p>
            <a:pPr rtl="0"/>
            <a:r>
              <a:rPr lang="en-US" altLang="ja-JP" dirty="0">
                <a:latin typeface="Meiryo UI" panose="020B0604030504040204" pitchFamily="50" charset="-128"/>
                <a:ea typeface="Meiryo UI" panose="020B0604030504040204" pitchFamily="50" charset="-128"/>
              </a:rPr>
              <a:t>20XX/9/4</a:t>
            </a:r>
          </a:p>
        </p:txBody>
      </p:sp>
      <p:sp>
        <p:nvSpPr>
          <p:cNvPr id="8" name="フッター プレースホルダー 4">
            <a:extLst>
              <a:ext uri="{FF2B5EF4-FFF2-40B4-BE49-F238E27FC236}">
                <a16:creationId xmlns:a16="http://schemas.microsoft.com/office/drawing/2014/main" id="{D65C8300-CD8E-4F35-9B79-C5DE7AD9DCDE}"/>
              </a:ext>
            </a:extLst>
          </p:cNvPr>
          <p:cNvSpPr>
            <a:spLocks noGrp="1"/>
          </p:cNvSpPr>
          <p:nvPr>
            <p:ph type="ftr" sz="quarter" idx="11"/>
          </p:nvPr>
        </p:nvSpPr>
        <p:spPr/>
        <p:txBody>
          <a:bodyPr rtlCol="0"/>
          <a:lstStyle/>
          <a:p>
            <a:pPr rtl="0"/>
            <a:r>
              <a:rPr lang="ja-JP" altLang="en-US" dirty="0">
                <a:latin typeface="Meiryo UI" panose="020B0604030504040204" pitchFamily="50" charset="-128"/>
                <a:ea typeface="Meiryo UI" panose="020B0604030504040204" pitchFamily="50" charset="-128"/>
              </a:rPr>
              <a:t>プレゼンテーションのタイトル</a:t>
            </a:r>
          </a:p>
        </p:txBody>
      </p:sp>
      <p:sp>
        <p:nvSpPr>
          <p:cNvPr id="10" name="スライド番号プレースホルダー 5">
            <a:extLst>
              <a:ext uri="{FF2B5EF4-FFF2-40B4-BE49-F238E27FC236}">
                <a16:creationId xmlns:a16="http://schemas.microsoft.com/office/drawing/2014/main" id="{4E797B30-1740-4A68-A40B-1D255EBC2F17}"/>
              </a:ext>
            </a:extLst>
          </p:cNvPr>
          <p:cNvSpPr>
            <a:spLocks noGrp="1"/>
          </p:cNvSpPr>
          <p:nvPr>
            <p:ph type="sldNum" sz="quarter" idx="12"/>
          </p:nvPr>
        </p:nvSpPr>
        <p:spPr/>
        <p:txBody>
          <a:bodyPr rtlCol="0"/>
          <a:lstStyle/>
          <a:p>
            <a:pPr rtl="0"/>
            <a:fld id="{A65A5C87-DF58-40C8-B092-1DE63DB4547E}" type="slidenum">
              <a:rPr lang="en-US" altLang="ja-JP" smtClean="0">
                <a:latin typeface="Meiryo UI" panose="020B0604030504040204" pitchFamily="50" charset="-128"/>
                <a:ea typeface="Meiryo UI" panose="020B0604030504040204" pitchFamily="50" charset="-128"/>
              </a:rPr>
              <a:pPr rtl="0"/>
              <a:t>7</a:t>
            </a:fld>
            <a:endParaRPr lang="ja-JP" altLang="en-US" dirty="0">
              <a:latin typeface="Meiryo UI" panose="020B0604030504040204" pitchFamily="50" charset="-128"/>
              <a:ea typeface="Meiryo UI" panose="020B0604030504040204" pitchFamily="50" charset="-128"/>
            </a:endParaRPr>
          </a:p>
        </p:txBody>
      </p:sp>
      <p:pic>
        <p:nvPicPr>
          <p:cNvPr id="5" name="コンテンツ プレースホルダー 4">
            <a:extLst>
              <a:ext uri="{FF2B5EF4-FFF2-40B4-BE49-F238E27FC236}">
                <a16:creationId xmlns:a16="http://schemas.microsoft.com/office/drawing/2014/main" id="{8DEED638-2BA7-9559-B9D5-D83F02A28998}"/>
              </a:ext>
            </a:extLst>
          </p:cNvPr>
          <p:cNvPicPr>
            <a:picLocks noGrp="1" noChangeAspect="1"/>
          </p:cNvPicPr>
          <p:nvPr>
            <p:ph idx="1"/>
          </p:nvPr>
        </p:nvPicPr>
        <p:blipFill>
          <a:blip r:embed="rId3"/>
          <a:stretch>
            <a:fillRect/>
          </a:stretch>
        </p:blipFill>
        <p:spPr>
          <a:xfrm>
            <a:off x="1624451" y="2975757"/>
            <a:ext cx="3792093" cy="2133052"/>
          </a:xfrm>
          <a:prstGeom prst="rect">
            <a:avLst/>
          </a:prstGeom>
        </p:spPr>
      </p:pic>
      <p:pic>
        <p:nvPicPr>
          <p:cNvPr id="6" name="図 5">
            <a:extLst>
              <a:ext uri="{FF2B5EF4-FFF2-40B4-BE49-F238E27FC236}">
                <a16:creationId xmlns:a16="http://schemas.microsoft.com/office/drawing/2014/main" id="{393A5BFE-BF72-979F-DA81-877482FEB59C}"/>
              </a:ext>
            </a:extLst>
          </p:cNvPr>
          <p:cNvPicPr>
            <a:picLocks noChangeAspect="1"/>
          </p:cNvPicPr>
          <p:nvPr/>
        </p:nvPicPr>
        <p:blipFill>
          <a:blip r:embed="rId4"/>
          <a:stretch>
            <a:fillRect/>
          </a:stretch>
        </p:blipFill>
        <p:spPr>
          <a:xfrm>
            <a:off x="6775458" y="2975757"/>
            <a:ext cx="3792092" cy="2133052"/>
          </a:xfrm>
          <a:prstGeom prst="rect">
            <a:avLst/>
          </a:prstGeom>
        </p:spPr>
      </p:pic>
      <p:sp>
        <p:nvSpPr>
          <p:cNvPr id="11" name="テキスト ボックス 10">
            <a:extLst>
              <a:ext uri="{FF2B5EF4-FFF2-40B4-BE49-F238E27FC236}">
                <a16:creationId xmlns:a16="http://schemas.microsoft.com/office/drawing/2014/main" id="{8C8F500B-C724-CF1F-4A8E-3A6124478E39}"/>
              </a:ext>
            </a:extLst>
          </p:cNvPr>
          <p:cNvSpPr txBox="1"/>
          <p:nvPr/>
        </p:nvSpPr>
        <p:spPr>
          <a:xfrm>
            <a:off x="2593400" y="5511960"/>
            <a:ext cx="7005199" cy="646331"/>
          </a:xfrm>
          <a:prstGeom prst="rect">
            <a:avLst/>
          </a:prstGeom>
          <a:noFill/>
        </p:spPr>
        <p:txBody>
          <a:bodyPr wrap="square" rtlCol="0">
            <a:spAutoFit/>
          </a:bodyPr>
          <a:lstStyle/>
          <a:p>
            <a:r>
              <a:rPr kumimoji="1" lang="en-US" altLang="ja-JP" dirty="0">
                <a:hlinkClick r:id="rId5"/>
              </a:rPr>
              <a:t>https://github.com/openai/multi-agent-emergence-environments</a:t>
            </a:r>
            <a:endParaRPr lang="en-US" altLang="ja-JP" dirty="0"/>
          </a:p>
          <a:p>
            <a:endParaRPr kumimoji="1" lang="ja-JP" altLang="en-US" dirty="0"/>
          </a:p>
        </p:txBody>
      </p:sp>
    </p:spTree>
    <p:extLst>
      <p:ext uri="{BB962C8B-B14F-4D97-AF65-F5344CB8AC3E}">
        <p14:creationId xmlns:p14="http://schemas.microsoft.com/office/powerpoint/2010/main" val="83274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D3E50130-05C4-F0E8-686B-44F0CE8A7920}"/>
              </a:ext>
            </a:extLst>
          </p:cNvPr>
          <p:cNvSpPr>
            <a:spLocks noGrp="1"/>
          </p:cNvSpPr>
          <p:nvPr>
            <p:ph type="title"/>
          </p:nvPr>
        </p:nvSpPr>
        <p:spPr/>
        <p:txBody>
          <a:bodyPr/>
          <a:lstStyle/>
          <a:p>
            <a:r>
              <a:rPr lang="ja-JP" altLang="en-US" dirty="0"/>
              <a:t>開発環境について</a:t>
            </a:r>
            <a:br>
              <a:rPr lang="ja-JP" altLang="en-US" sz="5400" dirty="0">
                <a:latin typeface="Meiryo UI" panose="020B0604030504040204" pitchFamily="50" charset="-128"/>
                <a:ea typeface="Meiryo UI" panose="020B0604030504040204" pitchFamily="50" charset="-128"/>
              </a:rPr>
            </a:br>
            <a:endParaRPr lang="ja-JP" altLang="en-US" dirty="0"/>
          </a:p>
        </p:txBody>
      </p:sp>
      <p:sp>
        <p:nvSpPr>
          <p:cNvPr id="8" name="テキスト プレースホルダー 7">
            <a:extLst>
              <a:ext uri="{FF2B5EF4-FFF2-40B4-BE49-F238E27FC236}">
                <a16:creationId xmlns:a16="http://schemas.microsoft.com/office/drawing/2014/main" id="{8C079408-AFC0-872C-3C06-EE5BAB5E70B9}"/>
              </a:ext>
            </a:extLst>
          </p:cNvPr>
          <p:cNvSpPr>
            <a:spLocks noGrp="1"/>
          </p:cNvSpPr>
          <p:nvPr>
            <p:ph type="body" idx="1"/>
          </p:nvPr>
        </p:nvSpPr>
        <p:spPr/>
        <p:txBody>
          <a:bodyPr/>
          <a:lstStyle/>
          <a:p>
            <a:r>
              <a:rPr lang="ja-JP" altLang="en-US" dirty="0"/>
              <a:t>・開発言語</a:t>
            </a:r>
            <a:endParaRPr lang="en-US" altLang="ja-JP" dirty="0"/>
          </a:p>
          <a:p>
            <a:r>
              <a:rPr lang="ja-JP" altLang="en-US" dirty="0"/>
              <a:t>・研究方法</a:t>
            </a:r>
          </a:p>
        </p:txBody>
      </p:sp>
      <p:sp>
        <p:nvSpPr>
          <p:cNvPr id="4" name="日付プレースホルダー 3">
            <a:extLst>
              <a:ext uri="{FF2B5EF4-FFF2-40B4-BE49-F238E27FC236}">
                <a16:creationId xmlns:a16="http://schemas.microsoft.com/office/drawing/2014/main" id="{00BCB2B8-5C2A-1DB4-0543-B3677802CDEA}"/>
              </a:ext>
            </a:extLst>
          </p:cNvPr>
          <p:cNvSpPr>
            <a:spLocks noGrp="1"/>
          </p:cNvSpPr>
          <p:nvPr>
            <p:ph type="dt" sz="half" idx="4294967295"/>
          </p:nvPr>
        </p:nvSpPr>
        <p:spPr>
          <a:xfrm>
            <a:off x="0" y="6356350"/>
            <a:ext cx="2743200" cy="365125"/>
          </a:xfrm>
        </p:spPr>
        <p:txBody>
          <a:bodyPr/>
          <a:lstStyle/>
          <a:p>
            <a:r>
              <a:rPr lang="en-US" altLang="ja-JP" noProof="0"/>
              <a:t>20XX/9/4</a:t>
            </a:r>
            <a:endParaRPr lang="ja-JP" altLang="en-US" noProof="0">
              <a:latin typeface="Meiryo UI" panose="020B0604030504040204" pitchFamily="50" charset="-128"/>
              <a:ea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E6AD5F97-09AF-C48A-444B-4DF7BEAD846C}"/>
              </a:ext>
            </a:extLst>
          </p:cNvPr>
          <p:cNvSpPr>
            <a:spLocks noGrp="1"/>
          </p:cNvSpPr>
          <p:nvPr>
            <p:ph type="ftr" sz="quarter" idx="4294967295"/>
          </p:nvPr>
        </p:nvSpPr>
        <p:spPr>
          <a:xfrm>
            <a:off x="0" y="6356350"/>
            <a:ext cx="4114800" cy="365125"/>
          </a:xfrm>
        </p:spPr>
        <p:txBody>
          <a:bodyPr/>
          <a:lstStyle/>
          <a:p>
            <a:r>
              <a:rPr lang="ja-JP" altLang="en-US" noProof="0"/>
              <a:t>プレゼンテーションのタイトル</a:t>
            </a:r>
            <a:endParaRPr lang="ja-JP" altLang="en-US" noProof="0">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7CE59F9D-57F0-BF8C-F05A-5E2B420DF97A}"/>
              </a:ext>
            </a:extLst>
          </p:cNvPr>
          <p:cNvSpPr>
            <a:spLocks noGrp="1"/>
          </p:cNvSpPr>
          <p:nvPr>
            <p:ph type="sldNum" sz="quarter" idx="4294967295"/>
          </p:nvPr>
        </p:nvSpPr>
        <p:spPr>
          <a:xfrm>
            <a:off x="9448800" y="6356350"/>
            <a:ext cx="2743200" cy="365125"/>
          </a:xfrm>
        </p:spPr>
        <p:txBody>
          <a:bodyPr/>
          <a:lstStyle/>
          <a:p>
            <a:fld id="{A65A5C87-DF58-40C8-B092-1DE63DB4547E}" type="slidenum">
              <a:rPr lang="en-US" altLang="ja-JP" noProof="0" smtClean="0"/>
              <a:pPr/>
              <a:t>8</a:t>
            </a:fld>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19106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AE6E46D-4F75-91D2-BBAC-D42527D50658}"/>
              </a:ext>
            </a:extLst>
          </p:cNvPr>
          <p:cNvSpPr>
            <a:spLocks noGrp="1"/>
          </p:cNvSpPr>
          <p:nvPr>
            <p:ph type="title"/>
          </p:nvPr>
        </p:nvSpPr>
        <p:spPr/>
        <p:txBody>
          <a:bodyPr/>
          <a:lstStyle/>
          <a:p>
            <a:r>
              <a:rPr lang="ja-JP" altLang="en-US" dirty="0"/>
              <a:t>開発言語など</a:t>
            </a:r>
          </a:p>
        </p:txBody>
      </p:sp>
      <p:pic>
        <p:nvPicPr>
          <p:cNvPr id="6" name="コンテンツ プレースホルダー 5">
            <a:extLst>
              <a:ext uri="{FF2B5EF4-FFF2-40B4-BE49-F238E27FC236}">
                <a16:creationId xmlns:a16="http://schemas.microsoft.com/office/drawing/2014/main" id="{56EA6F23-577D-A7FE-4009-F7DF4766E6A6}"/>
              </a:ext>
            </a:extLst>
          </p:cNvPr>
          <p:cNvPicPr>
            <a:picLocks noGrp="1" noChangeAspect="1"/>
          </p:cNvPicPr>
          <p:nvPr>
            <p:ph idx="1"/>
          </p:nvPr>
        </p:nvPicPr>
        <p:blipFill>
          <a:blip r:embed="rId2"/>
          <a:stretch>
            <a:fillRect/>
          </a:stretch>
        </p:blipFill>
        <p:spPr>
          <a:xfrm>
            <a:off x="2077065" y="2492344"/>
            <a:ext cx="1596010" cy="1596010"/>
          </a:xfrm>
          <a:prstGeom prst="rect">
            <a:avLst/>
          </a:prstGeom>
        </p:spPr>
      </p:pic>
      <p:pic>
        <p:nvPicPr>
          <p:cNvPr id="1026" name="Picture 2" descr="C# - らぎメモ">
            <a:extLst>
              <a:ext uri="{FF2B5EF4-FFF2-40B4-BE49-F238E27FC236}">
                <a16:creationId xmlns:a16="http://schemas.microsoft.com/office/drawing/2014/main" id="{C03C4AEE-011E-26EB-4673-902ECA6872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1759" y="2342034"/>
            <a:ext cx="1768481" cy="1907667"/>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a:extLst>
              <a:ext uri="{FF2B5EF4-FFF2-40B4-BE49-F238E27FC236}">
                <a16:creationId xmlns:a16="http://schemas.microsoft.com/office/drawing/2014/main" id="{A53372A9-CC52-4AA3-DBE9-C90D72ADCC33}"/>
              </a:ext>
            </a:extLst>
          </p:cNvPr>
          <p:cNvPicPr>
            <a:picLocks noChangeAspect="1"/>
          </p:cNvPicPr>
          <p:nvPr/>
        </p:nvPicPr>
        <p:blipFill>
          <a:blip r:embed="rId4"/>
          <a:stretch>
            <a:fillRect/>
          </a:stretch>
        </p:blipFill>
        <p:spPr>
          <a:xfrm>
            <a:off x="8518924" y="2457988"/>
            <a:ext cx="1768481" cy="1942023"/>
          </a:xfrm>
          <a:prstGeom prst="rect">
            <a:avLst/>
          </a:prstGeom>
        </p:spPr>
      </p:pic>
      <p:sp>
        <p:nvSpPr>
          <p:cNvPr id="8" name="テキスト ボックス 7">
            <a:extLst>
              <a:ext uri="{FF2B5EF4-FFF2-40B4-BE49-F238E27FC236}">
                <a16:creationId xmlns:a16="http://schemas.microsoft.com/office/drawing/2014/main" id="{F44C4F98-CCE2-4E68-8984-5D3AED69F7B9}"/>
              </a:ext>
            </a:extLst>
          </p:cNvPr>
          <p:cNvSpPr txBox="1"/>
          <p:nvPr/>
        </p:nvSpPr>
        <p:spPr>
          <a:xfrm>
            <a:off x="1651107" y="4249701"/>
            <a:ext cx="2447925" cy="369332"/>
          </a:xfrm>
          <a:prstGeom prst="rect">
            <a:avLst/>
          </a:prstGeom>
          <a:noFill/>
        </p:spPr>
        <p:txBody>
          <a:bodyPr wrap="square" rtlCol="0">
            <a:spAutoFit/>
          </a:bodyPr>
          <a:lstStyle/>
          <a:p>
            <a:pPr algn="ctr"/>
            <a:r>
              <a:rPr kumimoji="1" lang="en-US" altLang="ja-JP" dirty="0"/>
              <a:t>Unity</a:t>
            </a:r>
            <a:r>
              <a:rPr kumimoji="1" lang="ja-JP" altLang="en-US" dirty="0"/>
              <a:t> </a:t>
            </a:r>
            <a:endParaRPr kumimoji="1" lang="en-US" altLang="ja-JP" dirty="0"/>
          </a:p>
        </p:txBody>
      </p:sp>
      <p:sp>
        <p:nvSpPr>
          <p:cNvPr id="9" name="テキスト ボックス 8">
            <a:extLst>
              <a:ext uri="{FF2B5EF4-FFF2-40B4-BE49-F238E27FC236}">
                <a16:creationId xmlns:a16="http://schemas.microsoft.com/office/drawing/2014/main" id="{D4EBC67D-AD58-EC42-3CA6-0A50508BC302}"/>
              </a:ext>
            </a:extLst>
          </p:cNvPr>
          <p:cNvSpPr txBox="1"/>
          <p:nvPr/>
        </p:nvSpPr>
        <p:spPr>
          <a:xfrm>
            <a:off x="5095874" y="4249701"/>
            <a:ext cx="2000250" cy="369332"/>
          </a:xfrm>
          <a:prstGeom prst="rect">
            <a:avLst/>
          </a:prstGeom>
          <a:noFill/>
        </p:spPr>
        <p:txBody>
          <a:bodyPr wrap="square" rtlCol="0">
            <a:spAutoFit/>
          </a:bodyPr>
          <a:lstStyle/>
          <a:p>
            <a:pPr algn="ctr"/>
            <a:r>
              <a:rPr kumimoji="1" lang="en-US" altLang="ja-JP" dirty="0"/>
              <a:t>C#</a:t>
            </a:r>
          </a:p>
        </p:txBody>
      </p:sp>
      <p:sp>
        <p:nvSpPr>
          <p:cNvPr id="10" name="テキスト ボックス 9">
            <a:extLst>
              <a:ext uri="{FF2B5EF4-FFF2-40B4-BE49-F238E27FC236}">
                <a16:creationId xmlns:a16="http://schemas.microsoft.com/office/drawing/2014/main" id="{4B939AE4-5DCE-33A6-338F-7755117E3665}"/>
              </a:ext>
            </a:extLst>
          </p:cNvPr>
          <p:cNvSpPr txBox="1"/>
          <p:nvPr/>
        </p:nvSpPr>
        <p:spPr>
          <a:xfrm>
            <a:off x="8461125" y="4249701"/>
            <a:ext cx="1884077" cy="369332"/>
          </a:xfrm>
          <a:prstGeom prst="rect">
            <a:avLst/>
          </a:prstGeom>
          <a:noFill/>
        </p:spPr>
        <p:txBody>
          <a:bodyPr wrap="square" rtlCol="0">
            <a:spAutoFit/>
          </a:bodyPr>
          <a:lstStyle/>
          <a:p>
            <a:pPr algn="ctr"/>
            <a:r>
              <a:rPr kumimoji="1" lang="en-US" altLang="ja-JP" dirty="0"/>
              <a:t>Python</a:t>
            </a:r>
            <a:endParaRPr kumimoji="1" lang="ja-JP" altLang="en-US" dirty="0"/>
          </a:p>
        </p:txBody>
      </p:sp>
      <p:pic>
        <p:nvPicPr>
          <p:cNvPr id="11" name="図 10">
            <a:extLst>
              <a:ext uri="{FF2B5EF4-FFF2-40B4-BE49-F238E27FC236}">
                <a16:creationId xmlns:a16="http://schemas.microsoft.com/office/drawing/2014/main" id="{02A17E18-A9F3-E153-9260-1BC4542D19AA}"/>
              </a:ext>
            </a:extLst>
          </p:cNvPr>
          <p:cNvPicPr>
            <a:picLocks noChangeAspect="1"/>
          </p:cNvPicPr>
          <p:nvPr/>
        </p:nvPicPr>
        <p:blipFill>
          <a:blip r:embed="rId5"/>
          <a:stretch>
            <a:fillRect/>
          </a:stretch>
        </p:blipFill>
        <p:spPr>
          <a:xfrm>
            <a:off x="3427857" y="4992478"/>
            <a:ext cx="2000250" cy="1051744"/>
          </a:xfrm>
          <a:prstGeom prst="rect">
            <a:avLst/>
          </a:prstGeom>
        </p:spPr>
      </p:pic>
      <p:sp>
        <p:nvSpPr>
          <p:cNvPr id="12" name="テキスト ボックス 11">
            <a:extLst>
              <a:ext uri="{FF2B5EF4-FFF2-40B4-BE49-F238E27FC236}">
                <a16:creationId xmlns:a16="http://schemas.microsoft.com/office/drawing/2014/main" id="{79F137B5-DC1D-8A35-22DD-ABD1ED4B6B9E}"/>
              </a:ext>
            </a:extLst>
          </p:cNvPr>
          <p:cNvSpPr txBox="1"/>
          <p:nvPr/>
        </p:nvSpPr>
        <p:spPr>
          <a:xfrm>
            <a:off x="3314700" y="6124694"/>
            <a:ext cx="2238375" cy="369332"/>
          </a:xfrm>
          <a:prstGeom prst="rect">
            <a:avLst/>
          </a:prstGeom>
          <a:noFill/>
        </p:spPr>
        <p:txBody>
          <a:bodyPr wrap="square" rtlCol="0">
            <a:spAutoFit/>
          </a:bodyPr>
          <a:lstStyle/>
          <a:p>
            <a:pPr algn="ctr"/>
            <a:r>
              <a:rPr kumimoji="1" lang="en-US" altLang="ja-JP" dirty="0"/>
              <a:t>ML-Agents</a:t>
            </a:r>
            <a:endParaRPr kumimoji="1" lang="ja-JP" altLang="en-US" dirty="0"/>
          </a:p>
        </p:txBody>
      </p:sp>
      <p:pic>
        <p:nvPicPr>
          <p:cNvPr id="13" name="図 12">
            <a:extLst>
              <a:ext uri="{FF2B5EF4-FFF2-40B4-BE49-F238E27FC236}">
                <a16:creationId xmlns:a16="http://schemas.microsoft.com/office/drawing/2014/main" id="{EE9CF1B1-7D34-C53E-9B69-97B60F399722}"/>
              </a:ext>
            </a:extLst>
          </p:cNvPr>
          <p:cNvPicPr>
            <a:picLocks noChangeAspect="1"/>
          </p:cNvPicPr>
          <p:nvPr/>
        </p:nvPicPr>
        <p:blipFill>
          <a:blip r:embed="rId6"/>
          <a:stretch>
            <a:fillRect/>
          </a:stretch>
        </p:blipFill>
        <p:spPr>
          <a:xfrm>
            <a:off x="6095999" y="4761112"/>
            <a:ext cx="3028950" cy="1514475"/>
          </a:xfrm>
          <a:prstGeom prst="rect">
            <a:avLst/>
          </a:prstGeom>
        </p:spPr>
      </p:pic>
    </p:spTree>
    <p:extLst>
      <p:ext uri="{BB962C8B-B14F-4D97-AF65-F5344CB8AC3E}">
        <p14:creationId xmlns:p14="http://schemas.microsoft.com/office/powerpoint/2010/main" val="2115649485"/>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399951_TF89213316_Win32" id="{C5CFD326-60D8-44F0-BB8F-3279EB629FF4}" vid="{8EFFF848-441F-4B0B-AF6B-91A56B61500B}"/>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2.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0D7697-8E53-4EA8-8CBB-9C19575257B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AccentBox プレゼンテーション</Template>
  <TotalTime>773</TotalTime>
  <Words>828</Words>
  <Application>Microsoft Office PowerPoint</Application>
  <PresentationFormat>ワイド画面</PresentationFormat>
  <Paragraphs>113</Paragraphs>
  <Slides>17</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-apple-system</vt:lpstr>
      <vt:lpstr>Meiryo UI</vt:lpstr>
      <vt:lpstr>YakuHanJPs</vt:lpstr>
      <vt:lpstr>Arial</vt:lpstr>
      <vt:lpstr>Avenir Next LT Pro</vt:lpstr>
      <vt:lpstr>Wingdings</vt:lpstr>
      <vt:lpstr>AccentBoxVTI</vt:lpstr>
      <vt:lpstr>中間報告</vt:lpstr>
      <vt:lpstr>本日のお題</vt:lpstr>
      <vt:lpstr>研究の概要</vt:lpstr>
      <vt:lpstr>やること/目的</vt:lpstr>
      <vt:lpstr>先行研究について</vt:lpstr>
      <vt:lpstr>先行研究について</vt:lpstr>
      <vt:lpstr>先行研究について</vt:lpstr>
      <vt:lpstr>開発環境について </vt:lpstr>
      <vt:lpstr>開発言語など</vt:lpstr>
      <vt:lpstr>研究方法</vt:lpstr>
      <vt:lpstr>現在の状況</vt:lpstr>
      <vt:lpstr>現在の状況</vt:lpstr>
      <vt:lpstr>現在の状況</vt:lpstr>
      <vt:lpstr>現在の状況</vt:lpstr>
      <vt:lpstr>今後のスケジュール</vt:lpstr>
      <vt:lpstr>今後のスケジュール</vt:lpstr>
      <vt:lpstr>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中間報告</dc:title>
  <dc:creator>高林 秀</dc:creator>
  <cp:lastModifiedBy>高林 秀</cp:lastModifiedBy>
  <cp:revision>5</cp:revision>
  <dcterms:created xsi:type="dcterms:W3CDTF">2022-12-25T16:48:11Z</dcterms:created>
  <dcterms:modified xsi:type="dcterms:W3CDTF">2022-12-26T05:42:05Z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