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6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8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3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7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5C56-E954-4F3B-ADBB-234F60098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Natural Language Processing to Scientific Articles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1523-19EB-471B-8463-90BF02A76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Tsyurmasto  </a:t>
            </a:r>
          </a:p>
          <a:p>
            <a:r>
              <a:rPr lang="en-US" dirty="0"/>
              <a:t>NYC Data Science Academy: Web Scraping Project</a:t>
            </a:r>
          </a:p>
        </p:txBody>
      </p:sp>
    </p:spTree>
    <p:extLst>
      <p:ext uri="{BB962C8B-B14F-4D97-AF65-F5344CB8AC3E}">
        <p14:creationId xmlns:p14="http://schemas.microsoft.com/office/powerpoint/2010/main" val="365361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50962"/>
          </a:xfrm>
        </p:spPr>
        <p:txBody>
          <a:bodyPr/>
          <a:lstStyle/>
          <a:p>
            <a:r>
              <a:rPr lang="en-US" dirty="0"/>
              <a:t>Over 70 million of scientific articles globally and approximately 2.5 million new articles published every year</a:t>
            </a:r>
          </a:p>
          <a:p>
            <a:pPr lvl="1"/>
            <a:r>
              <a:rPr lang="en-US" dirty="0"/>
              <a:t>Becomes more challenging to effectively search articles in the internet</a:t>
            </a:r>
          </a:p>
          <a:p>
            <a:r>
              <a:rPr lang="en-US" dirty="0"/>
              <a:t>With overwhelmingly high number of articles, the important questions that researchers face when studying the new area:</a:t>
            </a:r>
          </a:p>
          <a:p>
            <a:pPr lvl="1"/>
            <a:r>
              <a:rPr lang="en-US" dirty="0"/>
              <a:t>What are most influential articles / authors on a certain topic?</a:t>
            </a:r>
          </a:p>
          <a:p>
            <a:pPr lvl="2"/>
            <a:r>
              <a:rPr lang="en-US" dirty="0"/>
              <a:t>Give me N classic papers/authors that cover the area</a:t>
            </a:r>
          </a:p>
          <a:p>
            <a:pPr lvl="2"/>
            <a:r>
              <a:rPr lang="en-US" dirty="0"/>
              <a:t>What keywords should be used</a:t>
            </a:r>
          </a:p>
          <a:p>
            <a:pPr lvl="1"/>
            <a:r>
              <a:rPr lang="en-US" dirty="0"/>
              <a:t>What topics are popular and worth studying</a:t>
            </a:r>
          </a:p>
          <a:p>
            <a:pPr lvl="2"/>
            <a:r>
              <a:rPr lang="en-US" dirty="0"/>
              <a:t>Extract topics from article titles and abstracts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8012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127-BF7D-4CEC-B35B-4DD4475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Articles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631-9119-4897-8B9E-F53F8699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most influential scientific publications in the area of machine learning from two websites:</a:t>
            </a:r>
          </a:p>
          <a:p>
            <a:pPr lvl="1"/>
            <a:r>
              <a:rPr lang="en-US" dirty="0"/>
              <a:t>Journal of Machine Learning Research – leading scientific journal in ML: </a:t>
            </a:r>
            <a:r>
              <a:rPr lang="en-US" dirty="0">
                <a:hlinkClick r:id="rId2"/>
              </a:rPr>
              <a:t>http://www.jmlr.org/</a:t>
            </a:r>
            <a:endParaRPr lang="en-US" dirty="0"/>
          </a:p>
          <a:p>
            <a:pPr lvl="1"/>
            <a:r>
              <a:rPr lang="en-US" dirty="0"/>
              <a:t>Neural Information Processing Systems (NIPS) – leading conference in ML: </a:t>
            </a:r>
            <a:r>
              <a:rPr lang="en-US" dirty="0">
                <a:hlinkClick r:id="rId3"/>
              </a:rPr>
              <a:t>https://nips.cc/</a:t>
            </a:r>
            <a:endParaRPr lang="en-US" dirty="0"/>
          </a:p>
          <a:p>
            <a:r>
              <a:rPr lang="en-US" dirty="0"/>
              <a:t>Using Python Scrapy, downloaded in total 10,017 articles:</a:t>
            </a:r>
          </a:p>
          <a:p>
            <a:pPr lvl="1"/>
            <a:r>
              <a:rPr lang="en-US" dirty="0"/>
              <a:t>Authors, Title, Year, Volume, Journal/Conference, Abstract, PDF_URL</a:t>
            </a:r>
          </a:p>
          <a:p>
            <a:pPr lvl="1"/>
            <a:r>
              <a:rPr lang="en-US" dirty="0"/>
              <a:t>Articles published over 1987 – 2018 years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Python Selenium to scrape Google Scholar website:</a:t>
            </a:r>
          </a:p>
          <a:p>
            <a:pPr lvl="1"/>
            <a:r>
              <a:rPr lang="en-US" dirty="0"/>
              <a:t>Number of citations for each article</a:t>
            </a:r>
          </a:p>
          <a:p>
            <a:pPr lvl="2"/>
            <a:r>
              <a:rPr lang="en-US" dirty="0"/>
              <a:t>title, number of citations</a:t>
            </a:r>
          </a:p>
          <a:p>
            <a:pPr lvl="1"/>
            <a:r>
              <a:rPr lang="en-US" dirty="0"/>
              <a:t>All authors that appeared in articles</a:t>
            </a:r>
          </a:p>
          <a:p>
            <a:pPr lvl="2"/>
            <a:r>
              <a:rPr lang="en-US" dirty="0"/>
              <a:t>google_scholar_id, name, number of citations, h_index</a:t>
            </a:r>
          </a:p>
          <a:p>
            <a:r>
              <a:rPr lang="en-US" dirty="0"/>
              <a:t>Challenges: searching on 10,000 titles with multiple authors and fields is a not an easy task</a:t>
            </a:r>
          </a:p>
          <a:p>
            <a:pPr lvl="1"/>
            <a:r>
              <a:rPr lang="en-US" dirty="0"/>
              <a:t>Google Scholar detects and blocks Selenium after 10-15 requests </a:t>
            </a:r>
          </a:p>
          <a:p>
            <a:pPr lvl="1"/>
            <a:r>
              <a:rPr lang="en-US" dirty="0"/>
              <a:t>Attempted to use proxies to avoid being detected but still was detected  </a:t>
            </a:r>
          </a:p>
          <a:p>
            <a:pPr lvl="1"/>
            <a:r>
              <a:rPr lang="en-US" dirty="0"/>
              <a:t>Process is very slow – it takes an estimated of 48 hours to download all the data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296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Applying Natural Language Processing to Scientific Articles Data</vt:lpstr>
      <vt:lpstr>Motivation</vt:lpstr>
      <vt:lpstr>Scientific Articles Data Python Scrapy</vt:lpstr>
      <vt:lpstr>Citations Data Python Selenium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Tsyurmasto</dc:creator>
  <cp:lastModifiedBy>Peter Tsyurmasto</cp:lastModifiedBy>
  <cp:revision>50</cp:revision>
  <dcterms:created xsi:type="dcterms:W3CDTF">2019-07-06T12:55:32Z</dcterms:created>
  <dcterms:modified xsi:type="dcterms:W3CDTF">2019-07-08T23:53:46Z</dcterms:modified>
</cp:coreProperties>
</file>