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78" r:id="rId2"/>
    <p:sldId id="279" r:id="rId3"/>
    <p:sldId id="280" r:id="rId4"/>
    <p:sldId id="283" r:id="rId5"/>
    <p:sldId id="284" r:id="rId6"/>
    <p:sldId id="292" r:id="rId7"/>
    <p:sldId id="294" r:id="rId8"/>
    <p:sldId id="295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102" y="19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066" y="1348144"/>
            <a:ext cx="5913186" cy="1225296"/>
          </a:xfrm>
        </p:spPr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indonesia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89" y="927675"/>
            <a:ext cx="11436096" cy="1178122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4.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Menyimpan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Data Digital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0245-DB77-487A-A6F4-A8873BF8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350151"/>
            <a:ext cx="10680192" cy="39526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 digital.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digital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file video, </a:t>
            </a:r>
            <a:r>
              <a:rPr lang="en-US" dirty="0" err="1"/>
              <a:t>ebook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hardisk</a:t>
            </a:r>
            <a:r>
              <a:rPr lang="en-US" dirty="0"/>
              <a:t> external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cloud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popular.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oleh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,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Proses </a:t>
            </a:r>
            <a:r>
              <a:rPr lang="en-US" dirty="0" err="1"/>
              <a:t>penyimpanan</a:t>
            </a:r>
            <a:r>
              <a:rPr lang="en-US" dirty="0"/>
              <a:t>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Pembuatan</a:t>
            </a:r>
            <a:r>
              <a:rPr lang="en-US" dirty="0"/>
              <a:t> folder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4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31" y="974852"/>
            <a:ext cx="10424161" cy="768096"/>
          </a:xfrm>
        </p:spPr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paragaraf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1742948"/>
            <a:ext cx="6996611" cy="358720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Jenis</a:t>
            </a:r>
            <a:r>
              <a:rPr lang="en-US" dirty="0"/>
              <a:t> paragraph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kalima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r>
              <a:rPr lang="en-US" dirty="0"/>
              <a:t>       a. paragraph </a:t>
            </a:r>
            <a:r>
              <a:rPr lang="en-US" dirty="0" err="1"/>
              <a:t>deduktif</a:t>
            </a:r>
            <a:endParaRPr lang="en-US" dirty="0"/>
          </a:p>
          <a:p>
            <a:r>
              <a:rPr lang="en-US" dirty="0"/>
              <a:t>       b. paragraph </a:t>
            </a:r>
            <a:r>
              <a:rPr lang="en-US" dirty="0" err="1"/>
              <a:t>induktif</a:t>
            </a:r>
            <a:endParaRPr lang="en-US" dirty="0"/>
          </a:p>
          <a:p>
            <a:r>
              <a:rPr lang="en-US" dirty="0"/>
              <a:t>       c. paragraph </a:t>
            </a:r>
            <a:r>
              <a:rPr lang="en-US" dirty="0" err="1"/>
              <a:t>campuran</a:t>
            </a: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err="1"/>
              <a:t>Jenis</a:t>
            </a:r>
            <a:r>
              <a:rPr lang="en-US" dirty="0"/>
              <a:t> paragraph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       a. paragraph </a:t>
            </a:r>
            <a:r>
              <a:rPr lang="en-US" dirty="0" err="1"/>
              <a:t>narasi</a:t>
            </a:r>
            <a:endParaRPr lang="en-US" dirty="0"/>
          </a:p>
          <a:p>
            <a:r>
              <a:rPr lang="en-US" dirty="0"/>
              <a:t>       b. paragraph </a:t>
            </a:r>
            <a:r>
              <a:rPr lang="en-US" dirty="0" err="1"/>
              <a:t>deskripsi</a:t>
            </a:r>
            <a:endParaRPr lang="en-US" dirty="0"/>
          </a:p>
          <a:p>
            <a:r>
              <a:rPr lang="en-US" dirty="0"/>
              <a:t>       c. paragraph </a:t>
            </a:r>
            <a:r>
              <a:rPr lang="en-US" dirty="0" err="1"/>
              <a:t>eksposisi</a:t>
            </a:r>
            <a:endParaRPr lang="en-US" dirty="0"/>
          </a:p>
          <a:p>
            <a:r>
              <a:rPr lang="en-US" dirty="0"/>
              <a:t>       d. paragraph persuasive</a:t>
            </a:r>
          </a:p>
          <a:p>
            <a:r>
              <a:rPr lang="en-US" dirty="0"/>
              <a:t>       e. paragraph </a:t>
            </a:r>
            <a:r>
              <a:rPr lang="en-US" dirty="0" err="1"/>
              <a:t>argumentasi</a:t>
            </a:r>
            <a:endParaRPr lang="en-US" dirty="0"/>
          </a:p>
          <a:p>
            <a:r>
              <a:rPr lang="en-US" dirty="0"/>
              <a:t>3.    </a:t>
            </a:r>
            <a:r>
              <a:rPr lang="en-US" dirty="0" err="1"/>
              <a:t>Jenis</a:t>
            </a:r>
            <a:r>
              <a:rPr lang="en-US" dirty="0"/>
              <a:t> paragraph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isi</a:t>
            </a:r>
            <a:endParaRPr lang="en-US" dirty="0"/>
          </a:p>
          <a:p>
            <a:r>
              <a:rPr lang="en-US" dirty="0"/>
              <a:t>       a. paragraph </a:t>
            </a:r>
            <a:r>
              <a:rPr lang="en-US" dirty="0" err="1"/>
              <a:t>pembuka</a:t>
            </a:r>
            <a:endParaRPr lang="en-US" dirty="0"/>
          </a:p>
          <a:p>
            <a:r>
              <a:rPr lang="en-US" dirty="0"/>
              <a:t>       b. paragraph </a:t>
            </a:r>
            <a:r>
              <a:rPr lang="en-US" dirty="0" err="1"/>
              <a:t>isi</a:t>
            </a:r>
            <a:endParaRPr lang="en-US" dirty="0"/>
          </a:p>
          <a:p>
            <a:r>
              <a:rPr lang="en-US" dirty="0"/>
              <a:t>       c. paragraph </a:t>
            </a:r>
            <a:r>
              <a:rPr lang="en-US" dirty="0" err="1"/>
              <a:t>penutup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0" y="436188"/>
            <a:ext cx="11542739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letak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kalimat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utamanya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8444" y="105444"/>
            <a:ext cx="3200400" cy="274320"/>
          </a:xfrm>
        </p:spPr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5517" y="-51594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44" y="1801808"/>
            <a:ext cx="11542739" cy="4173490"/>
          </a:xfrm>
        </p:spPr>
        <p:txBody>
          <a:bodyPr/>
          <a:lstStyle/>
          <a:p>
            <a:pPr marL="342900" indent="-342900">
              <a:buAutoNum type="alphaLcPeriod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deduktif</a:t>
            </a:r>
            <a:endParaRPr lang="en-US" dirty="0"/>
          </a:p>
          <a:p>
            <a:pPr algn="just"/>
            <a:r>
              <a:rPr lang="en-US" dirty="0"/>
              <a:t>   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dan </a:t>
            </a:r>
            <a:r>
              <a:rPr lang="en-US" dirty="0" err="1"/>
              <a:t>diikuti</a:t>
            </a:r>
            <a:r>
              <a:rPr lang="en-US" dirty="0"/>
              <a:t> oleh </a:t>
            </a:r>
            <a:r>
              <a:rPr lang="en-US" dirty="0" err="1"/>
              <a:t>kalimat-kalimat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Carilah</a:t>
            </a:r>
            <a:r>
              <a:rPr lang="en-US" dirty="0"/>
              <a:t> dan </a:t>
            </a:r>
            <a:r>
              <a:rPr lang="en-US" dirty="0" err="1"/>
              <a:t>tekanlah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Media internet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keyboard dan mouse trackpad pada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laptop.memahami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desktop.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Anda. </a:t>
            </a:r>
            <a:r>
              <a:rPr lang="en-US" dirty="0" err="1"/>
              <a:t>Selain</a:t>
            </a:r>
            <a:r>
              <a:rPr lang="en-US" dirty="0"/>
              <a:t> handphone,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 </a:t>
            </a:r>
            <a:r>
              <a:rPr lang="en-US" dirty="0" err="1"/>
              <a:t>seperti</a:t>
            </a:r>
            <a:r>
              <a:rPr lang="en-US" dirty="0"/>
              <a:t> zoom, google meet, dan lain-</a:t>
            </a:r>
            <a:r>
              <a:rPr lang="en-US" dirty="0" err="1"/>
              <a:t>lain.Melalui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suara,chat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video. Dari era 90-an,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menjadi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media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game.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hiburannya</a:t>
            </a:r>
            <a:r>
              <a:rPr lang="en-US" dirty="0"/>
              <a:t> pun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sekadar</a:t>
            </a:r>
            <a:r>
              <a:rPr lang="en-US" dirty="0"/>
              <a:t> game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aktivitas</a:t>
            </a:r>
            <a:r>
              <a:rPr lang="en-US" dirty="0"/>
              <a:t> streaming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file video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mengefisiensi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mengefisiensi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.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digital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file video, </a:t>
            </a:r>
            <a:r>
              <a:rPr lang="en-US" dirty="0" err="1"/>
              <a:t>ebook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hardisk</a:t>
            </a:r>
            <a:r>
              <a:rPr lang="en-US" dirty="0"/>
              <a:t> external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data. </a:t>
            </a:r>
          </a:p>
        </p:txBody>
      </p:sp>
    </p:spTree>
    <p:extLst>
      <p:ext uri="{BB962C8B-B14F-4D97-AF65-F5344CB8AC3E}">
        <p14:creationId xmlns:p14="http://schemas.microsoft.com/office/powerpoint/2010/main" val="429458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44" y="260495"/>
            <a:ext cx="11542739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letak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kalimat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utamanya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4958" y="-13825"/>
            <a:ext cx="3200400" cy="274320"/>
          </a:xfrm>
        </p:spPr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490" y="-33703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658726"/>
            <a:ext cx="11608905" cy="4173490"/>
          </a:xfrm>
        </p:spPr>
        <p:txBody>
          <a:bodyPr/>
          <a:lstStyle/>
          <a:p>
            <a:r>
              <a:rPr lang="en-US" dirty="0"/>
              <a:t>b.   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induktif</a:t>
            </a:r>
            <a:endParaRPr lang="en-US" dirty="0"/>
          </a:p>
          <a:p>
            <a:pPr algn="just"/>
            <a:r>
              <a:rPr lang="en-US" dirty="0"/>
              <a:t>   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Anda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flash di monitor.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booting, dan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15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menit.Setelah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booting,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mouse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Anda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mouse yang Anda </a:t>
            </a:r>
            <a:r>
              <a:rPr lang="en-US" dirty="0" err="1"/>
              <a:t>gerakkan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monitor dan </a:t>
            </a: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mouse. Keyboard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dan </a:t>
            </a:r>
            <a:r>
              <a:rPr lang="en-US" dirty="0" err="1"/>
              <a:t>simbol-simbol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kali Anda </a:t>
            </a:r>
            <a:r>
              <a:rPr lang="en-US" dirty="0" err="1"/>
              <a:t>melihat</a:t>
            </a:r>
            <a:r>
              <a:rPr lang="en-US" dirty="0"/>
              <a:t> garis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berkedip</a:t>
            </a:r>
            <a:r>
              <a:rPr lang="en-US" dirty="0"/>
              <a:t>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. Jika Anda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folder,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pada </a:t>
            </a:r>
            <a:r>
              <a:rPr lang="en-US" dirty="0" err="1"/>
              <a:t>jendela</a:t>
            </a:r>
            <a:r>
              <a:rPr lang="en-US" dirty="0"/>
              <a:t> (window)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(window)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area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menu </a:t>
            </a:r>
            <a:r>
              <a:rPr lang="en-US" dirty="0" err="1"/>
              <a:t>dari</a:t>
            </a:r>
            <a:r>
              <a:rPr lang="en-US" dirty="0"/>
              <a:t> menu </a:t>
            </a:r>
            <a:r>
              <a:rPr lang="en-US" dirty="0" err="1"/>
              <a:t>induk</a:t>
            </a:r>
            <a:r>
              <a:rPr lang="en-US" dirty="0"/>
              <a:t>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di desktop dan </a:t>
            </a:r>
            <a:r>
              <a:rPr lang="en-US" dirty="0" err="1"/>
              <a:t>beralih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. Cara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meeting, di mana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PC </a:t>
            </a:r>
            <a:r>
              <a:rPr lang="en-US" dirty="0" err="1"/>
              <a:t>atau</a:t>
            </a:r>
            <a:r>
              <a:rPr lang="en-US" dirty="0"/>
              <a:t> laptop,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emulator.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dan </a:t>
            </a:r>
            <a:r>
              <a:rPr lang="en-US" dirty="0" err="1"/>
              <a:t>manfaatkan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Guru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audio visual,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menyenangkan</a:t>
            </a:r>
            <a:r>
              <a:rPr lang="en-US" dirty="0"/>
              <a:t>. Proses </a:t>
            </a:r>
            <a:r>
              <a:rPr lang="en-US" dirty="0" err="1"/>
              <a:t>penyimpanan</a:t>
            </a:r>
            <a:r>
              <a:rPr lang="en-US" dirty="0"/>
              <a:t>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Pembuatan</a:t>
            </a:r>
            <a:r>
              <a:rPr lang="en-US" dirty="0"/>
              <a:t> folder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8456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6" y="422960"/>
            <a:ext cx="11542739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letak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kalimat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utamanya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0"/>
            <a:ext cx="3200400" cy="274320"/>
          </a:xfrm>
        </p:spPr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133" y="19878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53" y="1860948"/>
            <a:ext cx="11506332" cy="4173490"/>
          </a:xfrm>
        </p:spPr>
        <p:txBody>
          <a:bodyPr/>
          <a:lstStyle/>
          <a:p>
            <a:r>
              <a:rPr lang="en-US" dirty="0"/>
              <a:t>c.   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campuran</a:t>
            </a:r>
            <a:endParaRPr lang="en-US" dirty="0"/>
          </a:p>
          <a:p>
            <a:pPr algn="just"/>
            <a:r>
              <a:rPr lang="en-US" dirty="0"/>
              <a:t>   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akhir</a:t>
            </a:r>
            <a:r>
              <a:rPr lang="en-US" dirty="0"/>
              <a:t> paragraph.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Carilah</a:t>
            </a:r>
            <a:r>
              <a:rPr lang="en-US" dirty="0"/>
              <a:t> dan </a:t>
            </a:r>
            <a:r>
              <a:rPr lang="en-US" dirty="0" err="1"/>
              <a:t>tekanlah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Media internet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keyboard dan mouse trackpad pada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laptop.memahami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desktop.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Anda. </a:t>
            </a:r>
            <a:r>
              <a:rPr lang="en-US" dirty="0" err="1"/>
              <a:t>Selain</a:t>
            </a:r>
            <a:r>
              <a:rPr lang="en-US" dirty="0"/>
              <a:t> handphone,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 </a:t>
            </a:r>
            <a:r>
              <a:rPr lang="en-US" dirty="0" err="1"/>
              <a:t>seperti</a:t>
            </a:r>
            <a:r>
              <a:rPr lang="en-US" dirty="0"/>
              <a:t> zoom, google meet, dan lain-lain. Cara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meeting, di mana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PC </a:t>
            </a:r>
            <a:r>
              <a:rPr lang="en-US" dirty="0" err="1"/>
              <a:t>atau</a:t>
            </a:r>
            <a:r>
              <a:rPr lang="en-US" dirty="0"/>
              <a:t> laptop,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emulator.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dan </a:t>
            </a:r>
            <a:r>
              <a:rPr lang="en-US" dirty="0" err="1"/>
              <a:t>manfaatkan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Guru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audio visual,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menyenangkan</a:t>
            </a:r>
            <a:r>
              <a:rPr lang="en-US" dirty="0"/>
              <a:t>. Proses </a:t>
            </a:r>
            <a:r>
              <a:rPr lang="en-US" dirty="0" err="1"/>
              <a:t>penyimpanan</a:t>
            </a:r>
            <a:r>
              <a:rPr lang="en-US" dirty="0"/>
              <a:t>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Pembuatan</a:t>
            </a:r>
            <a:r>
              <a:rPr lang="en-US" dirty="0"/>
              <a:t> folder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9277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29077"/>
            <a:ext cx="11875008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fungsi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2227310"/>
            <a:ext cx="11012556" cy="4173490"/>
          </a:xfrm>
        </p:spPr>
        <p:txBody>
          <a:bodyPr/>
          <a:lstStyle/>
          <a:p>
            <a:pPr marL="342900" indent="-342900" algn="just">
              <a:buAutoNum type="alphaLcPeriod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  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terhibur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terharu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Dahulu</a:t>
            </a:r>
            <a:r>
              <a:rPr lang="en-US" dirty="0"/>
              <a:t> kalua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dikertas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berlembar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kehadiran</a:t>
            </a:r>
            <a:r>
              <a:rPr lang="en-US" dirty="0"/>
              <a:t> computer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.      </a:t>
            </a:r>
          </a:p>
        </p:txBody>
      </p:sp>
    </p:spTree>
    <p:extLst>
      <p:ext uri="{BB962C8B-B14F-4D97-AF65-F5344CB8AC3E}">
        <p14:creationId xmlns:p14="http://schemas.microsoft.com/office/powerpoint/2010/main" val="300200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29077"/>
            <a:ext cx="11875008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fungsi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2227310"/>
            <a:ext cx="11012556" cy="4173490"/>
          </a:xfrm>
        </p:spPr>
        <p:txBody>
          <a:bodyPr/>
          <a:lstStyle/>
          <a:p>
            <a:pPr algn="just"/>
            <a:r>
              <a:rPr lang="en-US" dirty="0"/>
              <a:t>b.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deskripsi</a:t>
            </a:r>
            <a:endParaRPr lang="en-US" dirty="0"/>
          </a:p>
          <a:p>
            <a:pPr algn="just"/>
            <a:r>
              <a:rPr lang="en-US" dirty="0"/>
              <a:t>   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sejelas-jelasnya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mendengar</a:t>
            </a:r>
            <a:r>
              <a:rPr lang="en-US" dirty="0"/>
              <a:t>, </a:t>
            </a:r>
            <a:r>
              <a:rPr lang="en-US" dirty="0" err="1"/>
              <a:t>merasakan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Langkah 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Carilah</a:t>
            </a:r>
            <a:r>
              <a:rPr lang="en-US" dirty="0"/>
              <a:t> dan </a:t>
            </a:r>
            <a:r>
              <a:rPr lang="en-US" dirty="0" err="1"/>
              <a:t>tekanlah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Mouse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pointer di monitor Anda. </a:t>
            </a:r>
            <a:r>
              <a:rPr lang="en-US" dirty="0" err="1"/>
              <a:t>Setiap</a:t>
            </a:r>
            <a:r>
              <a:rPr lang="en-US" dirty="0"/>
              <a:t> kali Anda </a:t>
            </a:r>
            <a:r>
              <a:rPr lang="en-US" dirty="0" err="1"/>
              <a:t>menggeser</a:t>
            </a:r>
            <a:r>
              <a:rPr lang="en-US" dirty="0"/>
              <a:t> mouse di </a:t>
            </a:r>
            <a:r>
              <a:rPr lang="en-US" dirty="0" err="1"/>
              <a:t>meja</a:t>
            </a:r>
            <a:r>
              <a:rPr lang="en-US" dirty="0"/>
              <a:t> Anda,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pointer di monitor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Anda. Ikon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file, </a:t>
            </a:r>
            <a:r>
              <a:rPr lang="en-US" dirty="0" err="1"/>
              <a:t>aplikasi</a:t>
            </a:r>
            <a:r>
              <a:rPr lang="en-US" dirty="0"/>
              <a:t>, dan </a:t>
            </a:r>
            <a:r>
              <a:rPr lang="en-US" dirty="0" err="1"/>
              <a:t>instruksi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Anda. Cara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meeting, di mana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PC </a:t>
            </a:r>
            <a:r>
              <a:rPr lang="en-US" dirty="0" err="1"/>
              <a:t>atau</a:t>
            </a:r>
            <a:r>
              <a:rPr lang="en-US" dirty="0"/>
              <a:t> laptop,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lain.</a:t>
            </a:r>
          </a:p>
          <a:p>
            <a:pPr algn="just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7402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29077"/>
            <a:ext cx="11875008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fungsi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2227310"/>
            <a:ext cx="11012556" cy="4173490"/>
          </a:xfrm>
        </p:spPr>
        <p:txBody>
          <a:bodyPr/>
          <a:lstStyle/>
          <a:p>
            <a:pPr algn="just"/>
            <a:r>
              <a:rPr lang="en-US" dirty="0"/>
              <a:t>c.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eksposisi</a:t>
            </a:r>
            <a:endParaRPr lang="en-US" dirty="0"/>
          </a:p>
          <a:p>
            <a:pPr algn="just"/>
            <a:r>
              <a:rPr lang="en-US" dirty="0"/>
              <a:t>  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Langkah 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Carilah</a:t>
            </a:r>
            <a:r>
              <a:rPr lang="en-US" dirty="0"/>
              <a:t> dan </a:t>
            </a:r>
            <a:r>
              <a:rPr lang="en-US" dirty="0" err="1"/>
              <a:t>tekanlah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Setelah Anda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tunggulah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6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29077"/>
            <a:ext cx="11875008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fungsi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2227310"/>
            <a:ext cx="11012556" cy="4173490"/>
          </a:xfrm>
        </p:spPr>
        <p:txBody>
          <a:bodyPr/>
          <a:lstStyle/>
          <a:p>
            <a:pPr algn="just"/>
            <a:r>
              <a:rPr lang="en-US" dirty="0"/>
              <a:t>d.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persuasi</a:t>
            </a:r>
            <a:endParaRPr lang="en-US" dirty="0"/>
          </a:p>
          <a:p>
            <a:pPr algn="just"/>
            <a:r>
              <a:rPr lang="en-US" dirty="0"/>
              <a:t>      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ajakan</a:t>
            </a:r>
            <a:r>
              <a:rPr lang="en-US" dirty="0"/>
              <a:t>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membujuk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agar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Carilah</a:t>
            </a:r>
            <a:r>
              <a:rPr lang="en-US" dirty="0"/>
              <a:t> dan </a:t>
            </a:r>
            <a:r>
              <a:rPr lang="en-US" dirty="0" err="1"/>
              <a:t>tekanlah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keyboard </a:t>
            </a:r>
            <a:r>
              <a:rPr lang="en-US" dirty="0" err="1"/>
              <a:t>bersebelahan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mouse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Anda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mouse yang Anda </a:t>
            </a:r>
            <a:r>
              <a:rPr lang="en-US" dirty="0" err="1"/>
              <a:t>gerakkan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monitor dan </a:t>
            </a: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mouse. </a:t>
            </a:r>
            <a:r>
              <a:rPr lang="en-US" dirty="0" err="1"/>
              <a:t>Klik</a:t>
            </a:r>
            <a:r>
              <a:rPr lang="en-US" dirty="0"/>
              <a:t> menu yang Anda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shortcut dan submenu di </a:t>
            </a:r>
            <a:r>
              <a:rPr lang="en-US" dirty="0" err="1"/>
              <a:t>dalamnya</a:t>
            </a:r>
            <a:r>
              <a:rPr lang="en-US" dirty="0"/>
              <a:t>. Lalu </a:t>
            </a:r>
            <a:r>
              <a:rPr lang="en-US" dirty="0" err="1"/>
              <a:t>klik</a:t>
            </a:r>
            <a:r>
              <a:rPr lang="en-US" dirty="0"/>
              <a:t> shortcut </a:t>
            </a:r>
            <a:r>
              <a:rPr lang="en-US" dirty="0" err="1"/>
              <a:t>atau</a:t>
            </a:r>
            <a:r>
              <a:rPr lang="en-US" dirty="0"/>
              <a:t> submenu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menjalankannya</a:t>
            </a:r>
            <a:r>
              <a:rPr lang="en-US" dirty="0"/>
              <a:t>.    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29077"/>
            <a:ext cx="11875008" cy="1423791"/>
          </a:xfrm>
        </p:spPr>
        <p:txBody>
          <a:bodyPr/>
          <a:lstStyle/>
          <a:p>
            <a:r>
              <a:rPr lang="en-US" b="0" dirty="0" err="1">
                <a:latin typeface="Constantia" panose="02030602050306030303" pitchFamily="18" charset="0"/>
              </a:rPr>
              <a:t>Jenis</a:t>
            </a:r>
            <a:r>
              <a:rPr lang="en-US" b="0" dirty="0"/>
              <a:t> </a:t>
            </a:r>
            <a:r>
              <a:rPr lang="en-US" b="0" dirty="0">
                <a:latin typeface="Constantia" panose="02030602050306030303" pitchFamily="18" charset="0"/>
              </a:rPr>
              <a:t>paragraph</a:t>
            </a:r>
            <a:r>
              <a:rPr lang="en-US" b="0" dirty="0"/>
              <a:t> </a:t>
            </a:r>
            <a:r>
              <a:rPr lang="en-US" b="0" dirty="0" err="1">
                <a:latin typeface="Constantia" panose="02030602050306030303" pitchFamily="18" charset="0"/>
              </a:rPr>
              <a:t>berdasarkan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fungsi</a:t>
            </a:r>
            <a:endParaRPr lang="en-US" b="0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2227310"/>
            <a:ext cx="11012556" cy="4173490"/>
          </a:xfrm>
        </p:spPr>
        <p:txBody>
          <a:bodyPr/>
          <a:lstStyle/>
          <a:p>
            <a:pPr algn="just"/>
            <a:r>
              <a:rPr lang="en-US" dirty="0"/>
              <a:t>e.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argumentasi</a:t>
            </a:r>
            <a:endParaRPr lang="en-US" dirty="0"/>
          </a:p>
          <a:p>
            <a:pPr algn="just"/>
            <a:r>
              <a:rPr lang="en-US" dirty="0"/>
              <a:t>   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agar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pendapatnya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keyboard </a:t>
            </a:r>
            <a:r>
              <a:rPr lang="en-US" dirty="0" err="1"/>
              <a:t>bersebelahan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mouse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Anda. </a:t>
            </a:r>
            <a:r>
              <a:rPr lang="en-US" dirty="0" err="1"/>
              <a:t>Selain</a:t>
            </a:r>
            <a:r>
              <a:rPr lang="en-US" dirty="0"/>
              <a:t> handphone,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hiburannya</a:t>
            </a:r>
            <a:r>
              <a:rPr lang="en-US" dirty="0"/>
              <a:t> pun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sekadar</a:t>
            </a:r>
            <a:r>
              <a:rPr lang="en-US" dirty="0"/>
              <a:t> game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aktivitas</a:t>
            </a:r>
            <a:r>
              <a:rPr lang="en-US" dirty="0"/>
              <a:t> streaming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file video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. Proses </a:t>
            </a:r>
            <a:r>
              <a:rPr lang="en-US" dirty="0" err="1"/>
              <a:t>penyimpanan</a:t>
            </a:r>
            <a:r>
              <a:rPr lang="en-US" dirty="0"/>
              <a:t>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Pembuatan</a:t>
            </a:r>
            <a:r>
              <a:rPr lang="en-US" dirty="0"/>
              <a:t> folder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05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Member: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Aulia</a:t>
            </a:r>
            <a:r>
              <a:rPr lang="en-US" dirty="0"/>
              <a:t> </a:t>
            </a:r>
            <a:r>
              <a:rPr lang="en-US" dirty="0" err="1"/>
              <a:t>nuraini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Gaby </a:t>
            </a:r>
            <a:r>
              <a:rPr lang="en-US" dirty="0" err="1"/>
              <a:t>Aulia</a:t>
            </a:r>
            <a:r>
              <a:rPr lang="en-US" dirty="0"/>
              <a:t> </a:t>
            </a:r>
            <a:r>
              <a:rPr lang="en-US" dirty="0" err="1"/>
              <a:t>Luvena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Ridhayatul</a:t>
            </a:r>
            <a:r>
              <a:rPr lang="en-US" dirty="0"/>
              <a:t> </a:t>
            </a:r>
            <a:r>
              <a:rPr lang="en-US" dirty="0" err="1"/>
              <a:t>karomah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Zahra </a:t>
            </a:r>
            <a:r>
              <a:rPr lang="en-US" dirty="0" err="1"/>
              <a:t>asyifa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dri</a:t>
            </a:r>
            <a:r>
              <a:rPr lang="en-US" dirty="0"/>
              <a:t> kami. Kurang dan </a:t>
            </a:r>
            <a:r>
              <a:rPr lang="en-US" dirty="0" err="1"/>
              <a:t>lebihnya</a:t>
            </a:r>
            <a:r>
              <a:rPr lang="en-US" dirty="0"/>
              <a:t>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637501"/>
            <a:ext cx="8902192" cy="1164241"/>
          </a:xfrm>
        </p:spPr>
        <p:txBody>
          <a:bodyPr/>
          <a:lstStyle/>
          <a:p>
            <a:r>
              <a:rPr lang="en-US" dirty="0" err="1"/>
              <a:t>Menghidupkan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Langkah 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Carilah</a:t>
            </a:r>
            <a:r>
              <a:rPr lang="en-US" dirty="0"/>
              <a:t> dan </a:t>
            </a:r>
            <a:r>
              <a:rPr lang="en-US" dirty="0" err="1"/>
              <a:t>tekanlah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Setelah Anda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power,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tunggulah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Anda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flash di monitor.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booting, dan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15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menit.Setelah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booting,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digunakan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7808" y="282934"/>
            <a:ext cx="3200400" cy="274320"/>
          </a:xfrm>
        </p:spPr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2" y="93471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keyboard dan mouse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286" y="390434"/>
            <a:ext cx="1105698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3C4F-6615-43A7-83D9-8C249291FB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Media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keyboard dan mouse, </a:t>
            </a:r>
            <a:r>
              <a:rPr lang="en-US" dirty="0" err="1"/>
              <a:t>atau</a:t>
            </a:r>
            <a:r>
              <a:rPr lang="en-US" dirty="0"/>
              <a:t> trackpad pada </a:t>
            </a:r>
            <a:r>
              <a:rPr lang="en-US" dirty="0" err="1"/>
              <a:t>komputer</a:t>
            </a:r>
            <a:r>
              <a:rPr lang="en-US" dirty="0"/>
              <a:t> laptop.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keyboard </a:t>
            </a:r>
            <a:r>
              <a:rPr lang="en-US" dirty="0" err="1"/>
              <a:t>bersebelahan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mouse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Mouse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pointer di monitor Anda. </a:t>
            </a:r>
            <a:r>
              <a:rPr lang="en-US" dirty="0" err="1"/>
              <a:t>Setiap</a:t>
            </a:r>
            <a:r>
              <a:rPr lang="en-US" dirty="0"/>
              <a:t> kali Anda </a:t>
            </a:r>
            <a:r>
              <a:rPr lang="en-US" dirty="0" err="1"/>
              <a:t>menggeser</a:t>
            </a:r>
            <a:r>
              <a:rPr lang="en-US" dirty="0"/>
              <a:t> mouse di </a:t>
            </a:r>
            <a:r>
              <a:rPr lang="en-US" dirty="0" err="1"/>
              <a:t>meja</a:t>
            </a:r>
            <a:r>
              <a:rPr lang="en-US" dirty="0"/>
              <a:t> Anda,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pointer di monitor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mouse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Anda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mouse yang Anda </a:t>
            </a:r>
            <a:r>
              <a:rPr lang="en-US" dirty="0" err="1"/>
              <a:t>gerakkan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monitor dan </a:t>
            </a: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mouse. Keyboard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dan </a:t>
            </a:r>
            <a:r>
              <a:rPr lang="en-US" dirty="0" err="1"/>
              <a:t>simbol-simbol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kali Anda </a:t>
            </a:r>
            <a:r>
              <a:rPr lang="en-US" dirty="0" err="1"/>
              <a:t>melihat</a:t>
            </a:r>
            <a:r>
              <a:rPr lang="en-US" dirty="0"/>
              <a:t> garis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berkedip</a:t>
            </a:r>
            <a:r>
              <a:rPr lang="en-US" dirty="0"/>
              <a:t>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43003"/>
            <a:ext cx="10671048" cy="768096"/>
          </a:xfrm>
        </p:spPr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menggunaKAN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KOMPUTER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0245-DB77-487A-A6F4-A8873BF8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041722"/>
            <a:ext cx="10680192" cy="3952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desktop.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desktop,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Anda. Ikon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file, </a:t>
            </a:r>
            <a:r>
              <a:rPr lang="en-US" dirty="0" err="1"/>
              <a:t>aplikasi</a:t>
            </a:r>
            <a:r>
              <a:rPr lang="en-US" dirty="0"/>
              <a:t>, dan </a:t>
            </a:r>
            <a:r>
              <a:rPr lang="en-US" dirty="0" err="1"/>
              <a:t>instruksi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Anda. Ikon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(logo)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Dobel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ikon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Menu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dan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pintas</a:t>
            </a:r>
            <a:r>
              <a:rPr lang="en-US" dirty="0"/>
              <a:t> (shortcut). </a:t>
            </a:r>
            <a:r>
              <a:rPr lang="en-US" dirty="0" err="1"/>
              <a:t>Klik</a:t>
            </a:r>
            <a:r>
              <a:rPr lang="en-US" dirty="0"/>
              <a:t> menu yang Anda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shortcut dan submenu di </a:t>
            </a:r>
            <a:r>
              <a:rPr lang="en-US" dirty="0" err="1"/>
              <a:t>dalamnya</a:t>
            </a:r>
            <a:r>
              <a:rPr lang="en-US" dirty="0"/>
              <a:t>. Lalu </a:t>
            </a:r>
            <a:r>
              <a:rPr lang="en-US" dirty="0" err="1"/>
              <a:t>klik</a:t>
            </a:r>
            <a:r>
              <a:rPr lang="en-US" dirty="0"/>
              <a:t> shortcut </a:t>
            </a:r>
            <a:r>
              <a:rPr lang="en-US" dirty="0" err="1"/>
              <a:t>atau</a:t>
            </a:r>
            <a:r>
              <a:rPr lang="en-US" dirty="0"/>
              <a:t> submenu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Jika Anda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folder,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pada </a:t>
            </a:r>
            <a:r>
              <a:rPr lang="en-US" dirty="0" err="1"/>
              <a:t>jendela</a:t>
            </a:r>
            <a:r>
              <a:rPr lang="en-US" dirty="0"/>
              <a:t> (window)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(window)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area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menu </a:t>
            </a:r>
            <a:r>
              <a:rPr lang="en-US" dirty="0" err="1"/>
              <a:t>dari</a:t>
            </a:r>
            <a:r>
              <a:rPr lang="en-US" dirty="0"/>
              <a:t> menu </a:t>
            </a:r>
            <a:r>
              <a:rPr lang="en-US" dirty="0" err="1"/>
              <a:t>induk</a:t>
            </a:r>
            <a:r>
              <a:rPr lang="en-US" dirty="0"/>
              <a:t>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di desktop dan </a:t>
            </a:r>
            <a:r>
              <a:rPr lang="en-US" dirty="0" err="1"/>
              <a:t>beralih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59" y="1883664"/>
            <a:ext cx="7998097" cy="768096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6996611" cy="2700528"/>
          </a:xfrm>
        </p:spPr>
        <p:txBody>
          <a:bodyPr/>
          <a:lstStyle/>
          <a:p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sangat </a:t>
            </a:r>
            <a:r>
              <a:rPr lang="en-US" dirty="0" err="1"/>
              <a:t>luas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bahas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manfaat-manfaatnya</a:t>
            </a:r>
            <a:r>
              <a:rPr lang="en-US" dirty="0"/>
              <a:t>?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kami </a:t>
            </a:r>
            <a:r>
              <a:rPr lang="en-US" dirty="0" err="1"/>
              <a:t>rangkum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hiburan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Mengefisiensi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Menyimpan</a:t>
            </a:r>
            <a:r>
              <a:rPr lang="en-US" dirty="0"/>
              <a:t> Data Digital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43003"/>
            <a:ext cx="10671048" cy="76809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Memudahkan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komunikasi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0245-DB77-487A-A6F4-A8873BF8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041722"/>
            <a:ext cx="10680192" cy="3952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handphone,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 </a:t>
            </a:r>
            <a:r>
              <a:rPr lang="en-US" dirty="0" err="1"/>
              <a:t>seperti</a:t>
            </a:r>
            <a:r>
              <a:rPr lang="en-US" dirty="0"/>
              <a:t> Zoom, Google Meet, dan lain-</a:t>
            </a:r>
            <a:r>
              <a:rPr lang="en-US" dirty="0" err="1"/>
              <a:t>lain.Melalui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chat </a:t>
            </a:r>
            <a:r>
              <a:rPr lang="en-US" dirty="0" err="1"/>
              <a:t>maupun</a:t>
            </a:r>
            <a:r>
              <a:rPr lang="en-US" dirty="0"/>
              <a:t> video.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WhatsApp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berkomunikasi.Cara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HP.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meeting, di mana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PC </a:t>
            </a:r>
            <a:r>
              <a:rPr lang="en-US" dirty="0" err="1"/>
              <a:t>atau</a:t>
            </a:r>
            <a:r>
              <a:rPr lang="en-US" dirty="0"/>
              <a:t> laptop,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178028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43003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2.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Menjadi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sarana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hiburan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0245-DB77-487A-A6F4-A8873BF8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041722"/>
            <a:ext cx="10680192" cy="3952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Dari era 90-an,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menjadi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media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game.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hiburannya</a:t>
            </a:r>
            <a:r>
              <a:rPr lang="en-US" dirty="0"/>
              <a:t> pun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sekadar</a:t>
            </a:r>
            <a:r>
              <a:rPr lang="en-US" dirty="0"/>
              <a:t> game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aktivitas</a:t>
            </a:r>
            <a:r>
              <a:rPr lang="en-US" dirty="0"/>
              <a:t> streaming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file video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game dan juga platform streaming,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media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siaran</a:t>
            </a:r>
            <a:r>
              <a:rPr lang="en-US" dirty="0"/>
              <a:t> live streaming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acara </a:t>
            </a:r>
            <a:r>
              <a:rPr lang="en-US" dirty="0" err="1"/>
              <a:t>televisi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emulator.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dan </a:t>
            </a:r>
            <a:r>
              <a:rPr lang="en-US" dirty="0" err="1"/>
              <a:t>manfaatkan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69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89" y="927675"/>
            <a:ext cx="11436096" cy="1178122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3.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Mengefisiensi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Proses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Belajar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Teks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0245-DB77-487A-A6F4-A8873BF8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350151"/>
            <a:ext cx="10680192" cy="39526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mengefisiensi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mengefisiensi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PC </a:t>
            </a:r>
            <a:r>
              <a:rPr lang="en-US" dirty="0" err="1"/>
              <a:t>maupun</a:t>
            </a:r>
            <a:r>
              <a:rPr lang="en-US" dirty="0"/>
              <a:t> laptop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. Guru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audio visual,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menyenangkan</a:t>
            </a:r>
            <a:r>
              <a:rPr lang="en-US" dirty="0"/>
              <a:t>. </a:t>
            </a:r>
            <a:r>
              <a:rPr lang="en-US" dirty="0" err="1"/>
              <a:t>Dahulu</a:t>
            </a:r>
            <a:r>
              <a:rPr lang="en-US" dirty="0"/>
              <a:t> kalua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dikertas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berlembar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kehadiran</a:t>
            </a:r>
            <a:r>
              <a:rPr lang="en-US" dirty="0"/>
              <a:t> computer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788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{73360DB6-9EDA-45D9-BB0C-20C659287958}tf78438558_win32</Template>
  <TotalTime>514</TotalTime>
  <Words>2511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Constantia</vt:lpstr>
      <vt:lpstr>Courier New</vt:lpstr>
      <vt:lpstr>Sabon Next LT</vt:lpstr>
      <vt:lpstr>Office Theme</vt:lpstr>
      <vt:lpstr>Teks penggunaan komputer </vt:lpstr>
      <vt:lpstr>Member: </vt:lpstr>
      <vt:lpstr>Menghidupkan komputer</vt:lpstr>
      <vt:lpstr>keyboard dan mouse</vt:lpstr>
      <vt:lpstr>menggunaKAN KOMPUTER</vt:lpstr>
      <vt:lpstr>Manfaat komputer</vt:lpstr>
      <vt:lpstr>Memudahkan komunikasi</vt:lpstr>
      <vt:lpstr>2. Menjadi sarana hiburan</vt:lpstr>
      <vt:lpstr>3. Mengefisiensi Proses Belajar</vt:lpstr>
      <vt:lpstr>4. Menyimpan Data Digital</vt:lpstr>
      <vt:lpstr>Penjelasan paragaraf</vt:lpstr>
      <vt:lpstr>Jenis paragraph berdasarkan letak kalimat utamanya</vt:lpstr>
      <vt:lpstr>Jenis paragraph berdasarkan letak kalimat utamanya</vt:lpstr>
      <vt:lpstr>Jenis paragraph berdasarkan letak kalimat utamanya</vt:lpstr>
      <vt:lpstr>Jenis paragraph berdasarkan fungsi</vt:lpstr>
      <vt:lpstr>Jenis paragraph berdasarkan fungsi</vt:lpstr>
      <vt:lpstr>Jenis paragraph berdasarkan fungsi</vt:lpstr>
      <vt:lpstr>Jenis paragraph berdasarkan fungsi</vt:lpstr>
      <vt:lpstr>Jenis paragraph berdasarkan fungsi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 penggunaan komputer</dc:title>
  <dc:subject/>
  <dc:creator>ayaaca</dc:creator>
  <cp:lastModifiedBy>ayaaca</cp:lastModifiedBy>
  <cp:revision>34</cp:revision>
  <dcterms:created xsi:type="dcterms:W3CDTF">2023-08-04T13:12:54Z</dcterms:created>
  <dcterms:modified xsi:type="dcterms:W3CDTF">2023-08-05T08:35:21Z</dcterms:modified>
</cp:coreProperties>
</file>