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8" r:id="rId3"/>
    <p:sldId id="299" r:id="rId4"/>
    <p:sldId id="300" r:id="rId5"/>
    <p:sldId id="301" r:id="rId6"/>
    <p:sldId id="304" r:id="rId7"/>
    <p:sldId id="305" r:id="rId8"/>
    <p:sldId id="302" r:id="rId9"/>
    <p:sldId id="303" r:id="rId10"/>
    <p:sldId id="306" r:id="rId11"/>
    <p:sldId id="307" r:id="rId12"/>
    <p:sldId id="308" r:id="rId13"/>
    <p:sldId id="309" r:id="rId14"/>
    <p:sldId id="310" r:id="rId15"/>
    <p:sldId id="312" r:id="rId16"/>
    <p:sldId id="314" r:id="rId17"/>
    <p:sldId id="315" r:id="rId18"/>
    <p:sldId id="316" r:id="rId19"/>
    <p:sldId id="330" r:id="rId20"/>
    <p:sldId id="317" r:id="rId21"/>
    <p:sldId id="318" r:id="rId22"/>
    <p:sldId id="331" r:id="rId23"/>
    <p:sldId id="333" r:id="rId24"/>
    <p:sldId id="323" r:id="rId25"/>
    <p:sldId id="325" r:id="rId26"/>
    <p:sldId id="326" r:id="rId27"/>
    <p:sldId id="327" r:id="rId28"/>
    <p:sldId id="328" r:id="rId29"/>
    <p:sldId id="329" r:id="rId30"/>
    <p:sldId id="270" r:id="rId31"/>
    <p:sldId id="271" r:id="rId32"/>
    <p:sldId id="282" r:id="rId33"/>
    <p:sldId id="284" r:id="rId34"/>
    <p:sldId id="285" r:id="rId35"/>
    <p:sldId id="286" r:id="rId36"/>
    <p:sldId id="272" r:id="rId37"/>
    <p:sldId id="273" r:id="rId38"/>
    <p:sldId id="274" r:id="rId39"/>
    <p:sldId id="324" r:id="rId40"/>
    <p:sldId id="320" r:id="rId41"/>
    <p:sldId id="321" r:id="rId42"/>
    <p:sldId id="322" r:id="rId43"/>
    <p:sldId id="291" r:id="rId44"/>
    <p:sldId id="292" r:id="rId45"/>
    <p:sldId id="295" r:id="rId46"/>
    <p:sldId id="293" r:id="rId47"/>
    <p:sldId id="297" r:id="rId48"/>
    <p:sldId id="29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A3F413-5B1B-4E97-9699-4ED315BC58E7}">
          <p14:sldIdLst>
            <p14:sldId id="256"/>
            <p14:sldId id="298"/>
            <p14:sldId id="299"/>
            <p14:sldId id="300"/>
          </p14:sldIdLst>
        </p14:section>
        <p14:section name="无标题节" id="{DE7EA67D-F4DC-46CB-878E-B6FFDF98F7D3}">
          <p14:sldIdLst>
            <p14:sldId id="301"/>
            <p14:sldId id="304"/>
            <p14:sldId id="305"/>
            <p14:sldId id="302"/>
            <p14:sldId id="303"/>
            <p14:sldId id="306"/>
            <p14:sldId id="307"/>
            <p14:sldId id="308"/>
            <p14:sldId id="309"/>
            <p14:sldId id="310"/>
            <p14:sldId id="312"/>
            <p14:sldId id="314"/>
            <p14:sldId id="315"/>
            <p14:sldId id="316"/>
            <p14:sldId id="330"/>
            <p14:sldId id="317"/>
            <p14:sldId id="318"/>
            <p14:sldId id="331"/>
            <p14:sldId id="333"/>
            <p14:sldId id="323"/>
            <p14:sldId id="325"/>
            <p14:sldId id="326"/>
            <p14:sldId id="327"/>
            <p14:sldId id="328"/>
            <p14:sldId id="329"/>
            <p14:sldId id="270"/>
            <p14:sldId id="271"/>
            <p14:sldId id="282"/>
            <p14:sldId id="284"/>
            <p14:sldId id="285"/>
            <p14:sldId id="286"/>
            <p14:sldId id="272"/>
            <p14:sldId id="273"/>
            <p14:sldId id="274"/>
            <p14:sldId id="324"/>
            <p14:sldId id="320"/>
            <p14:sldId id="321"/>
            <p14:sldId id="322"/>
            <p14:sldId id="291"/>
            <p14:sldId id="292"/>
            <p14:sldId id="295"/>
            <p14:sldId id="293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勇" initials="彭勇" lastIdx="2" clrIdx="0">
    <p:extLst>
      <p:ext uri="{19B8F6BF-5375-455C-9EA6-DF929625EA0E}">
        <p15:presenceInfo xmlns:p15="http://schemas.microsoft.com/office/powerpoint/2012/main" userId="7a8b4c64c052a6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798" autoAdjust="0"/>
  </p:normalViewPr>
  <p:slideViewPr>
    <p:cSldViewPr snapToGrid="0">
      <p:cViewPr>
        <p:scale>
          <a:sx n="75" d="100"/>
          <a:sy n="75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勇" userId="7a8b4c64c052a6ee" providerId="LiveId" clId="{23CAC72F-F147-4837-A93C-7256A3E07A7D}"/>
    <pc:docChg chg="undo redo custSel addSld modSld">
      <pc:chgData name="彭勇" userId="7a8b4c64c052a6ee" providerId="LiveId" clId="{23CAC72F-F147-4837-A93C-7256A3E07A7D}" dt="2018-05-15T14:48:39.565" v="569" actId="478"/>
      <pc:docMkLst>
        <pc:docMk/>
      </pc:docMkLst>
      <pc:sldChg chg="modNotesTx">
        <pc:chgData name="彭勇" userId="7a8b4c64c052a6ee" providerId="LiveId" clId="{23CAC72F-F147-4837-A93C-7256A3E07A7D}" dt="2018-05-15T14:05:58.815" v="9" actId="20577"/>
        <pc:sldMkLst>
          <pc:docMk/>
          <pc:sldMk cId="3901835999" sldId="256"/>
        </pc:sldMkLst>
      </pc:sldChg>
      <pc:sldChg chg="modSp modAnim">
        <pc:chgData name="彭勇" userId="7a8b4c64c052a6ee" providerId="LiveId" clId="{23CAC72F-F147-4837-A93C-7256A3E07A7D}" dt="2018-05-15T14:37:39.510" v="318" actId="478"/>
        <pc:sldMkLst>
          <pc:docMk/>
          <pc:sldMk cId="305887225" sldId="294"/>
        </pc:sldMkLst>
        <pc:spChg chg="mod">
          <ac:chgData name="彭勇" userId="7a8b4c64c052a6ee" providerId="LiveId" clId="{23CAC72F-F147-4837-A93C-7256A3E07A7D}" dt="2018-05-15T14:37:08.400" v="317" actId="688"/>
          <ac:spMkLst>
            <pc:docMk/>
            <pc:sldMk cId="305887225" sldId="294"/>
            <ac:spMk id="9" creationId="{1D503209-76BD-4522-81F4-245B100BDAC9}"/>
          </ac:spMkLst>
        </pc:spChg>
      </pc:sldChg>
      <pc:sldChg chg="modSp">
        <pc:chgData name="彭勇" userId="7a8b4c64c052a6ee" providerId="LiveId" clId="{23CAC72F-F147-4837-A93C-7256A3E07A7D}" dt="2018-05-15T14:35:49.526" v="314" actId="14100"/>
        <pc:sldMkLst>
          <pc:docMk/>
          <pc:sldMk cId="3064286346" sldId="300"/>
        </pc:sldMkLst>
        <pc:spChg chg="mod">
          <ac:chgData name="彭勇" userId="7a8b4c64c052a6ee" providerId="LiveId" clId="{23CAC72F-F147-4837-A93C-7256A3E07A7D}" dt="2018-05-15T14:35:49.526" v="314" actId="14100"/>
          <ac:spMkLst>
            <pc:docMk/>
            <pc:sldMk cId="3064286346" sldId="300"/>
            <ac:spMk id="21" creationId="{1A365FDC-801C-40A8-BA5E-1D7E084DE052}"/>
          </ac:spMkLst>
        </pc:spChg>
      </pc:sldChg>
      <pc:sldChg chg="addSp delSp modSp">
        <pc:chgData name="彭勇" userId="7a8b4c64c052a6ee" providerId="LiveId" clId="{23CAC72F-F147-4837-A93C-7256A3E07A7D}" dt="2018-05-15T14:27:50.029" v="183" actId="108"/>
        <pc:sldMkLst>
          <pc:docMk/>
          <pc:sldMk cId="1771297802" sldId="301"/>
        </pc:sldMkLst>
        <pc:spChg chg="add del mod">
          <ac:chgData name="彭勇" userId="7a8b4c64c052a6ee" providerId="LiveId" clId="{23CAC72F-F147-4837-A93C-7256A3E07A7D}" dt="2018-05-15T14:13:17.404" v="35" actId="478"/>
          <ac:spMkLst>
            <pc:docMk/>
            <pc:sldMk cId="1771297802" sldId="301"/>
            <ac:spMk id="2" creationId="{CA650F4E-E797-423E-91F0-97D990B89B49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7" creationId="{34188EA2-B475-456B-96FB-A64B81BCC182}"/>
          </ac:spMkLst>
        </pc:spChg>
        <pc:spChg chg="add del mod">
          <ac:chgData name="彭勇" userId="7a8b4c64c052a6ee" providerId="LiveId" clId="{23CAC72F-F147-4837-A93C-7256A3E07A7D}" dt="2018-05-15T14:17:47.346" v="70" actId="478"/>
          <ac:spMkLst>
            <pc:docMk/>
            <pc:sldMk cId="1771297802" sldId="301"/>
            <ac:spMk id="8" creationId="{94A45500-F3BB-4778-909C-6401191624D1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11" creationId="{3BF244EB-88E6-4180-B846-029397DB5A9E}"/>
          </ac:spMkLst>
        </pc:spChg>
        <pc:spChg chg="add mod">
          <ac:chgData name="彭勇" userId="7a8b4c64c052a6ee" providerId="LiveId" clId="{23CAC72F-F147-4837-A93C-7256A3E07A7D}" dt="2018-05-15T14:19:42.906" v="90" actId="1582"/>
          <ac:spMkLst>
            <pc:docMk/>
            <pc:sldMk cId="1771297802" sldId="301"/>
            <ac:spMk id="12" creationId="{8CC7195B-7145-4A56-BD71-5C59B29639A0}"/>
          </ac:spMkLst>
        </pc:spChg>
        <pc:spChg chg="mod">
          <ac:chgData name="彭勇" userId="7a8b4c64c052a6ee" providerId="LiveId" clId="{23CAC72F-F147-4837-A93C-7256A3E07A7D}" dt="2018-05-15T14:12:09.326" v="23" actId="1076"/>
          <ac:spMkLst>
            <pc:docMk/>
            <pc:sldMk cId="1771297802" sldId="301"/>
            <ac:spMk id="21" creationId="{1A365FDC-801C-40A8-BA5E-1D7E084DE052}"/>
          </ac:spMkLst>
        </pc:spChg>
        <pc:spChg chg="mod">
          <ac:chgData name="彭勇" userId="7a8b4c64c052a6ee" providerId="LiveId" clId="{23CAC72F-F147-4837-A93C-7256A3E07A7D}" dt="2018-05-15T14:11:58.838" v="21" actId="122"/>
          <ac:spMkLst>
            <pc:docMk/>
            <pc:sldMk cId="1771297802" sldId="301"/>
            <ac:spMk id="22" creationId="{9DE39B5B-0FB2-44B0-9A82-CA16FB107BD5}"/>
          </ac:spMkLst>
        </pc:spChg>
        <pc:spChg chg="add mod">
          <ac:chgData name="彭勇" userId="7a8b4c64c052a6ee" providerId="LiveId" clId="{23CAC72F-F147-4837-A93C-7256A3E07A7D}" dt="2018-05-15T14:22:38.853" v="111" actId="1076"/>
          <ac:spMkLst>
            <pc:docMk/>
            <pc:sldMk cId="1771297802" sldId="301"/>
            <ac:spMk id="28" creationId="{EFFE3C92-42CE-4A4B-B467-E503321B904C}"/>
          </ac:spMkLst>
        </pc:spChg>
        <pc:spChg chg="add mod">
          <ac:chgData name="彭勇" userId="7a8b4c64c052a6ee" providerId="LiveId" clId="{23CAC72F-F147-4837-A93C-7256A3E07A7D}" dt="2018-05-15T14:22:58.036" v="115" actId="1076"/>
          <ac:spMkLst>
            <pc:docMk/>
            <pc:sldMk cId="1771297802" sldId="301"/>
            <ac:spMk id="29" creationId="{EDB09D8E-1F93-4744-A740-C103AF62936B}"/>
          </ac:spMkLst>
        </pc:spChg>
        <pc:spChg chg="add mod">
          <ac:chgData name="彭勇" userId="7a8b4c64c052a6ee" providerId="LiveId" clId="{23CAC72F-F147-4837-A93C-7256A3E07A7D}" dt="2018-05-15T14:22:51.955" v="114" actId="1076"/>
          <ac:spMkLst>
            <pc:docMk/>
            <pc:sldMk cId="1771297802" sldId="301"/>
            <ac:spMk id="30" creationId="{6C4D5CDB-205D-4426-8499-6F5512E777C2}"/>
          </ac:spMkLst>
        </pc:spChg>
        <pc:spChg chg="add mod">
          <ac:chgData name="彭勇" userId="7a8b4c64c052a6ee" providerId="LiveId" clId="{23CAC72F-F147-4837-A93C-7256A3E07A7D}" dt="2018-05-15T14:22:46.096" v="113" actId="571"/>
          <ac:spMkLst>
            <pc:docMk/>
            <pc:sldMk cId="1771297802" sldId="301"/>
            <ac:spMk id="31" creationId="{C2EC097B-873F-44BB-8A48-1B1C7790716F}"/>
          </ac:spMkLst>
        </pc:spChg>
        <pc:spChg chg="add mod">
          <ac:chgData name="彭勇" userId="7a8b4c64c052a6ee" providerId="LiveId" clId="{23CAC72F-F147-4837-A93C-7256A3E07A7D}" dt="2018-05-15T14:22:46.096" v="113" actId="571"/>
          <ac:spMkLst>
            <pc:docMk/>
            <pc:sldMk cId="1771297802" sldId="301"/>
            <ac:spMk id="32" creationId="{3A540C8C-1120-4D14-AB48-127D8DBC27C8}"/>
          </ac:spMkLst>
        </pc:spChg>
        <pc:picChg chg="add mod">
          <ac:chgData name="彭勇" userId="7a8b4c64c052a6ee" providerId="LiveId" clId="{23CAC72F-F147-4837-A93C-7256A3E07A7D}" dt="2018-05-15T14:27:48.130" v="182" actId="108"/>
          <ac:picMkLst>
            <pc:docMk/>
            <pc:sldMk cId="1771297802" sldId="301"/>
            <ac:picMk id="4" creationId="{4F9343F7-53B3-4595-86B8-DA0D3F02D2FE}"/>
          </ac:picMkLst>
        </pc:picChg>
        <pc:picChg chg="add mod">
          <ac:chgData name="彭勇" userId="7a8b4c64c052a6ee" providerId="LiveId" clId="{23CAC72F-F147-4837-A93C-7256A3E07A7D}" dt="2018-05-15T14:27:50.029" v="183" actId="108"/>
          <ac:picMkLst>
            <pc:docMk/>
            <pc:sldMk cId="1771297802" sldId="301"/>
            <ac:picMk id="15" creationId="{849BFEF1-2EBE-4474-8F35-0FA5F553E5D6}"/>
          </ac:picMkLst>
        </pc:picChg>
        <pc:picChg chg="add mod">
          <ac:chgData name="彭勇" userId="7a8b4c64c052a6ee" providerId="LiveId" clId="{23CAC72F-F147-4837-A93C-7256A3E07A7D}" dt="2018-05-15T14:20:42.487" v="98" actId="571"/>
          <ac:picMkLst>
            <pc:docMk/>
            <pc:sldMk cId="1771297802" sldId="301"/>
            <ac:picMk id="26" creationId="{4237F096-A849-44CD-89C6-5F2DA0A68431}"/>
          </ac:picMkLst>
        </pc:picChg>
        <pc:cxnChg chg="add mod">
          <ac:chgData name="彭勇" userId="7a8b4c64c052a6ee" providerId="LiveId" clId="{23CAC72F-F147-4837-A93C-7256A3E07A7D}" dt="2018-05-15T14:20:08.692" v="92" actId="1076"/>
          <ac:cxnSpMkLst>
            <pc:docMk/>
            <pc:sldMk cId="1771297802" sldId="301"/>
            <ac:cxnSpMk id="6" creationId="{25DFCC8B-519D-4200-AE9F-01DDCEDF6626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0" creationId="{F915EC75-90D8-4448-B392-77EFCB798483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6" creationId="{513144C6-C199-4737-9403-42821B0D0FB0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17" creationId="{B3E81F75-FF4F-48B0-875F-F8D78CCFFFE8}"/>
          </ac:cxnSpMkLst>
        </pc:cxnChg>
        <pc:cxnChg chg="add mod">
          <ac:chgData name="彭勇" userId="7a8b4c64c052a6ee" providerId="LiveId" clId="{23CAC72F-F147-4837-A93C-7256A3E07A7D}" dt="2018-05-15T14:18:51.863" v="83" actId="571"/>
          <ac:cxnSpMkLst>
            <pc:docMk/>
            <pc:sldMk cId="1771297802" sldId="301"/>
            <ac:cxnSpMk id="18" creationId="{AFF684FD-8D44-49F4-BC77-79B2CE74D28F}"/>
          </ac:cxnSpMkLst>
        </pc:cxnChg>
        <pc:cxnChg chg="add mod">
          <ac:chgData name="彭勇" userId="7a8b4c64c052a6ee" providerId="LiveId" clId="{23CAC72F-F147-4837-A93C-7256A3E07A7D}" dt="2018-05-15T14:18:51.357" v="82" actId="571"/>
          <ac:cxnSpMkLst>
            <pc:docMk/>
            <pc:sldMk cId="1771297802" sldId="301"/>
            <ac:cxnSpMk id="19" creationId="{4646C0DA-1D3B-42E3-AA2B-0235530F34AD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0" creationId="{5C474B05-2738-46BF-B335-02DB55869DA4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3" creationId="{E6C1C789-2F30-4E98-9617-772EB21A7B78}"/>
          </ac:cxnSpMkLst>
        </pc:cxnChg>
        <pc:cxnChg chg="add mod">
          <ac:chgData name="彭勇" userId="7a8b4c64c052a6ee" providerId="LiveId" clId="{23CAC72F-F147-4837-A93C-7256A3E07A7D}" dt="2018-05-15T14:19:53.023" v="91" actId="1582"/>
          <ac:cxnSpMkLst>
            <pc:docMk/>
            <pc:sldMk cId="1771297802" sldId="301"/>
            <ac:cxnSpMk id="24" creationId="{E8B3495A-9B4D-4E55-A55D-09686C97841A}"/>
          </ac:cxnSpMkLst>
        </pc:cxnChg>
        <pc:cxnChg chg="add mod">
          <ac:chgData name="彭勇" userId="7a8b4c64c052a6ee" providerId="LiveId" clId="{23CAC72F-F147-4837-A93C-7256A3E07A7D}" dt="2018-05-15T14:21:16.640" v="106" actId="1076"/>
          <ac:cxnSpMkLst>
            <pc:docMk/>
            <pc:sldMk cId="1771297802" sldId="301"/>
            <ac:cxnSpMk id="25" creationId="{4853CD60-F376-4D1C-B224-8D89E8FC38BC}"/>
          </ac:cxnSpMkLst>
        </pc:cxnChg>
        <pc:cxnChg chg="add mod">
          <ac:chgData name="彭勇" userId="7a8b4c64c052a6ee" providerId="LiveId" clId="{23CAC72F-F147-4837-A93C-7256A3E07A7D}" dt="2018-05-15T14:21:27.883" v="108" actId="108"/>
          <ac:cxnSpMkLst>
            <pc:docMk/>
            <pc:sldMk cId="1771297802" sldId="301"/>
            <ac:cxnSpMk id="27" creationId="{2034CB8A-C95A-4B59-BDC9-DC8BFC744605}"/>
          </ac:cxnSpMkLst>
        </pc:cxnChg>
      </pc:sldChg>
      <pc:sldChg chg="addSp delSp modSp add">
        <pc:chgData name="彭勇" userId="7a8b4c64c052a6ee" providerId="LiveId" clId="{23CAC72F-F147-4837-A93C-7256A3E07A7D}" dt="2018-05-15T14:48:34.450" v="567" actId="207"/>
        <pc:sldMkLst>
          <pc:docMk/>
          <pc:sldMk cId="1572608476" sldId="302"/>
        </pc:sldMkLst>
        <pc:spChg chg="add mod">
          <ac:chgData name="彭勇" userId="7a8b4c64c052a6ee" providerId="LiveId" clId="{23CAC72F-F147-4837-A93C-7256A3E07A7D}" dt="2018-05-15T14:29:05.721" v="226" actId="207"/>
          <ac:spMkLst>
            <pc:docMk/>
            <pc:sldMk cId="1572608476" sldId="302"/>
            <ac:spMk id="5" creationId="{B18F343C-8FFB-4F50-B8DD-899EC23C0A38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7" creationId="{34188EA2-B475-456B-96FB-A64B81BCC182}"/>
          </ac:spMkLst>
        </pc:spChg>
        <pc:spChg chg="add del mod">
          <ac:chgData name="彭勇" userId="7a8b4c64c052a6ee" providerId="LiveId" clId="{23CAC72F-F147-4837-A93C-7256A3E07A7D}" dt="2018-05-15T14:25:42.254" v="160" actId="11529"/>
          <ac:spMkLst>
            <pc:docMk/>
            <pc:sldMk cId="1572608476" sldId="302"/>
            <ac:spMk id="8" creationId="{CD8AA634-B11B-4A73-BE55-13245A7218F9}"/>
          </ac:spMkLst>
        </pc:spChg>
        <pc:spChg chg="add mod">
          <ac:chgData name="彭勇" userId="7a8b4c64c052a6ee" providerId="LiveId" clId="{23CAC72F-F147-4837-A93C-7256A3E07A7D}" dt="2018-05-15T14:48:34.450" v="567" actId="207"/>
          <ac:spMkLst>
            <pc:docMk/>
            <pc:sldMk cId="1572608476" sldId="302"/>
            <ac:spMk id="9" creationId="{7D6B3B47-87FA-4575-AB04-C7E3A4E280F0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11" creationId="{3BF244EB-88E6-4180-B846-029397DB5A9E}"/>
          </ac:spMkLst>
        </pc:spChg>
        <pc:spChg chg="mod">
          <ac:chgData name="彭勇" userId="7a8b4c64c052a6ee" providerId="LiveId" clId="{23CAC72F-F147-4837-A93C-7256A3E07A7D}" dt="2018-05-15T14:23:52.708" v="131" actId="1076"/>
          <ac:spMkLst>
            <pc:docMk/>
            <pc:sldMk cId="1572608476" sldId="302"/>
            <ac:spMk id="12" creationId="{8CC7195B-7145-4A56-BD71-5C59B29639A0}"/>
          </ac:spMkLst>
        </pc:spChg>
        <pc:spChg chg="add mod">
          <ac:chgData name="彭勇" userId="7a8b4c64c052a6ee" providerId="LiveId" clId="{23CAC72F-F147-4837-A93C-7256A3E07A7D}" dt="2018-05-15T14:26:29.148" v="171" actId="571"/>
          <ac:spMkLst>
            <pc:docMk/>
            <pc:sldMk cId="1572608476" sldId="302"/>
            <ac:spMk id="30" creationId="{BB03FE27-D90D-41EC-B2A4-B7FD07A535EC}"/>
          </ac:spMkLst>
        </pc:spChg>
        <pc:spChg chg="add mod">
          <ac:chgData name="彭勇" userId="7a8b4c64c052a6ee" providerId="LiveId" clId="{23CAC72F-F147-4837-A93C-7256A3E07A7D}" dt="2018-05-15T14:26:48.003" v="173" actId="571"/>
          <ac:spMkLst>
            <pc:docMk/>
            <pc:sldMk cId="1572608476" sldId="302"/>
            <ac:spMk id="32" creationId="{0E1CB686-5F1C-4816-949B-0868CFDA8CED}"/>
          </ac:spMkLst>
        </pc:spChg>
        <pc:spChg chg="add mod">
          <ac:chgData name="彭勇" userId="7a8b4c64c052a6ee" providerId="LiveId" clId="{23CAC72F-F147-4837-A93C-7256A3E07A7D}" dt="2018-05-15T14:30:33.018" v="242" actId="1076"/>
          <ac:spMkLst>
            <pc:docMk/>
            <pc:sldMk cId="1572608476" sldId="302"/>
            <ac:spMk id="36" creationId="{72B6DEF4-ED27-4240-B9F3-49DFEE574B17}"/>
          </ac:spMkLst>
        </pc:spChg>
        <pc:spChg chg="add mod">
          <ac:chgData name="彭勇" userId="7a8b4c64c052a6ee" providerId="LiveId" clId="{23CAC72F-F147-4837-A93C-7256A3E07A7D}" dt="2018-05-15T14:30:51.100" v="259" actId="207"/>
          <ac:spMkLst>
            <pc:docMk/>
            <pc:sldMk cId="1572608476" sldId="302"/>
            <ac:spMk id="37" creationId="{5EC257CD-783C-476B-9F81-CCE11D8A0570}"/>
          </ac:spMkLst>
        </pc:spChg>
        <pc:spChg chg="add mod">
          <ac:chgData name="彭勇" userId="7a8b4c64c052a6ee" providerId="LiveId" clId="{23CAC72F-F147-4837-A93C-7256A3E07A7D}" dt="2018-05-15T14:31:01.503" v="270" actId="1076"/>
          <ac:spMkLst>
            <pc:docMk/>
            <pc:sldMk cId="1572608476" sldId="302"/>
            <ac:spMk id="38" creationId="{098FDBCC-DEF9-443D-BA65-6017A1EC0591}"/>
          </ac:spMkLst>
        </pc:spChg>
        <pc:spChg chg="add del mod">
          <ac:chgData name="彭勇" userId="7a8b4c64c052a6ee" providerId="LiveId" clId="{23CAC72F-F147-4837-A93C-7256A3E07A7D}" dt="2018-05-15T14:33:59.541" v="290" actId="478"/>
          <ac:spMkLst>
            <pc:docMk/>
            <pc:sldMk cId="1572608476" sldId="302"/>
            <ac:spMk id="39" creationId="{4F33582E-922B-4E0D-A96D-060544223B44}"/>
          </ac:spMkLst>
        </pc:spChg>
        <pc:spChg chg="add mod">
          <ac:chgData name="彭勇" userId="7a8b4c64c052a6ee" providerId="LiveId" clId="{23CAC72F-F147-4837-A93C-7256A3E07A7D}" dt="2018-05-15T14:48:34.450" v="567" actId="207"/>
          <ac:spMkLst>
            <pc:docMk/>
            <pc:sldMk cId="1572608476" sldId="302"/>
            <ac:spMk id="40" creationId="{18DBCF91-3B41-4A0D-89B3-304247B1A93A}"/>
          </ac:spMkLst>
        </pc:spChg>
        <pc:grpChg chg="add mod">
          <ac:chgData name="彭勇" userId="7a8b4c64c052a6ee" providerId="LiveId" clId="{23CAC72F-F147-4837-A93C-7256A3E07A7D}" dt="2018-05-15T14:23:46.444" v="127" actId="164"/>
          <ac:grpSpMkLst>
            <pc:docMk/>
            <pc:sldMk cId="1572608476" sldId="302"/>
            <ac:grpSpMk id="2" creationId="{B2EEC7EF-4B30-4AB8-AED0-3FB74995BD25}"/>
          </ac:grpSpMkLst>
        </pc:grpChg>
        <pc:picChg chg="mod">
          <ac:chgData name="彭勇" userId="7a8b4c64c052a6ee" providerId="LiveId" clId="{23CAC72F-F147-4837-A93C-7256A3E07A7D}" dt="2018-05-15T14:27:39.016" v="179" actId="207"/>
          <ac:picMkLst>
            <pc:docMk/>
            <pc:sldMk cId="1572608476" sldId="302"/>
            <ac:picMk id="4" creationId="{4F9343F7-53B3-4595-86B8-DA0D3F02D2FE}"/>
          </ac:picMkLst>
        </pc:picChg>
        <pc:picChg chg="mod">
          <ac:chgData name="彭勇" userId="7a8b4c64c052a6ee" providerId="LiveId" clId="{23CAC72F-F147-4837-A93C-7256A3E07A7D}" dt="2018-05-15T14:27:44.923" v="181" actId="108"/>
          <ac:picMkLst>
            <pc:docMk/>
            <pc:sldMk cId="1572608476" sldId="302"/>
            <ac:picMk id="15" creationId="{849BFEF1-2EBE-4474-8F35-0FA5F553E5D6}"/>
          </ac:picMkLst>
        </pc:picChg>
        <pc:picChg chg="add mod">
          <ac:chgData name="彭勇" userId="7a8b4c64c052a6ee" providerId="LiveId" clId="{23CAC72F-F147-4837-A93C-7256A3E07A7D}" dt="2018-05-15T14:23:08.491" v="117" actId="571"/>
          <ac:picMkLst>
            <pc:docMk/>
            <pc:sldMk cId="1572608476" sldId="302"/>
            <ac:picMk id="19" creationId="{CD3F3299-AF59-47DE-A8C8-9C3ECFF9A3F8}"/>
          </ac:picMkLst>
        </pc:picChg>
        <pc:picChg chg="add mod">
          <ac:chgData name="彭勇" userId="7a8b4c64c052a6ee" providerId="LiveId" clId="{23CAC72F-F147-4837-A93C-7256A3E07A7D}" dt="2018-05-15T14:28:36.619" v="192" actId="1076"/>
          <ac:picMkLst>
            <pc:docMk/>
            <pc:sldMk cId="1572608476" sldId="302"/>
            <ac:picMk id="33" creationId="{13AAE315-0FE8-4BC3-B39D-5ED0D26C3398}"/>
          </ac:picMkLst>
        </pc:picChg>
        <pc:picChg chg="add mod">
          <ac:chgData name="彭勇" userId="7a8b4c64c052a6ee" providerId="LiveId" clId="{23CAC72F-F147-4837-A93C-7256A3E07A7D}" dt="2018-05-15T14:28:17.678" v="190" actId="571"/>
          <ac:picMkLst>
            <pc:docMk/>
            <pc:sldMk cId="1572608476" sldId="302"/>
            <ac:picMk id="34" creationId="{EF7CA51E-F844-4CA1-BBAA-4CDD13161BA0}"/>
          </ac:picMkLst>
        </pc:picChg>
        <pc:picChg chg="add mod">
          <ac:chgData name="彭勇" userId="7a8b4c64c052a6ee" providerId="LiveId" clId="{23CAC72F-F147-4837-A93C-7256A3E07A7D}" dt="2018-05-15T14:31:01.503" v="270" actId="1076"/>
          <ac:picMkLst>
            <pc:docMk/>
            <pc:sldMk cId="1572608476" sldId="302"/>
            <ac:picMk id="35" creationId="{28BF345C-1D5A-455F-AAC4-A9D6A534BF48}"/>
          </ac:picMkLst>
        </pc:pic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6" creationId="{25DFCC8B-519D-4200-AE9F-01DDCEDF6626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0" creationId="{F915EC75-90D8-4448-B392-77EFCB798483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6" creationId="{513144C6-C199-4737-9403-42821B0D0FB0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17" creationId="{B3E81F75-FF4F-48B0-875F-F8D78CCFFFE8}"/>
          </ac:cxnSpMkLst>
        </pc:cxnChg>
        <pc:cxnChg chg="add mod">
          <ac:chgData name="彭勇" userId="7a8b4c64c052a6ee" providerId="LiveId" clId="{23CAC72F-F147-4837-A93C-7256A3E07A7D}" dt="2018-05-15T14:23:08.491" v="117" actId="571"/>
          <ac:cxnSpMkLst>
            <pc:docMk/>
            <pc:sldMk cId="1572608476" sldId="302"/>
            <ac:cxnSpMk id="18" creationId="{FE271058-96CC-4149-86F5-0F40AD59AD7F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0" creationId="{5C474B05-2738-46BF-B335-02DB55869DA4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3" creationId="{E6C1C789-2F30-4E98-9617-772EB21A7B78}"/>
          </ac:cxnSpMkLst>
        </pc:cxnChg>
        <pc:cxnChg chg="mod">
          <ac:chgData name="彭勇" userId="7a8b4c64c052a6ee" providerId="LiveId" clId="{23CAC72F-F147-4837-A93C-7256A3E07A7D}" dt="2018-05-15T14:23:52.708" v="131" actId="1076"/>
          <ac:cxnSpMkLst>
            <pc:docMk/>
            <pc:sldMk cId="1572608476" sldId="302"/>
            <ac:cxnSpMk id="24" creationId="{E8B3495A-9B4D-4E55-A55D-09686C97841A}"/>
          </ac:cxnSpMkLst>
        </pc:cxnChg>
        <pc:cxnChg chg="mod">
          <ac:chgData name="彭勇" userId="7a8b4c64c052a6ee" providerId="LiveId" clId="{23CAC72F-F147-4837-A93C-7256A3E07A7D}" dt="2018-05-15T14:23:17.462" v="118" actId="1076"/>
          <ac:cxnSpMkLst>
            <pc:docMk/>
            <pc:sldMk cId="1572608476" sldId="302"/>
            <ac:cxnSpMk id="25" creationId="{4853CD60-F376-4D1C-B224-8D89E8FC38BC}"/>
          </ac:cxnSpMkLst>
        </pc:cxnChg>
        <pc:cxnChg chg="add mod">
          <ac:chgData name="彭勇" userId="7a8b4c64c052a6ee" providerId="LiveId" clId="{23CAC72F-F147-4837-A93C-7256A3E07A7D}" dt="2018-05-15T14:23:08.491" v="117" actId="571"/>
          <ac:cxnSpMkLst>
            <pc:docMk/>
            <pc:sldMk cId="1572608476" sldId="302"/>
            <ac:cxnSpMk id="26" creationId="{A4036B8C-0D65-43AB-94BB-AACDDC171F5E}"/>
          </ac:cxnSpMkLst>
        </pc:cxnChg>
        <pc:cxnChg chg="mod">
          <ac:chgData name="彭勇" userId="7a8b4c64c052a6ee" providerId="LiveId" clId="{23CAC72F-F147-4837-A93C-7256A3E07A7D}" dt="2018-05-15T14:23:17.462" v="118" actId="1076"/>
          <ac:cxnSpMkLst>
            <pc:docMk/>
            <pc:sldMk cId="1572608476" sldId="302"/>
            <ac:cxnSpMk id="27" creationId="{2034CB8A-C95A-4B59-BDC9-DC8BFC744605}"/>
          </ac:cxnSpMkLst>
        </pc:cxnChg>
        <pc:cxnChg chg="add mod">
          <ac:chgData name="彭勇" userId="7a8b4c64c052a6ee" providerId="LiveId" clId="{23CAC72F-F147-4837-A93C-7256A3E07A7D}" dt="2018-05-15T14:26:25.544" v="169" actId="14100"/>
          <ac:cxnSpMkLst>
            <pc:docMk/>
            <pc:sldMk cId="1572608476" sldId="302"/>
            <ac:cxnSpMk id="28" creationId="{65D69DBF-7806-478F-8FA9-13F059CF5D9A}"/>
          </ac:cxnSpMkLst>
        </pc:cxnChg>
        <pc:cxnChg chg="add mod">
          <ac:chgData name="彭勇" userId="7a8b4c64c052a6ee" providerId="LiveId" clId="{23CAC72F-F147-4837-A93C-7256A3E07A7D}" dt="2018-05-15T14:26:29.148" v="171" actId="571"/>
          <ac:cxnSpMkLst>
            <pc:docMk/>
            <pc:sldMk cId="1572608476" sldId="302"/>
            <ac:cxnSpMk id="29" creationId="{BA580B26-B8E1-4043-8DE7-1ADB4CC0601E}"/>
          </ac:cxnSpMkLst>
        </pc:cxnChg>
        <pc:cxnChg chg="add mod">
          <ac:chgData name="彭勇" userId="7a8b4c64c052a6ee" providerId="LiveId" clId="{23CAC72F-F147-4837-A93C-7256A3E07A7D}" dt="2018-05-15T14:26:35.781" v="172" actId="571"/>
          <ac:cxnSpMkLst>
            <pc:docMk/>
            <pc:sldMk cId="1572608476" sldId="302"/>
            <ac:cxnSpMk id="31" creationId="{2B161EC5-77BC-432C-BC04-47422507953A}"/>
          </ac:cxnSpMkLst>
        </pc:cxnChg>
      </pc:sldChg>
      <pc:sldChg chg="addSp delSp modSp add">
        <pc:chgData name="彭勇" userId="7a8b4c64c052a6ee" providerId="LiveId" clId="{23CAC72F-F147-4837-A93C-7256A3E07A7D}" dt="2018-05-15T14:47:31.053" v="503" actId="20577"/>
        <pc:sldMkLst>
          <pc:docMk/>
          <pc:sldMk cId="2046704078" sldId="303"/>
        </pc:sldMkLst>
        <pc:spChg chg="mod">
          <ac:chgData name="彭勇" userId="7a8b4c64c052a6ee" providerId="LiveId" clId="{23CAC72F-F147-4837-A93C-7256A3E07A7D}" dt="2018-05-15T14:34:34.980" v="299" actId="1076"/>
          <ac:spMkLst>
            <pc:docMk/>
            <pc:sldMk cId="2046704078" sldId="303"/>
            <ac:spMk id="32" creationId="{0E1CB686-5F1C-4816-949B-0868CFDA8CED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6" creationId="{72B6DEF4-ED27-4240-B9F3-49DFEE574B17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7" creationId="{5EC257CD-783C-476B-9F81-CCE11D8A0570}"/>
          </ac:spMkLst>
        </pc:spChg>
        <pc:spChg chg="mod">
          <ac:chgData name="彭勇" userId="7a8b4c64c052a6ee" providerId="LiveId" clId="{23CAC72F-F147-4837-A93C-7256A3E07A7D}" dt="2018-05-15T14:34:14.060" v="294" actId="1076"/>
          <ac:spMkLst>
            <pc:docMk/>
            <pc:sldMk cId="2046704078" sldId="303"/>
            <ac:spMk id="38" creationId="{098FDBCC-DEF9-443D-BA65-6017A1EC0591}"/>
          </ac:spMkLst>
        </pc:spChg>
        <pc:spChg chg="add del mod">
          <ac:chgData name="彭勇" userId="7a8b4c64c052a6ee" providerId="LiveId" clId="{23CAC72F-F147-4837-A93C-7256A3E07A7D}" dt="2018-05-15T14:35:26.603" v="310" actId="1076"/>
          <ac:spMkLst>
            <pc:docMk/>
            <pc:sldMk cId="2046704078" sldId="303"/>
            <ac:spMk id="39" creationId="{4F33582E-922B-4E0D-A96D-060544223B44}"/>
          </ac:spMkLst>
        </pc:spChg>
        <pc:spChg chg="add mod">
          <ac:chgData name="彭勇" userId="7a8b4c64c052a6ee" providerId="LiveId" clId="{23CAC72F-F147-4837-A93C-7256A3E07A7D}" dt="2018-05-15T14:42:46.124" v="358" actId="1076"/>
          <ac:spMkLst>
            <pc:docMk/>
            <pc:sldMk cId="2046704078" sldId="303"/>
            <ac:spMk id="42" creationId="{91B57F41-D4B7-4F38-979C-9BE41940E90A}"/>
          </ac:spMkLst>
        </pc:spChg>
        <pc:spChg chg="add mod">
          <ac:chgData name="彭勇" userId="7a8b4c64c052a6ee" providerId="LiveId" clId="{23CAC72F-F147-4837-A93C-7256A3E07A7D}" dt="2018-05-15T14:40:27.456" v="331" actId="20577"/>
          <ac:spMkLst>
            <pc:docMk/>
            <pc:sldMk cId="2046704078" sldId="303"/>
            <ac:spMk id="43" creationId="{F068DC41-3A9D-4BCA-AC08-1088E88CBADB}"/>
          </ac:spMkLst>
        </pc:spChg>
        <pc:spChg chg="add mod">
          <ac:chgData name="彭勇" userId="7a8b4c64c052a6ee" providerId="LiveId" clId="{23CAC72F-F147-4837-A93C-7256A3E07A7D}" dt="2018-05-15T14:43:29.879" v="390" actId="20577"/>
          <ac:spMkLst>
            <pc:docMk/>
            <pc:sldMk cId="2046704078" sldId="303"/>
            <ac:spMk id="54" creationId="{EE4F9059-FDFB-425D-BCB7-3A7621CC8A7B}"/>
          </ac:spMkLst>
        </pc:spChg>
        <pc:spChg chg="add mod">
          <ac:chgData name="彭勇" userId="7a8b4c64c052a6ee" providerId="LiveId" clId="{23CAC72F-F147-4837-A93C-7256A3E07A7D}" dt="2018-05-15T14:43:20.048" v="383" actId="20577"/>
          <ac:spMkLst>
            <pc:docMk/>
            <pc:sldMk cId="2046704078" sldId="303"/>
            <ac:spMk id="55" creationId="{8B4BF27F-0C53-4217-B551-348B88D99FF2}"/>
          </ac:spMkLst>
        </pc:spChg>
        <pc:spChg chg="add mod">
          <ac:chgData name="彭勇" userId="7a8b4c64c052a6ee" providerId="LiveId" clId="{23CAC72F-F147-4837-A93C-7256A3E07A7D}" dt="2018-05-15T14:43:46.688" v="391" actId="571"/>
          <ac:spMkLst>
            <pc:docMk/>
            <pc:sldMk cId="2046704078" sldId="303"/>
            <ac:spMk id="59" creationId="{E719B100-87A5-4CE3-BAD4-30F2CB93B120}"/>
          </ac:spMkLst>
        </pc:spChg>
        <pc:spChg chg="add mod">
          <ac:chgData name="彭勇" userId="7a8b4c64c052a6ee" providerId="LiveId" clId="{23CAC72F-F147-4837-A93C-7256A3E07A7D}" dt="2018-05-15T14:43:46.688" v="391" actId="571"/>
          <ac:spMkLst>
            <pc:docMk/>
            <pc:sldMk cId="2046704078" sldId="303"/>
            <ac:spMk id="60" creationId="{3F11C621-2D5B-4E21-B271-028E64F474A0}"/>
          </ac:spMkLst>
        </pc:spChg>
        <pc:graphicFrameChg chg="add mod modGraphic">
          <ac:chgData name="彭勇" userId="7a8b4c64c052a6ee" providerId="LiveId" clId="{23CAC72F-F147-4837-A93C-7256A3E07A7D}" dt="2018-05-15T14:47:31.053" v="503" actId="20577"/>
          <ac:graphicFrameMkLst>
            <pc:docMk/>
            <pc:sldMk cId="2046704078" sldId="303"/>
            <ac:graphicFrameMk id="67" creationId="{66936074-23DA-4809-BFCC-66E1378C8B8D}"/>
          </ac:graphicFrameMkLst>
        </pc:graphicFrame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3" creationId="{13AAE315-0FE8-4BC3-B39D-5ED0D26C3398}"/>
          </ac:picMkLst>
        </pc:pic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4" creationId="{EF7CA51E-F844-4CA1-BBAA-4CDD13161BA0}"/>
          </ac:picMkLst>
        </pc:picChg>
        <pc:picChg chg="mod">
          <ac:chgData name="彭勇" userId="7a8b4c64c052a6ee" providerId="LiveId" clId="{23CAC72F-F147-4837-A93C-7256A3E07A7D}" dt="2018-05-15T14:34:14.060" v="294" actId="1076"/>
          <ac:picMkLst>
            <pc:docMk/>
            <pc:sldMk cId="2046704078" sldId="303"/>
            <ac:picMk id="35" creationId="{28BF345C-1D5A-455F-AAC4-A9D6A534BF48}"/>
          </ac:picMkLst>
        </pc:picChg>
        <pc:picChg chg="add mod">
          <ac:chgData name="彭勇" userId="7a8b4c64c052a6ee" providerId="LiveId" clId="{23CAC72F-F147-4837-A93C-7256A3E07A7D}" dt="2018-05-15T14:34:53.005" v="303" actId="571"/>
          <ac:picMkLst>
            <pc:docMk/>
            <pc:sldMk cId="2046704078" sldId="303"/>
            <ac:picMk id="41" creationId="{58A7B8E2-09C5-4730-B0E5-67A4B47A48A1}"/>
          </ac:picMkLst>
        </pc:picChg>
        <pc:cxnChg chg="add mod">
          <ac:chgData name="彭勇" userId="7a8b4c64c052a6ee" providerId="LiveId" clId="{23CAC72F-F147-4837-A93C-7256A3E07A7D}" dt="2018-05-15T14:44:28.850" v="396" actId="14100"/>
          <ac:cxnSpMkLst>
            <pc:docMk/>
            <pc:sldMk cId="2046704078" sldId="303"/>
            <ac:cxnSpMk id="29" creationId="{4D12FFED-BB4E-49F8-B0C0-69EC81F868C6}"/>
          </ac:cxnSpMkLst>
        </pc:cxnChg>
        <pc:cxnChg chg="mod">
          <ac:chgData name="彭勇" userId="7a8b4c64c052a6ee" providerId="LiveId" clId="{23CAC72F-F147-4837-A93C-7256A3E07A7D}" dt="2018-05-15T14:34:27.709" v="298" actId="14100"/>
          <ac:cxnSpMkLst>
            <pc:docMk/>
            <pc:sldMk cId="2046704078" sldId="303"/>
            <ac:cxnSpMk id="31" creationId="{2B161EC5-77BC-432C-BC04-47422507953A}"/>
          </ac:cxnSpMkLst>
        </pc:cxnChg>
        <pc:cxnChg chg="add mod">
          <ac:chgData name="彭勇" userId="7a8b4c64c052a6ee" providerId="LiveId" clId="{23CAC72F-F147-4837-A93C-7256A3E07A7D}" dt="2018-05-15T14:34:56.098" v="304" actId="14100"/>
          <ac:cxnSpMkLst>
            <pc:docMk/>
            <pc:sldMk cId="2046704078" sldId="303"/>
            <ac:cxnSpMk id="40" creationId="{3236145D-1446-4CE0-8CF4-F1A8272F64E2}"/>
          </ac:cxnSpMkLst>
        </pc:cxnChg>
        <pc:cxnChg chg="add mod">
          <ac:chgData name="彭勇" userId="7a8b4c64c052a6ee" providerId="LiveId" clId="{23CAC72F-F147-4837-A93C-7256A3E07A7D}" dt="2018-05-15T14:44:48.416" v="402" actId="1076"/>
          <ac:cxnSpMkLst>
            <pc:docMk/>
            <pc:sldMk cId="2046704078" sldId="303"/>
            <ac:cxnSpMk id="46" creationId="{87B9AABC-D01E-45CC-B41E-4F425A01BF47}"/>
          </ac:cxnSpMkLst>
        </pc:cxnChg>
        <pc:cxnChg chg="add mod">
          <ac:chgData name="彭勇" userId="7a8b4c64c052a6ee" providerId="LiveId" clId="{23CAC72F-F147-4837-A93C-7256A3E07A7D}" dt="2018-05-15T14:42:55.489" v="361" actId="1076"/>
          <ac:cxnSpMkLst>
            <pc:docMk/>
            <pc:sldMk cId="2046704078" sldId="303"/>
            <ac:cxnSpMk id="49" creationId="{0D8E1745-69FA-48F0-B4BC-F4034F047ADA}"/>
          </ac:cxnSpMkLst>
        </pc:cxnChg>
        <pc:cxnChg chg="add mod">
          <ac:chgData name="彭勇" userId="7a8b4c64c052a6ee" providerId="LiveId" clId="{23CAC72F-F147-4837-A93C-7256A3E07A7D}" dt="2018-05-15T14:42:27.377" v="351" actId="14100"/>
          <ac:cxnSpMkLst>
            <pc:docMk/>
            <pc:sldMk cId="2046704078" sldId="303"/>
            <ac:cxnSpMk id="50" creationId="{549A7497-0D8F-4E65-B9CD-8B46DB740671}"/>
          </ac:cxnSpMkLst>
        </pc:cxnChg>
        <pc:cxnChg chg="add mod">
          <ac:chgData name="彭勇" userId="7a8b4c64c052a6ee" providerId="LiveId" clId="{23CAC72F-F147-4837-A93C-7256A3E07A7D}" dt="2018-05-15T14:42:40.918" v="355" actId="571"/>
          <ac:cxnSpMkLst>
            <pc:docMk/>
            <pc:sldMk cId="2046704078" sldId="303"/>
            <ac:cxnSpMk id="53" creationId="{467903F8-4A40-4216-ABC8-CDD999C3233F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6" creationId="{BCE4AEB3-C1E0-44F0-BE95-7193AA07A19E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7" creationId="{74EF2D98-0F99-4812-B1DE-3B7B9AB4E18B}"/>
          </ac:cxnSpMkLst>
        </pc:cxnChg>
        <pc:cxnChg chg="add mod">
          <ac:chgData name="彭勇" userId="7a8b4c64c052a6ee" providerId="LiveId" clId="{23CAC72F-F147-4837-A93C-7256A3E07A7D}" dt="2018-05-15T14:43:46.688" v="391" actId="571"/>
          <ac:cxnSpMkLst>
            <pc:docMk/>
            <pc:sldMk cId="2046704078" sldId="303"/>
            <ac:cxnSpMk id="58" creationId="{CB01D3B6-C171-4D5F-9DF3-4FBAAE5B2714}"/>
          </ac:cxnSpMkLst>
        </pc:cxnChg>
        <pc:cxnChg chg="add mod">
          <ac:chgData name="彭勇" userId="7a8b4c64c052a6ee" providerId="LiveId" clId="{23CAC72F-F147-4837-A93C-7256A3E07A7D}" dt="2018-05-15T14:44:09.205" v="395" actId="571"/>
          <ac:cxnSpMkLst>
            <pc:docMk/>
            <pc:sldMk cId="2046704078" sldId="303"/>
            <ac:cxnSpMk id="61" creationId="{720B80BF-C76A-4D97-BE3E-39120477737E}"/>
          </ac:cxnSpMkLst>
        </pc:cxnChg>
        <pc:cxnChg chg="add mod">
          <ac:chgData name="彭勇" userId="7a8b4c64c052a6ee" providerId="LiveId" clId="{23CAC72F-F147-4837-A93C-7256A3E07A7D}" dt="2018-05-15T14:44:52.499" v="403" actId="571"/>
          <ac:cxnSpMkLst>
            <pc:docMk/>
            <pc:sldMk cId="2046704078" sldId="303"/>
            <ac:cxnSpMk id="65" creationId="{0C05398A-1472-477B-822D-782E07617840}"/>
          </ac:cxnSpMkLst>
        </pc:cxnChg>
        <pc:cxnChg chg="add mod">
          <ac:chgData name="彭勇" userId="7a8b4c64c052a6ee" providerId="LiveId" clId="{23CAC72F-F147-4837-A93C-7256A3E07A7D}" dt="2018-05-15T14:45:30.479" v="404" actId="571"/>
          <ac:cxnSpMkLst>
            <pc:docMk/>
            <pc:sldMk cId="2046704078" sldId="303"/>
            <ac:cxnSpMk id="66" creationId="{90269929-19E3-4F87-808B-CC775C04761F}"/>
          </ac:cxnSpMkLst>
        </pc:cxnChg>
      </pc:sldChg>
      <pc:sldChg chg="delSp add">
        <pc:chgData name="彭勇" userId="7a8b4c64c052a6ee" providerId="LiveId" clId="{23CAC72F-F147-4837-A93C-7256A3E07A7D}" dt="2018-05-15T14:48:39.565" v="569" actId="478"/>
        <pc:sldMkLst>
          <pc:docMk/>
          <pc:sldMk cId="2249076406" sldId="304"/>
        </pc:sldMkLst>
        <pc:spChg chg="del">
          <ac:chgData name="彭勇" userId="7a8b4c64c052a6ee" providerId="LiveId" clId="{23CAC72F-F147-4837-A93C-7256A3E07A7D}" dt="2018-05-15T14:48:39.565" v="569" actId="478"/>
          <ac:spMkLst>
            <pc:docMk/>
            <pc:sldMk cId="2249076406" sldId="304"/>
            <ac:spMk id="40" creationId="{18DBCF91-3B41-4A0D-89B3-304247B1A93A}"/>
          </ac:spMkLst>
        </pc:spChg>
      </pc:sldChg>
    </pc:docChg>
  </pc:docChgLst>
  <pc:docChgLst>
    <pc:chgData name="彭 勇" userId="7a8b4c64c052a6ee" providerId="LiveId" clId="{FADA9435-1B39-408B-A9AE-54DA51087AA0}"/>
    <pc:docChg chg="undo redo custSel addSld delSld modSld sldOrd modSection">
      <pc:chgData name="彭 勇" userId="7a8b4c64c052a6ee" providerId="LiveId" clId="{FADA9435-1B39-408B-A9AE-54DA51087AA0}" dt="2018-05-16T09:53:33.239" v="3828" actId="1076"/>
      <pc:docMkLst>
        <pc:docMk/>
      </pc:docMkLst>
      <pc:sldChg chg="addSp delSp modSp add">
        <pc:chgData name="彭 勇" userId="7a8b4c64c052a6ee" providerId="LiveId" clId="{FADA9435-1B39-408B-A9AE-54DA51087AA0}" dt="2018-05-16T06:52:09.256" v="2771" actId="478"/>
        <pc:sldMkLst>
          <pc:docMk/>
          <pc:sldMk cId="1575785310" sldId="270"/>
        </pc:sldMkLst>
        <pc:spChg chg="del mod">
          <ac:chgData name="彭 勇" userId="7a8b4c64c052a6ee" providerId="LiveId" clId="{FADA9435-1B39-408B-A9AE-54DA51087AA0}" dt="2018-05-16T06:52:06.364" v="2769" actId="478"/>
          <ac:spMkLst>
            <pc:docMk/>
            <pc:sldMk cId="1575785310" sldId="270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09.256" v="2771" actId="478"/>
          <ac:spMkLst>
            <pc:docMk/>
            <pc:sldMk cId="1575785310" sldId="270"/>
            <ac:spMk id="5" creationId="{844D5103-A388-4613-86D5-AD63B588597D}"/>
          </ac:spMkLst>
        </pc:spChg>
        <pc:spChg chg="add">
          <ac:chgData name="彭 勇" userId="7a8b4c64c052a6ee" providerId="LiveId" clId="{FADA9435-1B39-408B-A9AE-54DA51087AA0}" dt="2018-05-16T06:51:43.174" v="2759"/>
          <ac:spMkLst>
            <pc:docMk/>
            <pc:sldMk cId="1575785310" sldId="270"/>
            <ac:spMk id="39" creationId="{B6143710-BECC-48E4-8CF7-8106DDDF4980}"/>
          </ac:spMkLst>
        </pc:spChg>
        <pc:spChg chg="add">
          <ac:chgData name="彭 勇" userId="7a8b4c64c052a6ee" providerId="LiveId" clId="{FADA9435-1B39-408B-A9AE-54DA51087AA0}" dt="2018-05-16T06:52:06.514" v="2770"/>
          <ac:spMkLst>
            <pc:docMk/>
            <pc:sldMk cId="1575785310" sldId="270"/>
            <ac:spMk id="42" creationId="{61B9FE5C-F146-4E91-8DE9-6DF966ED9FCE}"/>
          </ac:spMkLst>
        </pc:spChg>
      </pc:sldChg>
      <pc:sldChg chg="addSp delSp modSp add">
        <pc:chgData name="彭 勇" userId="7a8b4c64c052a6ee" providerId="LiveId" clId="{FADA9435-1B39-408B-A9AE-54DA51087AA0}" dt="2018-05-16T06:52:15.047" v="2774" actId="478"/>
        <pc:sldMkLst>
          <pc:docMk/>
          <pc:sldMk cId="3613182976" sldId="271"/>
        </pc:sldMkLst>
        <pc:spChg chg="del">
          <ac:chgData name="彭 勇" userId="7a8b4c64c052a6ee" providerId="LiveId" clId="{FADA9435-1B39-408B-A9AE-54DA51087AA0}" dt="2018-05-16T06:52:12.340" v="2772" actId="478"/>
          <ac:spMkLst>
            <pc:docMk/>
            <pc:sldMk cId="3613182976" sldId="271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15.047" v="2774" actId="478"/>
          <ac:spMkLst>
            <pc:docMk/>
            <pc:sldMk cId="3613182976" sldId="271"/>
            <ac:spMk id="6" creationId="{0C17A305-99B0-411D-9A5C-B8DF50FB0055}"/>
          </ac:spMkLst>
        </pc:spChg>
        <pc:spChg chg="add">
          <ac:chgData name="彭 勇" userId="7a8b4c64c052a6ee" providerId="LiveId" clId="{FADA9435-1B39-408B-A9AE-54DA51087AA0}" dt="2018-05-16T06:51:46.232" v="2760"/>
          <ac:spMkLst>
            <pc:docMk/>
            <pc:sldMk cId="3613182976" sldId="271"/>
            <ac:spMk id="46" creationId="{1124BE87-ACBE-4CEF-8EF4-2FA43BA5F4A1}"/>
          </ac:spMkLst>
        </pc:spChg>
        <pc:spChg chg="add">
          <ac:chgData name="彭 勇" userId="7a8b4c64c052a6ee" providerId="LiveId" clId="{FADA9435-1B39-408B-A9AE-54DA51087AA0}" dt="2018-05-16T06:52:12.543" v="2773"/>
          <ac:spMkLst>
            <pc:docMk/>
            <pc:sldMk cId="3613182976" sldId="271"/>
            <ac:spMk id="49" creationId="{84708DA8-4B82-440A-93EA-554D472A61DE}"/>
          </ac:spMkLst>
        </pc:spChg>
      </pc:sldChg>
      <pc:sldChg chg="addSp delSp modSp add">
        <pc:chgData name="彭 勇" userId="7a8b4c64c052a6ee" providerId="LiveId" clId="{FADA9435-1B39-408B-A9AE-54DA51087AA0}" dt="2018-05-16T06:52:42.742" v="2789" actId="478"/>
        <pc:sldMkLst>
          <pc:docMk/>
          <pc:sldMk cId="3260904606" sldId="272"/>
        </pc:sldMkLst>
        <pc:spChg chg="del">
          <ac:chgData name="彭 勇" userId="7a8b4c64c052a6ee" providerId="LiveId" clId="{FADA9435-1B39-408B-A9AE-54DA51087AA0}" dt="2018-05-16T06:52:40.792" v="2787" actId="478"/>
          <ac:spMkLst>
            <pc:docMk/>
            <pc:sldMk cId="3260904606" sldId="272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42.742" v="2789" actId="478"/>
          <ac:spMkLst>
            <pc:docMk/>
            <pc:sldMk cId="3260904606" sldId="272"/>
            <ac:spMk id="5" creationId="{8A4A3CE1-D485-48AC-8FBA-4B287CF80AB3}"/>
          </ac:spMkLst>
        </pc:spChg>
        <pc:spChg chg="add">
          <ac:chgData name="彭 勇" userId="7a8b4c64c052a6ee" providerId="LiveId" clId="{FADA9435-1B39-408B-A9AE-54DA51087AA0}" dt="2018-05-16T06:51:51.342" v="2765"/>
          <ac:spMkLst>
            <pc:docMk/>
            <pc:sldMk cId="3260904606" sldId="272"/>
            <ac:spMk id="47" creationId="{D9570BB0-B33B-4A20-B2F8-899C776156FB}"/>
          </ac:spMkLst>
        </pc:spChg>
        <pc:spChg chg="add">
          <ac:chgData name="彭 勇" userId="7a8b4c64c052a6ee" providerId="LiveId" clId="{FADA9435-1B39-408B-A9AE-54DA51087AA0}" dt="2018-05-16T06:52:40.937" v="2788"/>
          <ac:spMkLst>
            <pc:docMk/>
            <pc:sldMk cId="3260904606" sldId="272"/>
            <ac:spMk id="54" creationId="{0A18298C-E084-4446-9E8E-EC72E84D3B18}"/>
          </ac:spMkLst>
        </pc:spChg>
      </pc:sldChg>
      <pc:sldChg chg="addSp delSp modSp add">
        <pc:chgData name="彭 勇" userId="7a8b4c64c052a6ee" providerId="LiveId" clId="{FADA9435-1B39-408B-A9AE-54DA51087AA0}" dt="2018-05-16T06:52:48.261" v="2792" actId="478"/>
        <pc:sldMkLst>
          <pc:docMk/>
          <pc:sldMk cId="2591410317" sldId="273"/>
        </pc:sldMkLst>
        <pc:spChg chg="del">
          <ac:chgData name="彭 勇" userId="7a8b4c64c052a6ee" providerId="LiveId" clId="{FADA9435-1B39-408B-A9AE-54DA51087AA0}" dt="2018-05-16T06:52:46.297" v="2790" actId="478"/>
          <ac:spMkLst>
            <pc:docMk/>
            <pc:sldMk cId="2591410317" sldId="273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48.261" v="2792" actId="478"/>
          <ac:spMkLst>
            <pc:docMk/>
            <pc:sldMk cId="2591410317" sldId="273"/>
            <ac:spMk id="5" creationId="{C42DD9FE-32E3-4E72-AB77-BB8E2E90CBA7}"/>
          </ac:spMkLst>
        </pc:spChg>
        <pc:spChg chg="add">
          <ac:chgData name="彭 勇" userId="7a8b4c64c052a6ee" providerId="LiveId" clId="{FADA9435-1B39-408B-A9AE-54DA51087AA0}" dt="2018-05-16T06:51:52.321" v="2766"/>
          <ac:spMkLst>
            <pc:docMk/>
            <pc:sldMk cId="2591410317" sldId="273"/>
            <ac:spMk id="58" creationId="{7996AC11-AB98-45B8-AA5A-D4EF04A690DE}"/>
          </ac:spMkLst>
        </pc:spChg>
        <pc:spChg chg="add">
          <ac:chgData name="彭 勇" userId="7a8b4c64c052a6ee" providerId="LiveId" clId="{FADA9435-1B39-408B-A9AE-54DA51087AA0}" dt="2018-05-16T06:52:46.462" v="2791"/>
          <ac:spMkLst>
            <pc:docMk/>
            <pc:sldMk cId="2591410317" sldId="273"/>
            <ac:spMk id="59" creationId="{5F939D10-702A-4D05-829E-70677201D275}"/>
          </ac:spMkLst>
        </pc:spChg>
      </pc:sldChg>
      <pc:sldChg chg="addSp delSp modSp add">
        <pc:chgData name="彭 勇" userId="7a8b4c64c052a6ee" providerId="LiveId" clId="{FADA9435-1B39-408B-A9AE-54DA51087AA0}" dt="2018-05-16T06:52:54.428" v="2795" actId="478"/>
        <pc:sldMkLst>
          <pc:docMk/>
          <pc:sldMk cId="4096429814" sldId="274"/>
        </pc:sldMkLst>
        <pc:spChg chg="del">
          <ac:chgData name="彭 勇" userId="7a8b4c64c052a6ee" providerId="LiveId" clId="{FADA9435-1B39-408B-A9AE-54DA51087AA0}" dt="2018-05-16T06:52:52.002" v="2793" actId="478"/>
          <ac:spMkLst>
            <pc:docMk/>
            <pc:sldMk cId="4096429814" sldId="274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54.428" v="2795" actId="478"/>
          <ac:spMkLst>
            <pc:docMk/>
            <pc:sldMk cId="4096429814" sldId="274"/>
            <ac:spMk id="5" creationId="{EB30EE21-5D41-41F5-ACA7-D4F4E22F37FF}"/>
          </ac:spMkLst>
        </pc:spChg>
        <pc:spChg chg="add">
          <ac:chgData name="彭 勇" userId="7a8b4c64c052a6ee" providerId="LiveId" clId="{FADA9435-1B39-408B-A9AE-54DA51087AA0}" dt="2018-05-16T06:51:53.236" v="2767"/>
          <ac:spMkLst>
            <pc:docMk/>
            <pc:sldMk cId="4096429814" sldId="274"/>
            <ac:spMk id="62" creationId="{44C55F45-C0BC-4A11-B7E0-A2E16CF6F678}"/>
          </ac:spMkLst>
        </pc:spChg>
        <pc:spChg chg="add">
          <ac:chgData name="彭 勇" userId="7a8b4c64c052a6ee" providerId="LiveId" clId="{FADA9435-1B39-408B-A9AE-54DA51087AA0}" dt="2018-05-16T06:52:52.151" v="2794"/>
          <ac:spMkLst>
            <pc:docMk/>
            <pc:sldMk cId="4096429814" sldId="274"/>
            <ac:spMk id="63" creationId="{DAD373C1-4554-4728-ABD8-0A2407CD00F2}"/>
          </ac:spMkLst>
        </pc:spChg>
      </pc:sldChg>
      <pc:sldChg chg="addSp delSp modSp add">
        <pc:chgData name="彭 勇" userId="7a8b4c64c052a6ee" providerId="LiveId" clId="{FADA9435-1B39-408B-A9AE-54DA51087AA0}" dt="2018-05-16T06:52:21.027" v="2777" actId="478"/>
        <pc:sldMkLst>
          <pc:docMk/>
          <pc:sldMk cId="59686310" sldId="282"/>
        </pc:sldMkLst>
        <pc:spChg chg="del">
          <ac:chgData name="彭 勇" userId="7a8b4c64c052a6ee" providerId="LiveId" clId="{FADA9435-1B39-408B-A9AE-54DA51087AA0}" dt="2018-05-16T06:52:18.933" v="2775" actId="478"/>
          <ac:spMkLst>
            <pc:docMk/>
            <pc:sldMk cId="59686310" sldId="282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21.027" v="2777" actId="478"/>
          <ac:spMkLst>
            <pc:docMk/>
            <pc:sldMk cId="59686310" sldId="282"/>
            <ac:spMk id="5" creationId="{FD3B7686-C333-4108-BDA1-92750B135E20}"/>
          </ac:spMkLst>
        </pc:spChg>
        <pc:spChg chg="add">
          <ac:chgData name="彭 勇" userId="7a8b4c64c052a6ee" providerId="LiveId" clId="{FADA9435-1B39-408B-A9AE-54DA51087AA0}" dt="2018-05-16T06:51:46.645" v="2761"/>
          <ac:spMkLst>
            <pc:docMk/>
            <pc:sldMk cId="59686310" sldId="282"/>
            <ac:spMk id="47" creationId="{84F0CB74-36E0-4011-8E1B-75EC19E29072}"/>
          </ac:spMkLst>
        </pc:spChg>
        <pc:spChg chg="add">
          <ac:chgData name="彭 勇" userId="7a8b4c64c052a6ee" providerId="LiveId" clId="{FADA9435-1B39-408B-A9AE-54DA51087AA0}" dt="2018-05-16T06:52:19.134" v="2776"/>
          <ac:spMkLst>
            <pc:docMk/>
            <pc:sldMk cId="59686310" sldId="282"/>
            <ac:spMk id="54" creationId="{DFF29315-D561-4347-BBCF-BFCA9E8D3B35}"/>
          </ac:spMkLst>
        </pc:spChg>
      </pc:sldChg>
      <pc:sldChg chg="addSp delSp modSp add">
        <pc:chgData name="彭 勇" userId="7a8b4c64c052a6ee" providerId="LiveId" clId="{FADA9435-1B39-408B-A9AE-54DA51087AA0}" dt="2018-05-16T06:52:26.659" v="2780" actId="478"/>
        <pc:sldMkLst>
          <pc:docMk/>
          <pc:sldMk cId="57341724" sldId="284"/>
        </pc:sldMkLst>
        <pc:spChg chg="del">
          <ac:chgData name="彭 勇" userId="7a8b4c64c052a6ee" providerId="LiveId" clId="{FADA9435-1B39-408B-A9AE-54DA51087AA0}" dt="2018-05-16T06:52:24.525" v="2778" actId="478"/>
          <ac:spMkLst>
            <pc:docMk/>
            <pc:sldMk cId="57341724" sldId="284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26.659" v="2780" actId="478"/>
          <ac:spMkLst>
            <pc:docMk/>
            <pc:sldMk cId="57341724" sldId="284"/>
            <ac:spMk id="5" creationId="{64786C8F-E74D-48AA-8BB1-9D548EC73DF9}"/>
          </ac:spMkLst>
        </pc:spChg>
        <pc:spChg chg="add">
          <ac:chgData name="彭 勇" userId="7a8b4c64c052a6ee" providerId="LiveId" clId="{FADA9435-1B39-408B-A9AE-54DA51087AA0}" dt="2018-05-16T06:51:47.522" v="2762"/>
          <ac:spMkLst>
            <pc:docMk/>
            <pc:sldMk cId="57341724" sldId="284"/>
            <ac:spMk id="58" creationId="{B169BDBC-06D2-4CE9-ABD0-81EF825FC0A9}"/>
          </ac:spMkLst>
        </pc:spChg>
        <pc:spChg chg="add">
          <ac:chgData name="彭 勇" userId="7a8b4c64c052a6ee" providerId="LiveId" clId="{FADA9435-1B39-408B-A9AE-54DA51087AA0}" dt="2018-05-16T06:52:24.679" v="2779"/>
          <ac:spMkLst>
            <pc:docMk/>
            <pc:sldMk cId="57341724" sldId="284"/>
            <ac:spMk id="59" creationId="{F97F126F-1C43-433B-8C87-727E46375C41}"/>
          </ac:spMkLst>
        </pc:spChg>
      </pc:sldChg>
      <pc:sldChg chg="addSp delSp modSp add">
        <pc:chgData name="彭 勇" userId="7a8b4c64c052a6ee" providerId="LiveId" clId="{FADA9435-1B39-408B-A9AE-54DA51087AA0}" dt="2018-05-16T06:52:31.972" v="2783" actId="478"/>
        <pc:sldMkLst>
          <pc:docMk/>
          <pc:sldMk cId="111987221" sldId="285"/>
        </pc:sldMkLst>
        <pc:spChg chg="del">
          <ac:chgData name="彭 勇" userId="7a8b4c64c052a6ee" providerId="LiveId" clId="{FADA9435-1B39-408B-A9AE-54DA51087AA0}" dt="2018-05-16T06:52:29.973" v="2781" actId="478"/>
          <ac:spMkLst>
            <pc:docMk/>
            <pc:sldMk cId="111987221" sldId="285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31.972" v="2783" actId="478"/>
          <ac:spMkLst>
            <pc:docMk/>
            <pc:sldMk cId="111987221" sldId="285"/>
            <ac:spMk id="5" creationId="{B52668B0-22A6-4AF8-9C0A-DD3A7130F914}"/>
          </ac:spMkLst>
        </pc:spChg>
        <pc:spChg chg="add">
          <ac:chgData name="彭 勇" userId="7a8b4c64c052a6ee" providerId="LiveId" clId="{FADA9435-1B39-408B-A9AE-54DA51087AA0}" dt="2018-05-16T06:51:48.420" v="2763"/>
          <ac:spMkLst>
            <pc:docMk/>
            <pc:sldMk cId="111987221" sldId="285"/>
            <ac:spMk id="58" creationId="{2E0BBD1F-3DE2-4E73-B261-8980066B4ED6}"/>
          </ac:spMkLst>
        </pc:spChg>
        <pc:spChg chg="add">
          <ac:chgData name="彭 勇" userId="7a8b4c64c052a6ee" providerId="LiveId" clId="{FADA9435-1B39-408B-A9AE-54DA51087AA0}" dt="2018-05-16T06:52:30.077" v="2782"/>
          <ac:spMkLst>
            <pc:docMk/>
            <pc:sldMk cId="111987221" sldId="285"/>
            <ac:spMk id="62" creationId="{91B9D335-F939-44F1-AC75-1635C3A3BB85}"/>
          </ac:spMkLst>
        </pc:spChg>
      </pc:sldChg>
      <pc:sldChg chg="addSp delSp modSp add">
        <pc:chgData name="彭 勇" userId="7a8b4c64c052a6ee" providerId="LiveId" clId="{FADA9435-1B39-408B-A9AE-54DA51087AA0}" dt="2018-05-16T06:52:37.817" v="2786" actId="478"/>
        <pc:sldMkLst>
          <pc:docMk/>
          <pc:sldMk cId="1005405858" sldId="286"/>
        </pc:sldMkLst>
        <pc:spChg chg="del">
          <ac:chgData name="彭 勇" userId="7a8b4c64c052a6ee" providerId="LiveId" clId="{FADA9435-1B39-408B-A9AE-54DA51087AA0}" dt="2018-05-16T06:52:35.491" v="2784" actId="478"/>
          <ac:spMkLst>
            <pc:docMk/>
            <pc:sldMk cId="1005405858" sldId="286"/>
            <ac:spMk id="3" creationId="{DD12EC59-6C30-47EC-9C1F-781F03597391}"/>
          </ac:spMkLst>
        </pc:spChg>
        <pc:spChg chg="add del mod">
          <ac:chgData name="彭 勇" userId="7a8b4c64c052a6ee" providerId="LiveId" clId="{FADA9435-1B39-408B-A9AE-54DA51087AA0}" dt="2018-05-16T06:52:37.817" v="2786" actId="478"/>
          <ac:spMkLst>
            <pc:docMk/>
            <pc:sldMk cId="1005405858" sldId="286"/>
            <ac:spMk id="5" creationId="{715472F0-5FE0-4BE5-BBB0-44FF8A79FDCD}"/>
          </ac:spMkLst>
        </pc:spChg>
        <pc:spChg chg="add">
          <ac:chgData name="彭 勇" userId="7a8b4c64c052a6ee" providerId="LiveId" clId="{FADA9435-1B39-408B-A9AE-54DA51087AA0}" dt="2018-05-16T06:51:50.418" v="2764"/>
          <ac:spMkLst>
            <pc:docMk/>
            <pc:sldMk cId="1005405858" sldId="286"/>
            <ac:spMk id="62" creationId="{B1F27CEC-FDA1-4108-85F1-00C193F54523}"/>
          </ac:spMkLst>
        </pc:spChg>
        <pc:spChg chg="add">
          <ac:chgData name="彭 勇" userId="7a8b4c64c052a6ee" providerId="LiveId" clId="{FADA9435-1B39-408B-A9AE-54DA51087AA0}" dt="2018-05-16T06:52:35.644" v="2785"/>
          <ac:spMkLst>
            <pc:docMk/>
            <pc:sldMk cId="1005405858" sldId="286"/>
            <ac:spMk id="66" creationId="{21B1A0BD-1444-4ABC-A638-9116AF2D3A8E}"/>
          </ac:spMkLst>
        </pc:spChg>
      </pc:sldChg>
      <pc:sldChg chg="modSp">
        <pc:chgData name="彭 勇" userId="7a8b4c64c052a6ee" providerId="LiveId" clId="{FADA9435-1B39-408B-A9AE-54DA51087AA0}" dt="2018-05-16T02:22:14.843" v="92"/>
        <pc:sldMkLst>
          <pc:docMk/>
          <pc:sldMk cId="3064286346" sldId="300"/>
        </pc:sldMkLst>
        <pc:spChg chg="mod">
          <ac:chgData name="彭 勇" userId="7a8b4c64c052a6ee" providerId="LiveId" clId="{FADA9435-1B39-408B-A9AE-54DA51087AA0}" dt="2018-05-16T02:22:10.964" v="88"/>
          <ac:spMkLst>
            <pc:docMk/>
            <pc:sldMk cId="3064286346" sldId="300"/>
            <ac:spMk id="9" creationId="{C264E7C1-2163-4050-B80B-5966BD81B1D8}"/>
          </ac:spMkLst>
        </pc:spChg>
        <pc:spChg chg="mod">
          <ac:chgData name="彭 勇" userId="7a8b4c64c052a6ee" providerId="LiveId" clId="{FADA9435-1B39-408B-A9AE-54DA51087AA0}" dt="2018-05-16T02:22:05.096" v="84"/>
          <ac:spMkLst>
            <pc:docMk/>
            <pc:sldMk cId="3064286346" sldId="300"/>
            <ac:spMk id="17" creationId="{6099AF3C-2918-4358-8553-ECB798EF4EA3}"/>
          </ac:spMkLst>
        </pc:spChg>
        <pc:spChg chg="mod">
          <ac:chgData name="彭 勇" userId="7a8b4c64c052a6ee" providerId="LiveId" clId="{FADA9435-1B39-408B-A9AE-54DA51087AA0}" dt="2018-05-16T02:22:14.843" v="92"/>
          <ac:spMkLst>
            <pc:docMk/>
            <pc:sldMk cId="3064286346" sldId="300"/>
            <ac:spMk id="24" creationId="{DB126BBF-A8B7-43B5-AE45-5A7349355371}"/>
          </ac:spMkLst>
        </pc:spChg>
        <pc:spChg chg="mod">
          <ac:chgData name="彭 勇" userId="7a8b4c64c052a6ee" providerId="LiveId" clId="{FADA9435-1B39-408B-A9AE-54DA51087AA0}" dt="2018-05-16T02:22:14.843" v="92"/>
          <ac:spMkLst>
            <pc:docMk/>
            <pc:sldMk cId="3064286346" sldId="300"/>
            <ac:spMk id="25" creationId="{A292065D-F846-4EBB-B83F-184DF3CC4E2E}"/>
          </ac:spMkLst>
        </pc:spChg>
        <pc:cxnChg chg="mod">
          <ac:chgData name="彭 勇" userId="7a8b4c64c052a6ee" providerId="LiveId" clId="{FADA9435-1B39-408B-A9AE-54DA51087AA0}" dt="2018-05-16T02:22:05.096" v="83" actId="108"/>
          <ac:cxnSpMkLst>
            <pc:docMk/>
            <pc:sldMk cId="3064286346" sldId="300"/>
            <ac:cxnSpMk id="15" creationId="{0B1EDF13-243E-469F-8329-707A70CC0A83}"/>
          </ac:cxnSpMkLst>
        </pc:cxnChg>
        <pc:cxnChg chg="mod">
          <ac:chgData name="彭 勇" userId="7a8b4c64c052a6ee" providerId="LiveId" clId="{FADA9435-1B39-408B-A9AE-54DA51087AA0}" dt="2018-05-16T02:22:14.843" v="91" actId="108"/>
          <ac:cxnSpMkLst>
            <pc:docMk/>
            <pc:sldMk cId="3064286346" sldId="300"/>
            <ac:cxnSpMk id="19" creationId="{F224B7BD-51FF-4B60-A5D8-1320CCED9291}"/>
          </ac:cxnSpMkLst>
        </pc:cxnChg>
        <pc:cxnChg chg="mod">
          <ac:chgData name="彭 勇" userId="7a8b4c64c052a6ee" providerId="LiveId" clId="{FADA9435-1B39-408B-A9AE-54DA51087AA0}" dt="2018-05-16T02:22:14.843" v="91" actId="108"/>
          <ac:cxnSpMkLst>
            <pc:docMk/>
            <pc:sldMk cId="3064286346" sldId="300"/>
            <ac:cxnSpMk id="23" creationId="{147F24CC-A92B-441A-9B4A-88AD4FE50194}"/>
          </ac:cxnSpMkLst>
        </pc:cxnChg>
      </pc:sldChg>
      <pc:sldChg chg="addSp modSp modNotesTx">
        <pc:chgData name="彭 勇" userId="7a8b4c64c052a6ee" providerId="LiveId" clId="{FADA9435-1B39-408B-A9AE-54DA51087AA0}" dt="2018-05-16T05:44:11.250" v="1772" actId="20577"/>
        <pc:sldMkLst>
          <pc:docMk/>
          <pc:sldMk cId="1771297802" sldId="301"/>
        </pc:sldMkLst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43.047" v="206" actId="164"/>
          <ac:spMkLst>
            <pc:docMk/>
            <pc:sldMk cId="1771297802" sldId="301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41:27.430" v="205" actId="164"/>
          <ac:spMkLst>
            <pc:docMk/>
            <pc:sldMk cId="1771297802" sldId="301"/>
            <ac:spMk id="28" creationId="{EFFE3C92-42CE-4A4B-B467-E503321B904C}"/>
          </ac:spMkLst>
        </pc:spChg>
        <pc:spChg chg="mod">
          <ac:chgData name="彭 勇" userId="7a8b4c64c052a6ee" providerId="LiveId" clId="{FADA9435-1B39-408B-A9AE-54DA51087AA0}" dt="2018-05-16T02:41:23.808" v="204" actId="164"/>
          <ac:spMkLst>
            <pc:docMk/>
            <pc:sldMk cId="1771297802" sldId="301"/>
            <ac:spMk id="29" creationId="{EDB09D8E-1F93-4744-A740-C103AF62936B}"/>
          </ac:spMkLst>
        </pc:spChg>
        <pc:spChg chg="mod">
          <ac:chgData name="彭 勇" userId="7a8b4c64c052a6ee" providerId="LiveId" clId="{FADA9435-1B39-408B-A9AE-54DA51087AA0}" dt="2018-05-16T02:41:23.808" v="204" actId="164"/>
          <ac:spMkLst>
            <pc:docMk/>
            <pc:sldMk cId="1771297802" sldId="301"/>
            <ac:spMk id="30" creationId="{6C4D5CDB-205D-4426-8499-6F5512E777C2}"/>
          </ac:spMkLst>
        </pc:spChg>
        <pc:grpChg chg="add mod">
          <ac:chgData name="彭 勇" userId="7a8b4c64c052a6ee" providerId="LiveId" clId="{FADA9435-1B39-408B-A9AE-54DA51087AA0}" dt="2018-05-16T02:41:23.808" v="204" actId="164"/>
          <ac:grpSpMkLst>
            <pc:docMk/>
            <pc:sldMk cId="1771297802" sldId="301"/>
            <ac:grpSpMk id="2" creationId="{445B23B7-E103-47EE-B6DB-847D9CE96F91}"/>
          </ac:grpSpMkLst>
        </pc:grpChg>
        <pc:grpChg chg="add mod">
          <ac:chgData name="彭 勇" userId="7a8b4c64c052a6ee" providerId="LiveId" clId="{FADA9435-1B39-408B-A9AE-54DA51087AA0}" dt="2018-05-16T02:41:27.430" v="205" actId="164"/>
          <ac:grpSpMkLst>
            <pc:docMk/>
            <pc:sldMk cId="1771297802" sldId="301"/>
            <ac:grpSpMk id="3" creationId="{E786A485-9FB2-4423-9497-709368B767B9}"/>
          </ac:grpSpMkLst>
        </pc:grpChg>
        <pc:grpChg chg="add mod">
          <ac:chgData name="彭 勇" userId="7a8b4c64c052a6ee" providerId="LiveId" clId="{FADA9435-1B39-408B-A9AE-54DA51087AA0}" dt="2018-05-16T02:41:43.047" v="206" actId="164"/>
          <ac:grpSpMkLst>
            <pc:docMk/>
            <pc:sldMk cId="1771297802" sldId="301"/>
            <ac:grpSpMk id="5" creationId="{445DC27D-8D7D-4590-80D6-CED15A18C9D3}"/>
          </ac:grpSpMkLst>
        </pc:grpChg>
        <pc:cxnChg chg="mod">
          <ac:chgData name="彭 勇" userId="7a8b4c64c052a6ee" providerId="LiveId" clId="{FADA9435-1B39-408B-A9AE-54DA51087AA0}" dt="2018-05-16T02:41:27.430" v="205" actId="164"/>
          <ac:cxnSpMkLst>
            <pc:docMk/>
            <pc:sldMk cId="1771297802" sldId="301"/>
            <ac:cxnSpMk id="6" creationId="{25DFCC8B-519D-4200-AE9F-01DDCEDF6626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43.047" v="206" actId="164"/>
          <ac:cxnSpMkLst>
            <pc:docMk/>
            <pc:sldMk cId="1771297802" sldId="301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4" creationId="{E8B3495A-9B4D-4E55-A55D-09686C97841A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5" creationId="{4853CD60-F376-4D1C-B224-8D89E8FC38BC}"/>
          </ac:cxnSpMkLst>
        </pc:cxnChg>
        <pc:cxnChg chg="mod">
          <ac:chgData name="彭 勇" userId="7a8b4c64c052a6ee" providerId="LiveId" clId="{FADA9435-1B39-408B-A9AE-54DA51087AA0}" dt="2018-05-16T02:41:23.808" v="204" actId="164"/>
          <ac:cxnSpMkLst>
            <pc:docMk/>
            <pc:sldMk cId="1771297802" sldId="301"/>
            <ac:cxnSpMk id="27" creationId="{2034CB8A-C95A-4B59-BDC9-DC8BFC744605}"/>
          </ac:cxnSpMkLst>
        </pc:cxnChg>
      </pc:sldChg>
      <pc:sldChg chg="addSp modSp ord modNotesTx">
        <pc:chgData name="彭 勇" userId="7a8b4c64c052a6ee" providerId="LiveId" clId="{FADA9435-1B39-408B-A9AE-54DA51087AA0}" dt="2018-05-16T05:44:06.188" v="1770" actId="20577"/>
        <pc:sldMkLst>
          <pc:docMk/>
          <pc:sldMk cId="1572608476" sldId="302"/>
        </pc:sldMkLst>
        <pc:spChg chg="mod">
          <ac:chgData name="彭 勇" userId="7a8b4c64c052a6ee" providerId="LiveId" clId="{FADA9435-1B39-408B-A9AE-54DA51087AA0}" dt="2018-05-16T02:21:49.657" v="74"/>
          <ac:spMkLst>
            <pc:docMk/>
            <pc:sldMk cId="1572608476" sldId="302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47.810" v="207" actId="164"/>
          <ac:spMkLst>
            <pc:docMk/>
            <pc:sldMk cId="1572608476" sldId="302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21:49.657" v="74"/>
          <ac:spMkLst>
            <pc:docMk/>
            <pc:sldMk cId="1572608476" sldId="302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1:52.289" v="76"/>
          <ac:spMkLst>
            <pc:docMk/>
            <pc:sldMk cId="1572608476" sldId="302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1:52.289" v="76"/>
          <ac:spMkLst>
            <pc:docMk/>
            <pc:sldMk cId="1572608476" sldId="302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1:52.289" v="76"/>
          <ac:spMkLst>
            <pc:docMk/>
            <pc:sldMk cId="1572608476" sldId="302"/>
            <ac:spMk id="38" creationId="{098FDBCC-DEF9-443D-BA65-6017A1EC0591}"/>
          </ac:spMkLst>
        </pc:spChg>
        <pc:grpChg chg="add mod">
          <ac:chgData name="彭 勇" userId="7a8b4c64c052a6ee" providerId="LiveId" clId="{FADA9435-1B39-408B-A9AE-54DA51087AA0}" dt="2018-05-16T02:41:47.810" v="207" actId="164"/>
          <ac:grpSpMkLst>
            <pc:docMk/>
            <pc:sldMk cId="1572608476" sldId="302"/>
            <ac:grpSpMk id="2" creationId="{BB5DBF48-AAB5-4490-B0FE-82D3F090423D}"/>
          </ac:grpSpMkLst>
        </pc:grp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47.810" v="207" actId="164"/>
          <ac:cxnSpMkLst>
            <pc:docMk/>
            <pc:sldMk cId="1572608476" sldId="302"/>
            <ac:cxnSpMk id="24" creationId="{E8B3495A-9B4D-4E55-A55D-09686C97841A}"/>
          </ac:cxnSpMkLst>
        </pc:cxnChg>
      </pc:sldChg>
      <pc:sldChg chg="addSp delSp modSp modNotesTx">
        <pc:chgData name="彭 勇" userId="7a8b4c64c052a6ee" providerId="LiveId" clId="{FADA9435-1B39-408B-A9AE-54DA51087AA0}" dt="2018-05-16T05:44:04.414" v="1769" actId="20577"/>
        <pc:sldMkLst>
          <pc:docMk/>
          <pc:sldMk cId="2046704078" sldId="303"/>
        </pc:sldMkLst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00:07.109" v="0" actId="1076"/>
          <ac:spMkLst>
            <pc:docMk/>
            <pc:sldMk cId="2046704078" sldId="303"/>
            <ac:spMk id="9" creationId="{7D6B3B47-87FA-4575-AB04-C7E3A4E280F0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01.495" v="210" actId="164"/>
          <ac:spMkLst>
            <pc:docMk/>
            <pc:sldMk cId="2046704078" sldId="303"/>
            <ac:spMk id="12" creationId="{8CC7195B-7145-4A56-BD71-5C59B29639A0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38" creationId="{098FDBCC-DEF9-443D-BA65-6017A1EC0591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39" creationId="{4F33582E-922B-4E0D-A96D-060544223B44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42" creationId="{91B57F41-D4B7-4F38-979C-9BE41940E90A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43" creationId="{F068DC41-3A9D-4BCA-AC08-1088E88CBADB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54" creationId="{EE4F9059-FDFB-425D-BCB7-3A7621CC8A7B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55" creationId="{8B4BF27F-0C53-4217-B551-348B88D99FF2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59" creationId="{E719B100-87A5-4CE3-BAD4-30F2CB93B120}"/>
          </ac:spMkLst>
        </pc:spChg>
        <pc:spChg chg="mod">
          <ac:chgData name="彭 勇" userId="7a8b4c64c052a6ee" providerId="LiveId" clId="{FADA9435-1B39-408B-A9AE-54DA51087AA0}" dt="2018-05-16T02:22:51.107" v="104"/>
          <ac:spMkLst>
            <pc:docMk/>
            <pc:sldMk cId="2046704078" sldId="303"/>
            <ac:spMk id="60" creationId="{3F11C621-2D5B-4E21-B271-028E64F474A0}"/>
          </ac:spMkLst>
        </pc:spChg>
        <pc:grpChg chg="add mod">
          <ac:chgData name="彭 勇" userId="7a8b4c64c052a6ee" providerId="LiveId" clId="{FADA9435-1B39-408B-A9AE-54DA51087AA0}" dt="2018-05-16T02:42:01.495" v="210" actId="164"/>
          <ac:grpSpMkLst>
            <pc:docMk/>
            <pc:sldMk cId="2046704078" sldId="303"/>
            <ac:grpSpMk id="8" creationId="{C2D25C59-0185-4AE1-A6AB-1C1481C39A17}"/>
          </ac:grpSpMkLst>
        </pc:grpChg>
        <pc:graphicFrameChg chg="modGraphic">
          <ac:chgData name="彭 勇" userId="7a8b4c64c052a6ee" providerId="LiveId" clId="{FADA9435-1B39-408B-A9AE-54DA51087AA0}" dt="2018-05-16T02:26:31.855" v="120" actId="108"/>
          <ac:graphicFrameMkLst>
            <pc:docMk/>
            <pc:sldMk cId="2046704078" sldId="303"/>
            <ac:graphicFrameMk id="67" creationId="{66936074-23DA-4809-BFCC-66E1378C8B8D}"/>
          </ac:graphicFrameMkLst>
        </pc:graphicFrame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01.495" v="210" actId="164"/>
          <ac:cxnSpMkLst>
            <pc:docMk/>
            <pc:sldMk cId="2046704078" sldId="303"/>
            <ac:cxnSpMk id="24" creationId="{E8B3495A-9B4D-4E55-A55D-09686C97841A}"/>
          </ac:cxnSpMkLst>
        </pc:cxnChg>
        <pc:cxnChg chg="mod">
          <ac:chgData name="彭 勇" userId="7a8b4c64c052a6ee" providerId="LiveId" clId="{FADA9435-1B39-408B-A9AE-54DA51087AA0}" dt="2018-05-16T02:00:07.109" v="0" actId="1076"/>
          <ac:cxnSpMkLst>
            <pc:docMk/>
            <pc:sldMk cId="2046704078" sldId="303"/>
            <ac:cxnSpMk id="31" creationId="{2B161EC5-77BC-432C-BC04-47422507953A}"/>
          </ac:cxnSpMkLst>
        </pc:cxnChg>
        <pc:cxnChg chg="mod">
          <ac:chgData name="彭 勇" userId="7a8b4c64c052a6ee" providerId="LiveId" clId="{FADA9435-1B39-408B-A9AE-54DA51087AA0}" dt="2018-05-16T02:00:07.109" v="0" actId="1076"/>
          <ac:cxnSpMkLst>
            <pc:docMk/>
            <pc:sldMk cId="2046704078" sldId="303"/>
            <ac:cxnSpMk id="40" creationId="{3236145D-1446-4CE0-8CF4-F1A8272F64E2}"/>
          </ac:cxnSpMkLst>
        </pc:cxnChg>
        <pc:cxnChg chg="add del mod">
          <ac:chgData name="彭 勇" userId="7a8b4c64c052a6ee" providerId="LiveId" clId="{FADA9435-1B39-408B-A9AE-54DA51087AA0}" dt="2018-05-16T02:00:25.603" v="4"/>
          <ac:cxnSpMkLst>
            <pc:docMk/>
            <pc:sldMk cId="2046704078" sldId="303"/>
            <ac:cxnSpMk id="52" creationId="{B48DE24F-B886-4F3E-A307-63349F54519B}"/>
          </ac:cxnSpMkLst>
        </pc:cxnChg>
      </pc:sldChg>
      <pc:sldChg chg="addSp delSp modSp ord">
        <pc:chgData name="彭 勇" userId="7a8b4c64c052a6ee" providerId="LiveId" clId="{FADA9435-1B39-408B-A9AE-54DA51087AA0}" dt="2018-05-16T02:42:35.473" v="213"/>
        <pc:sldMkLst>
          <pc:docMk/>
          <pc:sldMk cId="2249076406" sldId="304"/>
        </pc:sldMkLst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53.427" v="208" actId="164"/>
          <ac:spMkLst>
            <pc:docMk/>
            <pc:sldMk cId="2249076406" sldId="304"/>
            <ac:spMk id="12" creationId="{8CC7195B-7145-4A56-BD71-5C59B29639A0}"/>
          </ac:spMkLst>
        </pc:spChg>
        <pc:grpChg chg="add mod">
          <ac:chgData name="彭 勇" userId="7a8b4c64c052a6ee" providerId="LiveId" clId="{FADA9435-1B39-408B-A9AE-54DA51087AA0}" dt="2018-05-16T02:41:53.427" v="208" actId="164"/>
          <ac:grpSpMkLst>
            <pc:docMk/>
            <pc:sldMk cId="2249076406" sldId="304"/>
            <ac:grpSpMk id="2" creationId="{EBCD2A3F-7EB0-464D-9DC4-F607700AFAC6}"/>
          </ac:grpSpMkLst>
        </pc:grp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53.427" v="208" actId="164"/>
          <ac:cxnSpMkLst>
            <pc:docMk/>
            <pc:sldMk cId="2249076406" sldId="304"/>
            <ac:cxnSpMk id="24" creationId="{E8B3495A-9B4D-4E55-A55D-09686C97841A}"/>
          </ac:cxnSpMkLst>
        </pc:cxnChg>
        <pc:cxnChg chg="add del mod">
          <ac:chgData name="彭 勇" userId="7a8b4c64c052a6ee" providerId="LiveId" clId="{FADA9435-1B39-408B-A9AE-54DA51087AA0}" dt="2018-05-16T02:00:31.514" v="8"/>
          <ac:cxnSpMkLst>
            <pc:docMk/>
            <pc:sldMk cId="2249076406" sldId="304"/>
            <ac:cxnSpMk id="29" creationId="{0D7D0066-4CAA-41FB-8F13-04DEC656592D}"/>
          </ac:cxnSpMkLst>
        </pc:cxnChg>
      </pc:sldChg>
      <pc:sldChg chg="addSp modSp add modNotesTx">
        <pc:chgData name="彭 勇" userId="7a8b4c64c052a6ee" providerId="LiveId" clId="{FADA9435-1B39-408B-A9AE-54DA51087AA0}" dt="2018-05-16T05:44:07.780" v="1771" actId="20577"/>
        <pc:sldMkLst>
          <pc:docMk/>
          <pc:sldMk cId="4212559268" sldId="305"/>
        </pc:sldMkLst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1:57.255" v="209" actId="164"/>
          <ac:spMkLst>
            <pc:docMk/>
            <pc:sldMk cId="4212559268" sldId="305"/>
            <ac:spMk id="12" creationId="{8CC7195B-7145-4A56-BD71-5C59B29639A0}"/>
          </ac:spMkLst>
        </pc:spChg>
        <pc:spChg chg="add mod">
          <ac:chgData name="彭 勇" userId="7a8b4c64c052a6ee" providerId="LiveId" clId="{FADA9435-1B39-408B-A9AE-54DA51087AA0}" dt="2018-05-16T02:22:27.484" v="100" actId="14100"/>
          <ac:spMkLst>
            <pc:docMk/>
            <pc:sldMk cId="4212559268" sldId="305"/>
            <ac:spMk id="13" creationId="{46E7AA81-D689-4ACB-8016-95814BC1C98D}"/>
          </ac:spMkLst>
        </pc:spChg>
        <pc:spChg chg="add mod">
          <ac:chgData name="彭 勇" userId="7a8b4c64c052a6ee" providerId="LiveId" clId="{FADA9435-1B39-408B-A9AE-54DA51087AA0}" dt="2018-05-16T02:22:27.484" v="100" actId="14100"/>
          <ac:spMkLst>
            <pc:docMk/>
            <pc:sldMk cId="4212559268" sldId="305"/>
            <ac:spMk id="41" creationId="{CF0CB029-4127-4ECF-BC9F-20E29E864CC6}"/>
          </ac:spMkLst>
        </pc:spChg>
        <pc:grpChg chg="add mod">
          <ac:chgData name="彭 勇" userId="7a8b4c64c052a6ee" providerId="LiveId" clId="{FADA9435-1B39-408B-A9AE-54DA51087AA0}" dt="2018-05-16T02:41:57.255" v="209" actId="164"/>
          <ac:grpSpMkLst>
            <pc:docMk/>
            <pc:sldMk cId="4212559268" sldId="305"/>
            <ac:grpSpMk id="18" creationId="{F106DC28-822D-409D-A59B-4F3F9B68F4A7}"/>
          </ac:grpSpMkLst>
        </pc:grpChg>
        <pc:cxnChg chg="add mod">
          <ac:chgData name="彭 勇" userId="7a8b4c64c052a6ee" providerId="LiveId" clId="{FADA9435-1B39-408B-A9AE-54DA51087AA0}" dt="2018-05-16T02:22:20.483" v="95" actId="108"/>
          <ac:cxnSpMkLst>
            <pc:docMk/>
            <pc:sldMk cId="4212559268" sldId="305"/>
            <ac:cxnSpMk id="3" creationId="{EFE768D0-6679-4BAF-B7B2-A6294698A167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1:57.255" v="209" actId="164"/>
          <ac:cxnSpMkLst>
            <pc:docMk/>
            <pc:sldMk cId="4212559268" sldId="305"/>
            <ac:cxnSpMk id="24" creationId="{E8B3495A-9B4D-4E55-A55D-09686C97841A}"/>
          </ac:cxnSpMkLst>
        </pc:cxnChg>
        <pc:cxnChg chg="add mod">
          <ac:chgData name="彭 勇" userId="7a8b4c64c052a6ee" providerId="LiveId" clId="{FADA9435-1B39-408B-A9AE-54DA51087AA0}" dt="2018-05-16T02:00:59.913" v="17" actId="13822"/>
          <ac:cxnSpMkLst>
            <pc:docMk/>
            <pc:sldMk cId="4212559268" sldId="305"/>
            <ac:cxnSpMk id="39" creationId="{F5BEE2E4-7DC6-4EFD-BB47-4A64F501400D}"/>
          </ac:cxnSpMkLst>
        </pc:cxnChg>
        <pc:cxnChg chg="add mod">
          <ac:chgData name="彭 勇" userId="7a8b4c64c052a6ee" providerId="LiveId" clId="{FADA9435-1B39-408B-A9AE-54DA51087AA0}" dt="2018-05-16T02:03:53.051" v="57" actId="14100"/>
          <ac:cxnSpMkLst>
            <pc:docMk/>
            <pc:sldMk cId="4212559268" sldId="305"/>
            <ac:cxnSpMk id="40" creationId="{F3F00FD5-3F75-46D4-98F8-9D2643EC9DE2}"/>
          </ac:cxnSpMkLst>
        </pc:cxnChg>
      </pc:sldChg>
      <pc:sldChg chg="add del">
        <pc:chgData name="彭 勇" userId="7a8b4c64c052a6ee" providerId="LiveId" clId="{FADA9435-1B39-408B-A9AE-54DA51087AA0}" dt="2018-05-16T02:20:04.164" v="59"/>
        <pc:sldMkLst>
          <pc:docMk/>
          <pc:sldMk cId="1699840550" sldId="306"/>
        </pc:sldMkLst>
      </pc:sldChg>
      <pc:sldChg chg="add del">
        <pc:chgData name="彭 勇" userId="7a8b4c64c052a6ee" providerId="LiveId" clId="{FADA9435-1B39-408B-A9AE-54DA51087AA0}" dt="2018-05-16T02:20:19.482" v="61" actId="47"/>
        <pc:sldMkLst>
          <pc:docMk/>
          <pc:sldMk cId="2118956592" sldId="306"/>
        </pc:sldMkLst>
      </pc:sldChg>
      <pc:sldChg chg="addSp delSp modSp add modNotesTx">
        <pc:chgData name="彭 勇" userId="7a8b4c64c052a6ee" providerId="LiveId" clId="{FADA9435-1B39-408B-A9AE-54DA51087AA0}" dt="2018-05-16T05:44:02.765" v="1768" actId="20577"/>
        <pc:sldMkLst>
          <pc:docMk/>
          <pc:sldMk cId="3000413197" sldId="306"/>
        </pc:sldMkLst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2" creationId="{363824FC-18DB-464E-B24F-70CF3B8AFD46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5" creationId="{B18F343C-8FFB-4F50-B8DD-899EC23C0A38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05.925" v="211" actId="164"/>
          <ac:spMkLst>
            <pc:docMk/>
            <pc:sldMk cId="3000413197" sldId="306"/>
            <ac:spMk id="12" creationId="{8CC7195B-7145-4A56-BD71-5C59B29639A0}"/>
          </ac:spMkLst>
        </pc:spChg>
        <pc:spChg chg="add del">
          <ac:chgData name="彭 勇" userId="7a8b4c64c052a6ee" providerId="LiveId" clId="{FADA9435-1B39-408B-A9AE-54DA51087AA0}" dt="2018-05-16T02:38:23.824" v="161"/>
          <ac:spMkLst>
            <pc:docMk/>
            <pc:sldMk cId="3000413197" sldId="306"/>
            <ac:spMk id="13" creationId="{79116277-14A1-4F8C-9E57-76A03197554D}"/>
          </ac:spMkLst>
        </pc:spChg>
        <pc:spChg chg="add del">
          <ac:chgData name="彭 勇" userId="7a8b4c64c052a6ee" providerId="LiveId" clId="{FADA9435-1B39-408B-A9AE-54DA51087AA0}" dt="2018-05-16T02:38:27.714" v="163"/>
          <ac:spMkLst>
            <pc:docMk/>
            <pc:sldMk cId="3000413197" sldId="306"/>
            <ac:spMk id="14" creationId="{8AC2EA93-CF12-4B1D-AE39-0F7FAB3DD132}"/>
          </ac:spMkLst>
        </pc:spChg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18" creationId="{754DA1C9-AA0E-4C7F-B42B-A141069844E2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32" creationId="{0E1CB686-5F1C-4816-949B-0868CFDA8CED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36" creationId="{72B6DEF4-ED27-4240-B9F3-49DFEE574B17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37" creationId="{5EC257CD-783C-476B-9F81-CCE11D8A0570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38" creationId="{098FDBCC-DEF9-443D-BA65-6017A1EC0591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39" creationId="{4F33582E-922B-4E0D-A96D-060544223B44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42" creationId="{91B57F41-D4B7-4F38-979C-9BE41940E90A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43" creationId="{F068DC41-3A9D-4BCA-AC08-1088E88CBADB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51" creationId="{42EA69B9-4746-4E19-B9C3-0554C1AA4622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52" creationId="{FDB8EFF3-02CE-487C-B175-1640D987E522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54" creationId="{EE4F9059-FDFB-425D-BCB7-3A7621CC8A7B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55" creationId="{8B4BF27F-0C53-4217-B551-348B88D99FF2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59" creationId="{E719B100-87A5-4CE3-BAD4-30F2CB93B120}"/>
          </ac:spMkLst>
        </pc:spChg>
        <pc:spChg chg="mod">
          <ac:chgData name="彭 勇" userId="7a8b4c64c052a6ee" providerId="LiveId" clId="{FADA9435-1B39-408B-A9AE-54DA51087AA0}" dt="2018-05-16T02:26:23.491" v="119"/>
          <ac:spMkLst>
            <pc:docMk/>
            <pc:sldMk cId="3000413197" sldId="306"/>
            <ac:spMk id="60" creationId="{3F11C621-2D5B-4E21-B271-028E64F474A0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2" creationId="{B35372AC-FC13-4705-89F9-FF8845DC59C9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3" creationId="{5A194A81-66BF-491E-8EBE-F0235E049796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4" creationId="{5BD90058-2B64-4D82-A017-C8A9CB756FF4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8" creationId="{CAA7C86B-EC76-4366-84D7-8F939322B457}"/>
          </ac:spMkLst>
        </pc:spChg>
        <pc:spChg chg="add mod">
          <ac:chgData name="彭 勇" userId="7a8b4c64c052a6ee" providerId="LiveId" clId="{FADA9435-1B39-408B-A9AE-54DA51087AA0}" dt="2018-05-16T02:23:17.001" v="114" actId="571"/>
          <ac:spMkLst>
            <pc:docMk/>
            <pc:sldMk cId="3000413197" sldId="306"/>
            <ac:spMk id="69" creationId="{B2D05404-9D61-4A30-B48E-2F2BFB9C3786}"/>
          </ac:spMkLst>
        </pc:spChg>
        <pc:spChg chg="add mod">
          <ac:chgData name="彭 勇" userId="7a8b4c64c052a6ee" providerId="LiveId" clId="{FADA9435-1B39-408B-A9AE-54DA51087AA0}" dt="2018-05-16T02:40:16.256" v="202" actId="1076"/>
          <ac:spMkLst>
            <pc:docMk/>
            <pc:sldMk cId="3000413197" sldId="306"/>
            <ac:spMk id="71" creationId="{C77176D4-BFF0-43D3-A942-F6284967EC93}"/>
          </ac:spMkLst>
        </pc:spChg>
        <pc:grpChg chg="add mod">
          <ac:chgData name="彭 勇" userId="7a8b4c64c052a6ee" providerId="LiveId" clId="{FADA9435-1B39-408B-A9AE-54DA51087AA0}" dt="2018-05-16T02:42:05.925" v="211" actId="164"/>
          <ac:grpSpMkLst>
            <pc:docMk/>
            <pc:sldMk cId="3000413197" sldId="306"/>
            <ac:grpSpMk id="19" creationId="{A68A7793-514C-4E40-8EED-368B4DA997AF}"/>
          </ac:grpSpMkLst>
        </pc:grpChg>
        <pc:graphicFrameChg chg="modGraphic">
          <ac:chgData name="彭 勇" userId="7a8b4c64c052a6ee" providerId="LiveId" clId="{FADA9435-1B39-408B-A9AE-54DA51087AA0}" dt="2018-05-16T02:26:14.531" v="115" actId="108"/>
          <ac:graphicFrameMkLst>
            <pc:docMk/>
            <pc:sldMk cId="3000413197" sldId="306"/>
            <ac:graphicFrameMk id="67" creationId="{66936074-23DA-4809-BFCC-66E1378C8B8D}"/>
          </ac:graphicFrameMkLst>
        </pc:graphicFrame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05.925" v="211" actId="164"/>
          <ac:cxnSpMkLst>
            <pc:docMk/>
            <pc:sldMk cId="3000413197" sldId="306"/>
            <ac:cxnSpMk id="24" creationId="{E8B3495A-9B4D-4E55-A55D-09686C97841A}"/>
          </ac:cxnSpMkLst>
        </pc:cxnChg>
        <pc:cxnChg chg="add mod">
          <ac:chgData name="彭 勇" userId="7a8b4c64c052a6ee" providerId="LiveId" clId="{FADA9435-1B39-408B-A9AE-54DA51087AA0}" dt="2018-05-16T02:40:16.256" v="202" actId="1076"/>
          <ac:cxnSpMkLst>
            <pc:docMk/>
            <pc:sldMk cId="3000413197" sldId="306"/>
            <ac:cxnSpMk id="70" creationId="{899BF9DC-2CC9-44CE-B1B8-A2B48374D1D9}"/>
          </ac:cxnSpMkLst>
        </pc:cxnChg>
      </pc:sldChg>
      <pc:sldChg chg="addSp modSp add modNotesTx">
        <pc:chgData name="彭 勇" userId="7a8b4c64c052a6ee" providerId="LiveId" clId="{FADA9435-1B39-408B-A9AE-54DA51087AA0}" dt="2018-05-16T05:44:00.971" v="1767" actId="20577"/>
        <pc:sldMkLst>
          <pc:docMk/>
          <pc:sldMk cId="1985824297" sldId="307"/>
        </pc:sldMkLst>
        <pc:spChg chg="mod">
          <ac:chgData name="彭 勇" userId="7a8b4c64c052a6ee" providerId="LiveId" clId="{FADA9435-1B39-408B-A9AE-54DA51087AA0}" dt="2018-05-16T02:41:02.539" v="203" actId="1076"/>
          <ac:spMkLst>
            <pc:docMk/>
            <pc:sldMk cId="1985824297" sldId="307"/>
            <ac:spMk id="2" creationId="{363824FC-18DB-464E-B24F-70CF3B8AFD46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7" creationId="{34188EA2-B475-456B-96FB-A64B81BCC182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11" creationId="{3BF244EB-88E6-4180-B846-029397DB5A9E}"/>
          </ac:spMkLst>
        </pc:spChg>
        <pc:spChg chg="mod">
          <ac:chgData name="彭 勇" userId="7a8b4c64c052a6ee" providerId="LiveId" clId="{FADA9435-1B39-408B-A9AE-54DA51087AA0}" dt="2018-05-16T02:42:10.300" v="212" actId="164"/>
          <ac:spMkLst>
            <pc:docMk/>
            <pc:sldMk cId="1985824297" sldId="307"/>
            <ac:spMk id="12" creationId="{8CC7195B-7145-4A56-BD71-5C59B29639A0}"/>
          </ac:spMkLst>
        </pc:spChg>
        <pc:grpChg chg="add mod">
          <ac:chgData name="彭 勇" userId="7a8b4c64c052a6ee" providerId="LiveId" clId="{FADA9435-1B39-408B-A9AE-54DA51087AA0}" dt="2018-05-16T02:42:10.300" v="212" actId="164"/>
          <ac:grpSpMkLst>
            <pc:docMk/>
            <pc:sldMk cId="1985824297" sldId="307"/>
            <ac:grpSpMk id="3" creationId="{DE5CFCD0-E918-45CB-B00E-5E819C01E751}"/>
          </ac:grpSpMkLst>
        </pc:grp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0" creationId="{F915EC75-90D8-4448-B392-77EFCB798483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6" creationId="{513144C6-C199-4737-9403-42821B0D0FB0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17" creationId="{B3E81F75-FF4F-48B0-875F-F8D78CCFFFE8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0" creationId="{5C474B05-2738-46BF-B335-02DB55869DA4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3" creationId="{E6C1C789-2F30-4E98-9617-772EB21A7B78}"/>
          </ac:cxnSpMkLst>
        </pc:cxnChg>
        <pc:cxnChg chg="mod">
          <ac:chgData name="彭 勇" userId="7a8b4c64c052a6ee" providerId="LiveId" clId="{FADA9435-1B39-408B-A9AE-54DA51087AA0}" dt="2018-05-16T02:42:10.300" v="212" actId="164"/>
          <ac:cxnSpMkLst>
            <pc:docMk/>
            <pc:sldMk cId="1985824297" sldId="307"/>
            <ac:cxnSpMk id="24" creationId="{E8B3495A-9B4D-4E55-A55D-09686C97841A}"/>
          </ac:cxnSpMkLst>
        </pc:cxnChg>
      </pc:sldChg>
      <pc:sldChg chg="addSp delSp modSp add modNotesTx">
        <pc:chgData name="彭 勇" userId="7a8b4c64c052a6ee" providerId="LiveId" clId="{FADA9435-1B39-408B-A9AE-54DA51087AA0}" dt="2018-05-16T06:04:44.059" v="2038"/>
        <pc:sldMkLst>
          <pc:docMk/>
          <pc:sldMk cId="3699388805" sldId="308"/>
        </pc:sldMkLst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2" creationId="{363824FC-18DB-464E-B24F-70CF3B8AFD46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" creationId="{B18F343C-8FFB-4F50-B8DD-899EC23C0A38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9" creationId="{7D6B3B47-87FA-4575-AB04-C7E3A4E280F0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3" creationId="{DE40D144-99CD-4752-AF17-75F3FD84AEA7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4" creationId="{4AB8F5AA-7DC5-480B-BF61-3B26BA6963BF}"/>
          </ac:spMkLst>
        </pc:spChg>
        <pc:spChg chg="add del mod">
          <ac:chgData name="彭 勇" userId="7a8b4c64c052a6ee" providerId="LiveId" clId="{FADA9435-1B39-408B-A9AE-54DA51087AA0}" dt="2018-05-16T03:17:08.609" v="243" actId="478"/>
          <ac:spMkLst>
            <pc:docMk/>
            <pc:sldMk cId="3699388805" sldId="308"/>
            <ac:spMk id="18" creationId="{6164897D-32E4-44B8-8E14-79C1B6AF5F32}"/>
          </ac:spMkLst>
        </pc:spChg>
        <pc:spChg chg="add mod">
          <ac:chgData name="彭 勇" userId="7a8b4c64c052a6ee" providerId="LiveId" clId="{FADA9435-1B39-408B-A9AE-54DA51087AA0}" dt="2018-05-16T05:02:49.619" v="1760" actId="1037"/>
          <ac:spMkLst>
            <pc:docMk/>
            <pc:sldMk cId="3699388805" sldId="308"/>
            <ac:spMk id="19" creationId="{734F0ED5-732D-43E6-9980-BFC2D868A583}"/>
          </ac:spMkLst>
        </pc:spChg>
        <pc:spChg chg="mod">
          <ac:chgData name="彭 勇" userId="7a8b4c64c052a6ee" providerId="LiveId" clId="{FADA9435-1B39-408B-A9AE-54DA51087AA0}" dt="2018-05-16T06:04:44.059" v="2038"/>
          <ac:spMkLst>
            <pc:docMk/>
            <pc:sldMk cId="3699388805" sldId="308"/>
            <ac:spMk id="22" creationId="{9DE39B5B-0FB2-44B0-9A82-CA16FB107BD5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2" creationId="{0E1CB686-5F1C-4816-949B-0868CFDA8CED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6" creationId="{72B6DEF4-ED27-4240-B9F3-49DFEE574B17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7" creationId="{5EC257CD-783C-476B-9F81-CCE11D8A0570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8" creationId="{098FDBCC-DEF9-443D-BA65-6017A1EC0591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39" creationId="{4F33582E-922B-4E0D-A96D-060544223B44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42" creationId="{91B57F41-D4B7-4F38-979C-9BE41940E90A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43" creationId="{F068DC41-3A9D-4BCA-AC08-1088E88CBADB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4" creationId="{EE4F9059-FDFB-425D-BCB7-3A7621CC8A7B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5" creationId="{8B4BF27F-0C53-4217-B551-348B88D99FF2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59" creationId="{E719B100-87A5-4CE3-BAD4-30F2CB93B120}"/>
          </ac:spMkLst>
        </pc:spChg>
        <pc:spChg chg="del">
          <ac:chgData name="彭 勇" userId="7a8b4c64c052a6ee" providerId="LiveId" clId="{FADA9435-1B39-408B-A9AE-54DA51087AA0}" dt="2018-05-16T02:55:06.396" v="216" actId="478"/>
          <ac:spMkLst>
            <pc:docMk/>
            <pc:sldMk cId="3699388805" sldId="308"/>
            <ac:spMk id="60" creationId="{3F11C621-2D5B-4E21-B271-028E64F474A0}"/>
          </ac:spMkLst>
        </pc:spChg>
        <pc:grpChg chg="del">
          <ac:chgData name="彭 勇" userId="7a8b4c64c052a6ee" providerId="LiveId" clId="{FADA9435-1B39-408B-A9AE-54DA51087AA0}" dt="2018-05-16T02:55:06.396" v="216" actId="478"/>
          <ac:grpSpMkLst>
            <pc:docMk/>
            <pc:sldMk cId="3699388805" sldId="308"/>
            <ac:grpSpMk id="3" creationId="{DE5CFCD0-E918-45CB-B00E-5E819C01E751}"/>
          </ac:grpSpMkLst>
        </pc:grpChg>
        <pc:graphicFrameChg chg="add mod modGraphic">
          <ac:chgData name="彭 勇" userId="7a8b4c64c052a6ee" providerId="LiveId" clId="{FADA9435-1B39-408B-A9AE-54DA51087AA0}" dt="2018-05-16T05:02:17.906" v="1738" actId="1076"/>
          <ac:graphicFrameMkLst>
            <pc:docMk/>
            <pc:sldMk cId="3699388805" sldId="308"/>
            <ac:graphicFrameMk id="62" creationId="{BF0AC834-0F40-42C5-8823-4EB272241BD5}"/>
          </ac:graphicFrameMkLst>
        </pc:graphicFrameChg>
        <pc:graphicFrameChg chg="del">
          <ac:chgData name="彭 勇" userId="7a8b4c64c052a6ee" providerId="LiveId" clId="{FADA9435-1B39-408B-A9AE-54DA51087AA0}" dt="2018-05-16T02:55:06.396" v="216" actId="478"/>
          <ac:graphicFrameMkLst>
            <pc:docMk/>
            <pc:sldMk cId="3699388805" sldId="308"/>
            <ac:graphicFrameMk id="67" creationId="{66936074-23DA-4809-BFCC-66E1378C8B8D}"/>
          </ac:graphicFrameMkLst>
        </pc:graphicFrame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4" creationId="{4F9343F7-53B3-4595-86B8-DA0D3F02D2FE}"/>
          </ac:picMkLst>
        </pc:picChg>
        <pc:picChg chg="add del mod">
          <ac:chgData name="彭 勇" userId="7a8b4c64c052a6ee" providerId="LiveId" clId="{FADA9435-1B39-408B-A9AE-54DA51087AA0}" dt="2018-05-16T03:16:08.583" v="222" actId="478"/>
          <ac:picMkLst>
            <pc:docMk/>
            <pc:sldMk cId="3699388805" sldId="308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22.574" v="1512" actId="478"/>
          <ac:picMkLst>
            <pc:docMk/>
            <pc:sldMk cId="3699388805" sldId="308"/>
            <ac:picMk id="15" creationId="{849BFEF1-2EBE-4474-8F35-0FA5F553E5D6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3" creationId="{13AAE315-0FE8-4BC3-B39D-5ED0D26C3398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4" creationId="{EF7CA51E-F844-4CA1-BBAA-4CDD13161BA0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35" creationId="{28BF345C-1D5A-455F-AAC4-A9D6A534BF48}"/>
          </ac:picMkLst>
        </pc:picChg>
        <pc:picChg chg="del">
          <ac:chgData name="彭 勇" userId="7a8b4c64c052a6ee" providerId="LiveId" clId="{FADA9435-1B39-408B-A9AE-54DA51087AA0}" dt="2018-05-16T02:55:06.396" v="216" actId="478"/>
          <ac:picMkLst>
            <pc:docMk/>
            <pc:sldMk cId="3699388805" sldId="308"/>
            <ac:picMk id="41" creationId="{58A7B8E2-09C5-4730-B0E5-67A4B47A48A1}"/>
          </ac:picMkLst>
        </pc:pic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" creationId="{25DFCC8B-519D-4200-AE9F-01DDCEDF6626}"/>
          </ac:cxnSpMkLst>
        </pc:cxnChg>
        <pc:cxnChg chg="del">
          <ac:chgData name="彭 勇" userId="7a8b4c64c052a6ee" providerId="LiveId" clId="{FADA9435-1B39-408B-A9AE-54DA51087AA0}" dt="2018-05-16T03:58:22.574" v="1512" actId="478"/>
          <ac:cxnSpMkLst>
            <pc:docMk/>
            <pc:sldMk cId="3699388805" sldId="308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22.574" v="1512" actId="478"/>
          <ac:cxnSpMkLst>
            <pc:docMk/>
            <pc:sldMk cId="3699388805" sldId="308"/>
            <ac:cxnSpMk id="27" creationId="{2034CB8A-C95A-4B59-BDC9-DC8BFC744605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28" creationId="{65D69DBF-7806-478F-8FA9-13F059CF5D9A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29" creationId="{4D12FFED-BB4E-49F8-B0C0-69EC81F868C6}"/>
          </ac:cxnSpMkLst>
        </pc:cxnChg>
        <pc:cxnChg chg="del mod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31" creationId="{2B161EC5-77BC-432C-BC04-47422507953A}"/>
          </ac:cxnSpMkLst>
        </pc:cxnChg>
        <pc:cxnChg chg="del mod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0" creationId="{3236145D-1446-4CE0-8CF4-F1A8272F64E2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6" creationId="{87B9AABC-D01E-45CC-B41E-4F425A01BF47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49" creationId="{0D8E1745-69FA-48F0-B4BC-F4034F047ADA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0" creationId="{549A7497-0D8F-4E65-B9CD-8B46DB740671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3" creationId="{467903F8-4A40-4216-ABC8-CDD999C3233F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6" creationId="{BCE4AEB3-C1E0-44F0-BE95-7193AA07A19E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7" creationId="{74EF2D98-0F99-4812-B1DE-3B7B9AB4E18B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58" creationId="{CB01D3B6-C171-4D5F-9DF3-4FBAAE5B2714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1" creationId="{720B80BF-C76A-4D97-BE3E-39120477737E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5" creationId="{0C05398A-1472-477B-822D-782E07617840}"/>
          </ac:cxnSpMkLst>
        </pc:cxnChg>
        <pc:cxnChg chg="del">
          <ac:chgData name="彭 勇" userId="7a8b4c64c052a6ee" providerId="LiveId" clId="{FADA9435-1B39-408B-A9AE-54DA51087AA0}" dt="2018-05-16T02:55:06.396" v="216" actId="478"/>
          <ac:cxnSpMkLst>
            <pc:docMk/>
            <pc:sldMk cId="3699388805" sldId="308"/>
            <ac:cxnSpMk id="66" creationId="{90269929-19E3-4F87-808B-CC775C04761F}"/>
          </ac:cxnSpMkLst>
        </pc:cxnChg>
      </pc:sldChg>
      <pc:sldChg chg="addSp delSp modSp add modNotesTx">
        <pc:chgData name="彭 勇" userId="7a8b4c64c052a6ee" providerId="LiveId" clId="{FADA9435-1B39-408B-A9AE-54DA51087AA0}" dt="2018-05-16T06:04:47.490" v="2040" actId="27636"/>
        <pc:sldMkLst>
          <pc:docMk/>
          <pc:sldMk cId="136231520" sldId="309"/>
        </pc:sldMkLst>
        <pc:spChg chg="mod">
          <ac:chgData name="彭 勇" userId="7a8b4c64c052a6ee" providerId="LiveId" clId="{FADA9435-1B39-408B-A9AE-54DA51087AA0}" dt="2018-05-16T06:04:47.490" v="2040" actId="27636"/>
          <ac:spMkLst>
            <pc:docMk/>
            <pc:sldMk cId="136231520" sldId="309"/>
            <ac:spMk id="22" creationId="{9DE39B5B-0FB2-44B0-9A82-CA16FB107BD5}"/>
          </ac:spMkLst>
        </pc:spChg>
        <pc:picChg chg="add del mod">
          <ac:chgData name="彭 勇" userId="7a8b4c64c052a6ee" providerId="LiveId" clId="{FADA9435-1B39-408B-A9AE-54DA51087AA0}" dt="2018-05-16T04:22:18.016" v="1673"/>
          <ac:picMkLst>
            <pc:docMk/>
            <pc:sldMk cId="136231520" sldId="309"/>
            <ac:picMk id="2" creationId="{090B2FE0-9E7F-49A1-B24D-32E29D957231}"/>
          </ac:picMkLst>
        </pc:picChg>
        <pc:picChg chg="add del">
          <ac:chgData name="彭 勇" userId="7a8b4c64c052a6ee" providerId="LiveId" clId="{FADA9435-1B39-408B-A9AE-54DA51087AA0}" dt="2018-05-16T04:22:18.272" v="1674" actId="478"/>
          <ac:picMkLst>
            <pc:docMk/>
            <pc:sldMk cId="136231520" sldId="309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20.519" v="1511" actId="478"/>
          <ac:picMkLst>
            <pc:docMk/>
            <pc:sldMk cId="136231520" sldId="309"/>
            <ac:picMk id="15" creationId="{849BFEF1-2EBE-4474-8F35-0FA5F553E5D6}"/>
          </ac:picMkLst>
        </pc:picChg>
        <pc:cxnChg chg="del">
          <ac:chgData name="彭 勇" userId="7a8b4c64c052a6ee" providerId="LiveId" clId="{FADA9435-1B39-408B-A9AE-54DA51087AA0}" dt="2018-05-16T03:58:20.519" v="1511" actId="478"/>
          <ac:cxnSpMkLst>
            <pc:docMk/>
            <pc:sldMk cId="136231520" sldId="309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20.519" v="1511" actId="478"/>
          <ac:cxnSpMkLst>
            <pc:docMk/>
            <pc:sldMk cId="136231520" sldId="309"/>
            <ac:cxnSpMk id="27" creationId="{2034CB8A-C95A-4B59-BDC9-DC8BFC744605}"/>
          </ac:cxnSpMkLst>
        </pc:cxnChg>
      </pc:sldChg>
      <pc:sldChg chg="addSp delSp modSp add modNotesTx">
        <pc:chgData name="彭 勇" userId="7a8b4c64c052a6ee" providerId="LiveId" clId="{FADA9435-1B39-408B-A9AE-54DA51087AA0}" dt="2018-05-16T06:04:49.723" v="2042" actId="27636"/>
        <pc:sldMkLst>
          <pc:docMk/>
          <pc:sldMk cId="517991059" sldId="310"/>
        </pc:sldMkLst>
        <pc:spChg chg="add mod">
          <ac:chgData name="彭 勇" userId="7a8b4c64c052a6ee" providerId="LiveId" clId="{FADA9435-1B39-408B-A9AE-54DA51087AA0}" dt="2018-05-16T03:58:34.816" v="1530" actId="14100"/>
          <ac:spMkLst>
            <pc:docMk/>
            <pc:sldMk cId="517991059" sldId="310"/>
            <ac:spMk id="2" creationId="{617E036E-35BF-471E-BC86-181407F22A0B}"/>
          </ac:spMkLst>
        </pc:spChg>
        <pc:spChg chg="add mod">
          <ac:chgData name="彭 勇" userId="7a8b4c64c052a6ee" providerId="LiveId" clId="{FADA9435-1B39-408B-A9AE-54DA51087AA0}" dt="2018-05-16T03:58:13.967" v="1509"/>
          <ac:spMkLst>
            <pc:docMk/>
            <pc:sldMk cId="517991059" sldId="310"/>
            <ac:spMk id="9" creationId="{FEC74719-717D-4E76-AC06-D25ADAB0EC06}"/>
          </ac:spMkLst>
        </pc:spChg>
        <pc:spChg chg="mod">
          <ac:chgData name="彭 勇" userId="7a8b4c64c052a6ee" providerId="LiveId" clId="{FADA9435-1B39-408B-A9AE-54DA51087AA0}" dt="2018-05-16T03:58:02.561" v="1501" actId="1076"/>
          <ac:spMkLst>
            <pc:docMk/>
            <pc:sldMk cId="517991059" sldId="310"/>
            <ac:spMk id="21" creationId="{1A365FDC-801C-40A8-BA5E-1D7E084DE052}"/>
          </ac:spMkLst>
        </pc:spChg>
        <pc:spChg chg="mod">
          <ac:chgData name="彭 勇" userId="7a8b4c64c052a6ee" providerId="LiveId" clId="{FADA9435-1B39-408B-A9AE-54DA51087AA0}" dt="2018-05-16T06:04:49.723" v="2042" actId="27636"/>
          <ac:spMkLst>
            <pc:docMk/>
            <pc:sldMk cId="517991059" sldId="310"/>
            <ac:spMk id="22" creationId="{9DE39B5B-0FB2-44B0-9A82-CA16FB107BD5}"/>
          </ac:spMkLst>
        </pc:spChg>
        <pc:picChg chg="del">
          <ac:chgData name="彭 勇" userId="7a8b4c64c052a6ee" providerId="LiveId" clId="{FADA9435-1B39-408B-A9AE-54DA51087AA0}" dt="2018-05-16T03:39:09.990" v="1263" actId="478"/>
          <ac:picMkLst>
            <pc:docMk/>
            <pc:sldMk cId="517991059" sldId="310"/>
            <ac:picMk id="8" creationId="{485E8093-49D7-4669-A13B-579505A81811}"/>
          </ac:picMkLst>
        </pc:picChg>
        <pc:picChg chg="del">
          <ac:chgData name="彭 勇" userId="7a8b4c64c052a6ee" providerId="LiveId" clId="{FADA9435-1B39-408B-A9AE-54DA51087AA0}" dt="2018-05-16T03:58:16.258" v="1510" actId="478"/>
          <ac:picMkLst>
            <pc:docMk/>
            <pc:sldMk cId="517991059" sldId="310"/>
            <ac:picMk id="15" creationId="{849BFEF1-2EBE-4474-8F35-0FA5F553E5D6}"/>
          </ac:picMkLst>
        </pc:picChg>
        <pc:cxnChg chg="del">
          <ac:chgData name="彭 勇" userId="7a8b4c64c052a6ee" providerId="LiveId" clId="{FADA9435-1B39-408B-A9AE-54DA51087AA0}" dt="2018-05-16T03:58:16.258" v="1510" actId="478"/>
          <ac:cxnSpMkLst>
            <pc:docMk/>
            <pc:sldMk cId="517991059" sldId="310"/>
            <ac:cxnSpMk id="25" creationId="{4853CD60-F376-4D1C-B224-8D89E8FC38BC}"/>
          </ac:cxnSpMkLst>
        </pc:cxnChg>
        <pc:cxnChg chg="del">
          <ac:chgData name="彭 勇" userId="7a8b4c64c052a6ee" providerId="LiveId" clId="{FADA9435-1B39-408B-A9AE-54DA51087AA0}" dt="2018-05-16T03:58:16.258" v="1510" actId="478"/>
          <ac:cxnSpMkLst>
            <pc:docMk/>
            <pc:sldMk cId="517991059" sldId="310"/>
            <ac:cxnSpMk id="27" creationId="{2034CB8A-C95A-4B59-BDC9-DC8BFC744605}"/>
          </ac:cxnSpMkLst>
        </pc:cxnChg>
      </pc:sldChg>
      <pc:sldChg chg="add del">
        <pc:chgData name="彭 勇" userId="7a8b4c64c052a6ee" providerId="LiveId" clId="{FADA9435-1B39-408B-A9AE-54DA51087AA0}" dt="2018-05-16T03:19:03.583" v="318"/>
        <pc:sldMkLst>
          <pc:docMk/>
          <pc:sldMk cId="546225740" sldId="310"/>
        </pc:sldMkLst>
      </pc:sldChg>
      <pc:sldChg chg="add del">
        <pc:chgData name="彭 勇" userId="7a8b4c64c052a6ee" providerId="LiveId" clId="{FADA9435-1B39-408B-A9AE-54DA51087AA0}" dt="2018-05-16T03:19:08.964" v="321"/>
        <pc:sldMkLst>
          <pc:docMk/>
          <pc:sldMk cId="926419834" sldId="310"/>
        </pc:sldMkLst>
      </pc:sldChg>
      <pc:sldChg chg="new add del">
        <pc:chgData name="彭 勇" userId="7a8b4c64c052a6ee" providerId="LiveId" clId="{FADA9435-1B39-408B-A9AE-54DA51087AA0}" dt="2018-05-16T03:58:43.350" v="1534" actId="47"/>
        <pc:sldMkLst>
          <pc:docMk/>
          <pc:sldMk cId="1944255982" sldId="311"/>
        </pc:sldMkLst>
      </pc:sldChg>
      <pc:sldChg chg="addSp delSp modSp add modNotesTx">
        <pc:chgData name="彭 勇" userId="7a8b4c64c052a6ee" providerId="LiveId" clId="{FADA9435-1B39-408B-A9AE-54DA51087AA0}" dt="2018-05-16T06:04:52.321" v="2046" actId="27636"/>
        <pc:sldMkLst>
          <pc:docMk/>
          <pc:sldMk cId="2498760351" sldId="312"/>
        </pc:sldMkLst>
        <pc:spChg chg="mod">
          <ac:chgData name="彭 勇" userId="7a8b4c64c052a6ee" providerId="LiveId" clId="{FADA9435-1B39-408B-A9AE-54DA51087AA0}" dt="2018-05-16T05:00:32.612" v="1704" actId="1076"/>
          <ac:spMkLst>
            <pc:docMk/>
            <pc:sldMk cId="2498760351" sldId="312"/>
            <ac:spMk id="2" creationId="{617E036E-35BF-471E-BC86-181407F22A0B}"/>
          </ac:spMkLst>
        </pc:spChg>
        <pc:spChg chg="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9" creationId="{FEC74719-717D-4E76-AC06-D25ADAB0EC06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16" creationId="{B52D7FBF-B968-42BC-93F6-2BB23123A123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18" creationId="{46CB7CD7-A4AB-4B7D-8B0F-A4BCFF529B46}"/>
          </ac:spMkLst>
        </pc:spChg>
        <pc:spChg chg="add mod">
          <ac:chgData name="彭 勇" userId="7a8b4c64c052a6ee" providerId="LiveId" clId="{FADA9435-1B39-408B-A9AE-54DA51087AA0}" dt="2018-05-16T04:23:12.980" v="1685" actId="1076"/>
          <ac:spMkLst>
            <pc:docMk/>
            <pc:sldMk cId="2498760351" sldId="312"/>
            <ac:spMk id="20" creationId="{0760A757-C00B-4F0A-8C77-3C1B2B200DDF}"/>
          </ac:spMkLst>
        </pc:spChg>
        <pc:spChg chg="mod">
          <ac:chgData name="彭 勇" userId="7a8b4c64c052a6ee" providerId="LiveId" clId="{FADA9435-1B39-408B-A9AE-54DA51087AA0}" dt="2018-05-16T06:04:52.321" v="2046" actId="27636"/>
          <ac:spMkLst>
            <pc:docMk/>
            <pc:sldMk cId="2498760351" sldId="312"/>
            <ac:spMk id="22" creationId="{9DE39B5B-0FB2-44B0-9A82-CA16FB107BD5}"/>
          </ac:spMkLst>
        </pc:spChg>
        <pc:spChg chg="add del mod">
          <ac:chgData name="彭 勇" userId="7a8b4c64c052a6ee" providerId="LiveId" clId="{FADA9435-1B39-408B-A9AE-54DA51087AA0}" dt="2018-05-16T04:24:10.829" v="1694" actId="478"/>
          <ac:spMkLst>
            <pc:docMk/>
            <pc:sldMk cId="2498760351" sldId="312"/>
            <ac:spMk id="38" creationId="{BC98A197-03A9-4F44-B135-1A43E7A0CFB2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55" creationId="{CD95C056-EECE-4579-9183-EB63F88BDF44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57" creationId="{37A70A19-715D-408D-BEDA-A33CBF381CA9}"/>
          </ac:spMkLst>
        </pc:spChg>
        <pc:spChg chg="add mod">
          <ac:chgData name="彭 勇" userId="7a8b4c64c052a6ee" providerId="LiveId" clId="{FADA9435-1B39-408B-A9AE-54DA51087AA0}" dt="2018-05-16T04:06:53.305" v="1648" actId="571"/>
          <ac:spMkLst>
            <pc:docMk/>
            <pc:sldMk cId="2498760351" sldId="312"/>
            <ac:spMk id="60" creationId="{9C71BDB8-BBBB-4E85-8F84-7B5356B97516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61" creationId="{91126BF8-5F84-423A-994D-E40A242A96D8}"/>
          </ac:spMkLst>
        </pc:spChg>
        <pc:spChg chg="add mod">
          <ac:chgData name="彭 勇" userId="7a8b4c64c052a6ee" providerId="LiveId" clId="{FADA9435-1B39-408B-A9AE-54DA51087AA0}" dt="2018-05-16T04:23:06.227" v="1682" actId="1076"/>
          <ac:spMkLst>
            <pc:docMk/>
            <pc:sldMk cId="2498760351" sldId="312"/>
            <ac:spMk id="63" creationId="{DD126A4D-94CD-43BC-A0BE-72ACEB1F0C72}"/>
          </ac:spMkLst>
        </pc:sp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" creationId="{2E0F32EF-B7E5-4EBE-A454-60FF3801B46E}"/>
          </ac:picMkLst>
        </pc:picChg>
        <pc:picChg chg="add del">
          <ac:chgData name="彭 勇" userId="7a8b4c64c052a6ee" providerId="LiveId" clId="{FADA9435-1B39-408B-A9AE-54DA51087AA0}" dt="2018-05-16T03:59:57.811" v="1548"/>
          <ac:picMkLst>
            <pc:docMk/>
            <pc:sldMk cId="2498760351" sldId="312"/>
            <ac:picMk id="8" creationId="{147CEA75-F9DA-4B63-8E27-79C0A8945A1A}"/>
          </ac:picMkLst>
        </pc:picChg>
        <pc:picChg chg="add mod">
          <ac:chgData name="彭 勇" userId="7a8b4c64c052a6ee" providerId="LiveId" clId="{FADA9435-1B39-408B-A9AE-54DA51087AA0}" dt="2018-05-16T05:00:32.612" v="1704" actId="1076"/>
          <ac:picMkLst>
            <pc:docMk/>
            <pc:sldMk cId="2498760351" sldId="312"/>
            <ac:picMk id="11" creationId="{40A42076-6ADA-4ED5-AE98-FEC0D8550C91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17" creationId="{FFADF977-7DFD-491B-8063-330DA335DA12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19" creationId="{2A4342F5-D9A2-4E3A-A21F-F8EF4077BC44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23" creationId="{E2434B13-7443-4FBB-967A-97B1A91ECC77}"/>
          </ac:picMkLst>
        </pc:picChg>
        <pc:picChg chg="add mod">
          <ac:chgData name="彭 勇" userId="7a8b4c64c052a6ee" providerId="LiveId" clId="{FADA9435-1B39-408B-A9AE-54DA51087AA0}" dt="2018-05-16T04:23:12.980" v="1685" actId="1076"/>
          <ac:picMkLst>
            <pc:docMk/>
            <pc:sldMk cId="2498760351" sldId="312"/>
            <ac:picMk id="44" creationId="{BF4770EF-26E2-4520-9BAB-408DAB09E53C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56" creationId="{4AEFC02F-F23E-48D2-939C-C89DB3AC0E69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58" creationId="{61CBBFB2-C6AE-4BC7-B62A-6998BD8E0F1F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2" creationId="{B5DB66C7-7250-4503-9935-E0A7456B2067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4" creationId="{162AA24C-6B35-46A5-8857-335AE0CC8F7E}"/>
          </ac:picMkLst>
        </pc:picChg>
        <pc:picChg chg="add mod">
          <ac:chgData name="彭 勇" userId="7a8b4c64c052a6ee" providerId="LiveId" clId="{FADA9435-1B39-408B-A9AE-54DA51087AA0}" dt="2018-05-16T04:23:06.227" v="1682" actId="1076"/>
          <ac:picMkLst>
            <pc:docMk/>
            <pc:sldMk cId="2498760351" sldId="312"/>
            <ac:picMk id="67" creationId="{09F021D3-3E3D-4D7A-B8F7-AB488CD2F3F8}"/>
          </ac:picMkLst>
        </pc:pic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7" creationId="{65405C8E-C632-4811-AAF4-70274FCE2BEA}"/>
          </ac:cxnSpMkLst>
        </pc:cxnChg>
        <pc:cxnChg chg="add del">
          <ac:chgData name="彭 勇" userId="7a8b4c64c052a6ee" providerId="LiveId" clId="{FADA9435-1B39-408B-A9AE-54DA51087AA0}" dt="2018-05-16T03:59:57.811" v="1548"/>
          <ac:cxnSpMkLst>
            <pc:docMk/>
            <pc:sldMk cId="2498760351" sldId="312"/>
            <ac:cxnSpMk id="10" creationId="{36094490-135A-4D43-8669-0A5E1886C0FB}"/>
          </ac:cxnSpMkLst>
        </pc:cxnChg>
        <pc:cxnChg chg="add mod">
          <ac:chgData name="彭 勇" userId="7a8b4c64c052a6ee" providerId="LiveId" clId="{FADA9435-1B39-408B-A9AE-54DA51087AA0}" dt="2018-05-16T05:00:32.612" v="1704" actId="1076"/>
          <ac:cxnSpMkLst>
            <pc:docMk/>
            <pc:sldMk cId="2498760351" sldId="312"/>
            <ac:cxnSpMk id="12" creationId="{E2C1543B-F5A6-4898-A26C-D2276108328B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24" creationId="{91B7FA80-607B-4438-93E0-79478D25B063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25" creationId="{137AEE21-F170-46D5-86C4-0EDB7051DB87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41" creationId="{CB15191C-C400-4851-B094-E6E106F52F35}"/>
          </ac:cxnSpMkLst>
        </pc:cxnChg>
        <pc:cxnChg chg="add mod">
          <ac:chgData name="彭 勇" userId="7a8b4c64c052a6ee" providerId="LiveId" clId="{FADA9435-1B39-408B-A9AE-54DA51087AA0}" dt="2018-05-16T04:23:12.980" v="1685" actId="1076"/>
          <ac:cxnSpMkLst>
            <pc:docMk/>
            <pc:sldMk cId="2498760351" sldId="312"/>
            <ac:cxnSpMk id="47" creationId="{5AB60B9F-B475-4C33-AEC7-C5C20694F81F}"/>
          </ac:cxnSpMkLst>
        </pc:cxnChg>
        <pc:cxnChg chg="add mod">
          <ac:chgData name="彭 勇" userId="7a8b4c64c052a6ee" providerId="LiveId" clId="{FADA9435-1B39-408B-A9AE-54DA51087AA0}" dt="2018-05-16T04:26:10.946" v="1698" actId="14100"/>
          <ac:cxnSpMkLst>
            <pc:docMk/>
            <pc:sldMk cId="2498760351" sldId="312"/>
            <ac:cxnSpMk id="50" creationId="{E3C369AD-4E94-4F7A-AFB3-C312FE774452}"/>
          </ac:cxnSpMkLst>
        </pc:cxn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66" creationId="{DFFA8B34-2957-4FAB-A0F7-9E5811170451}"/>
          </ac:cxnSpMkLst>
        </pc:cxnChg>
        <pc:cxnChg chg="add mod">
          <ac:chgData name="彭 勇" userId="7a8b4c64c052a6ee" providerId="LiveId" clId="{FADA9435-1B39-408B-A9AE-54DA51087AA0}" dt="2018-05-16T04:23:06.227" v="1682" actId="1076"/>
          <ac:cxnSpMkLst>
            <pc:docMk/>
            <pc:sldMk cId="2498760351" sldId="312"/>
            <ac:cxnSpMk id="68" creationId="{A46954F4-29EF-4889-A6E9-C5FB1E1A8308}"/>
          </ac:cxnSpMkLst>
        </pc:cxnChg>
      </pc:sldChg>
      <pc:sldChg chg="modSp add del">
        <pc:chgData name="彭 勇" userId="7a8b4c64c052a6ee" providerId="LiveId" clId="{FADA9435-1B39-408B-A9AE-54DA51087AA0}" dt="2018-05-16T06:06:11.949" v="2049" actId="47"/>
        <pc:sldMkLst>
          <pc:docMk/>
          <pc:sldMk cId="3617185197" sldId="313"/>
        </pc:sldMkLst>
        <pc:spChg chg="mod">
          <ac:chgData name="彭 勇" userId="7a8b4c64c052a6ee" providerId="LiveId" clId="{FADA9435-1B39-408B-A9AE-54DA51087AA0}" dt="2018-05-16T06:04:54.691" v="2048" actId="27636"/>
          <ac:spMkLst>
            <pc:docMk/>
            <pc:sldMk cId="3617185197" sldId="313"/>
            <ac:spMk id="22" creationId="{9DE39B5B-0FB2-44B0-9A82-CA16FB107BD5}"/>
          </ac:spMkLst>
        </pc:spChg>
      </pc:sldChg>
      <pc:sldChg chg="addSp delSp modSp add modNotesTx">
        <pc:chgData name="彭 勇" userId="7a8b4c64c052a6ee" providerId="LiveId" clId="{FADA9435-1B39-408B-A9AE-54DA51087AA0}" dt="2018-05-16T06:13:06.301" v="2086" actId="20577"/>
        <pc:sldMkLst>
          <pc:docMk/>
          <pc:sldMk cId="3723578183" sldId="314"/>
        </pc:sldMkLst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2" creationId="{617E036E-35BF-471E-BC86-181407F22A0B}"/>
          </ac:spMkLst>
        </pc:spChg>
        <pc:spChg chg="add del mod">
          <ac:chgData name="彭 勇" userId="7a8b4c64c052a6ee" providerId="LiveId" clId="{FADA9435-1B39-408B-A9AE-54DA51087AA0}" dt="2018-05-16T06:07:37.152" v="2069"/>
          <ac:spMkLst>
            <pc:docMk/>
            <pc:sldMk cId="3723578183" sldId="314"/>
            <ac:spMk id="3" creationId="{D2412955-9490-4EE5-9DAA-8C31082957ED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9" creationId="{FEC74719-717D-4E76-AC06-D25ADAB0EC06}"/>
          </ac:spMkLst>
        </pc:spChg>
        <pc:spChg chg="add del">
          <ac:chgData name="彭 勇" userId="7a8b4c64c052a6ee" providerId="LiveId" clId="{FADA9435-1B39-408B-A9AE-54DA51087AA0}" dt="2018-05-16T05:56:36.264" v="1919"/>
          <ac:spMkLst>
            <pc:docMk/>
            <pc:sldMk cId="3723578183" sldId="314"/>
            <ac:spMk id="13" creationId="{067B5C29-BC09-4752-BFF5-0C8A504CAF60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16" creationId="{B52D7FBF-B968-42BC-93F6-2BB23123A123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18" creationId="{46CB7CD7-A4AB-4B7D-8B0F-A4BCFF529B46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20" creationId="{0760A757-C00B-4F0A-8C77-3C1B2B200DDF}"/>
          </ac:spMkLst>
        </pc:spChg>
        <pc:spChg chg="mod">
          <ac:chgData name="彭 勇" userId="7a8b4c64c052a6ee" providerId="LiveId" clId="{FADA9435-1B39-408B-A9AE-54DA51087AA0}" dt="2018-05-16T05:45:05.631" v="1813" actId="27636"/>
          <ac:spMkLst>
            <pc:docMk/>
            <pc:sldMk cId="3723578183" sldId="314"/>
            <ac:spMk id="22" creationId="{9DE39B5B-0FB2-44B0-9A82-CA16FB107BD5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4" creationId="{0B7EAF14-140F-4DBD-9C9E-DFBE935E0FC7}"/>
          </ac:spMkLst>
        </pc:spChg>
        <pc:spChg chg="add mod">
          <ac:chgData name="彭 勇" userId="7a8b4c64c052a6ee" providerId="LiveId" clId="{FADA9435-1B39-408B-A9AE-54DA51087AA0}" dt="2018-05-16T06:11:45.182" v="2081" actId="20577"/>
          <ac:spMkLst>
            <pc:docMk/>
            <pc:sldMk cId="3723578183" sldId="314"/>
            <ac:spMk id="35" creationId="{FB15A17E-22B0-41A7-B57C-C5E71C0D90DF}"/>
          </ac:spMkLst>
        </pc:spChg>
        <pc:spChg chg="add mod">
          <ac:chgData name="彭 勇" userId="7a8b4c64c052a6ee" providerId="LiveId" clId="{FADA9435-1B39-408B-A9AE-54DA51087AA0}" dt="2018-05-16T06:11:41.225" v="2079" actId="20577"/>
          <ac:spMkLst>
            <pc:docMk/>
            <pc:sldMk cId="3723578183" sldId="314"/>
            <ac:spMk id="36" creationId="{20AAD94A-F41E-4EEF-ADD9-74351A97CF76}"/>
          </ac:spMkLst>
        </pc:spChg>
        <pc:spChg chg="add mod">
          <ac:chgData name="彭 勇" userId="7a8b4c64c052a6ee" providerId="LiveId" clId="{FADA9435-1B39-408B-A9AE-54DA51087AA0}" dt="2018-05-16T06:11:47.249" v="2083" actId="20577"/>
          <ac:spMkLst>
            <pc:docMk/>
            <pc:sldMk cId="3723578183" sldId="314"/>
            <ac:spMk id="37" creationId="{80B937E1-DA13-465A-B26B-E1AC9172A5DF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8" creationId="{2F6FB2C0-8F62-4428-B9CA-833E95613A92}"/>
          </ac:spMkLst>
        </pc:spChg>
        <pc:spChg chg="add mod">
          <ac:chgData name="彭 勇" userId="7a8b4c64c052a6ee" providerId="LiveId" clId="{FADA9435-1B39-408B-A9AE-54DA51087AA0}" dt="2018-05-16T05:56:02.508" v="1902" actId="1076"/>
          <ac:spMkLst>
            <pc:docMk/>
            <pc:sldMk cId="3723578183" sldId="314"/>
            <ac:spMk id="39" creationId="{A9CC8AEE-27C4-4DAC-BDCA-7C42F23FA762}"/>
          </ac:spMkLst>
        </pc:spChg>
        <pc:spChg chg="add mod">
          <ac:chgData name="彭 勇" userId="7a8b4c64c052a6ee" providerId="LiveId" clId="{FADA9435-1B39-408B-A9AE-54DA51087AA0}" dt="2018-05-16T05:56:40.222" v="1923"/>
          <ac:spMkLst>
            <pc:docMk/>
            <pc:sldMk cId="3723578183" sldId="314"/>
            <ac:spMk id="45" creationId="{E12905AF-787A-4570-894B-EBF1A8E761AE}"/>
          </ac:spMkLst>
        </pc:spChg>
        <pc:spChg chg="add mod">
          <ac:chgData name="彭 勇" userId="7a8b4c64c052a6ee" providerId="LiveId" clId="{FADA9435-1B39-408B-A9AE-54DA51087AA0}" dt="2018-05-16T05:56:21.660" v="1906" actId="571"/>
          <ac:spMkLst>
            <pc:docMk/>
            <pc:sldMk cId="3723578183" sldId="314"/>
            <ac:spMk id="46" creationId="{B1574F94-661A-4857-9FFB-F4DA38100644}"/>
          </ac:spMkLst>
        </pc:spChg>
        <pc:spChg chg="add mod">
          <ac:chgData name="彭 勇" userId="7a8b4c64c052a6ee" providerId="LiveId" clId="{FADA9435-1B39-408B-A9AE-54DA51087AA0}" dt="2018-05-16T05:56:21.660" v="1906" actId="571"/>
          <ac:spMkLst>
            <pc:docMk/>
            <pc:sldMk cId="3723578183" sldId="314"/>
            <ac:spMk id="48" creationId="{A6F15B4C-9820-45BD-963B-3D9A2F6BE714}"/>
          </ac:spMkLst>
        </pc:spChg>
        <pc:spChg chg="add mod">
          <ac:chgData name="彭 勇" userId="7a8b4c64c052a6ee" providerId="LiveId" clId="{FADA9435-1B39-408B-A9AE-54DA51087AA0}" dt="2018-05-16T05:56:37.841" v="1920"/>
          <ac:spMkLst>
            <pc:docMk/>
            <pc:sldMk cId="3723578183" sldId="314"/>
            <ac:spMk id="49" creationId="{A87A834F-1B59-4C9A-9E2B-8CBB965BAC61}"/>
          </ac:spMkLst>
        </pc:spChg>
        <pc:spChg chg="add mod">
          <ac:chgData name="彭 勇" userId="7a8b4c64c052a6ee" providerId="LiveId" clId="{FADA9435-1B39-408B-A9AE-54DA51087AA0}" dt="2018-05-16T05:56:31.567" v="1917"/>
          <ac:spMkLst>
            <pc:docMk/>
            <pc:sldMk cId="3723578183" sldId="314"/>
            <ac:spMk id="51" creationId="{99AD7280-49CD-40DB-A0DA-15CDD67450A3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55" creationId="{CD95C056-EECE-4579-9183-EB63F88BDF44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57" creationId="{37A70A19-715D-408D-BEDA-A33CBF381CA9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61" creationId="{91126BF8-5F84-423A-994D-E40A242A96D8}"/>
          </ac:spMkLst>
        </pc:spChg>
        <pc:spChg chg="del">
          <ac:chgData name="彭 勇" userId="7a8b4c64c052a6ee" providerId="LiveId" clId="{FADA9435-1B39-408B-A9AE-54DA51087AA0}" dt="2018-05-16T05:45:09.097" v="1814" actId="478"/>
          <ac:spMkLst>
            <pc:docMk/>
            <pc:sldMk cId="3723578183" sldId="314"/>
            <ac:spMk id="63" creationId="{DD126A4D-94CD-43BC-A0BE-72ACEB1F0C72}"/>
          </ac:spMkLst>
        </pc:spChg>
        <pc:spChg chg="add mod">
          <ac:chgData name="彭 勇" userId="7a8b4c64c052a6ee" providerId="LiveId" clId="{FADA9435-1B39-408B-A9AE-54DA51087AA0}" dt="2018-05-16T06:11:43.369" v="2080" actId="20577"/>
          <ac:spMkLst>
            <pc:docMk/>
            <pc:sldMk cId="3723578183" sldId="314"/>
            <ac:spMk id="89" creationId="{DA2900BA-6188-4701-8D22-0721E60157D1}"/>
          </ac:spMkLst>
        </pc:spChg>
        <pc:spChg chg="add mod">
          <ac:chgData name="彭 勇" userId="7a8b4c64c052a6ee" providerId="LiveId" clId="{FADA9435-1B39-408B-A9AE-54DA51087AA0}" dt="2018-05-16T06:11:46.139" v="2082" actId="20577"/>
          <ac:spMkLst>
            <pc:docMk/>
            <pc:sldMk cId="3723578183" sldId="314"/>
            <ac:spMk id="90" creationId="{7CAD2D8E-D2D2-41EE-A2A7-61219420F324}"/>
          </ac:spMkLst>
        </pc:spChg>
        <pc:spChg chg="add mod">
          <ac:chgData name="彭 勇" userId="7a8b4c64c052a6ee" providerId="LiveId" clId="{FADA9435-1B39-408B-A9AE-54DA51087AA0}" dt="2018-05-16T06:11:48.276" v="2084" actId="20577"/>
          <ac:spMkLst>
            <pc:docMk/>
            <pc:sldMk cId="3723578183" sldId="314"/>
            <ac:spMk id="91" creationId="{5C099F2E-B956-43EF-A1F2-7A73E169FC43}"/>
          </ac:spMkLst>
        </pc:sp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" creationId="{2E0F32EF-B7E5-4EBE-A454-60FF3801B46E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1" creationId="{40A42076-6ADA-4ED5-AE98-FEC0D8550C91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7" creationId="{FFADF977-7DFD-491B-8063-330DA335DA12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19" creationId="{2A4342F5-D9A2-4E3A-A21F-F8EF4077BC44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23" creationId="{E2434B13-7443-4FBB-967A-97B1A91ECC77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44" creationId="{BF4770EF-26E2-4520-9BAB-408DAB09E53C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56" creationId="{4AEFC02F-F23E-48D2-939C-C89DB3AC0E69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58" creationId="{61CBBFB2-C6AE-4BC7-B62A-6998BD8E0F1F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2" creationId="{B5DB66C7-7250-4503-9935-E0A7456B2067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4" creationId="{162AA24C-6B35-46A5-8857-335AE0CC8F7E}"/>
          </ac:picMkLst>
        </pc:picChg>
        <pc:picChg chg="del">
          <ac:chgData name="彭 勇" userId="7a8b4c64c052a6ee" providerId="LiveId" clId="{FADA9435-1B39-408B-A9AE-54DA51087AA0}" dt="2018-05-16T05:45:09.097" v="1814" actId="478"/>
          <ac:picMkLst>
            <pc:docMk/>
            <pc:sldMk cId="3723578183" sldId="314"/>
            <ac:picMk id="67" creationId="{09F021D3-3E3D-4D7A-B8F7-AB488CD2F3F8}"/>
          </ac:picMkLst>
        </pc:picChg>
        <pc:cxnChg chg="del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7" creationId="{65405C8E-C632-4811-AAF4-70274FCE2BEA}"/>
          </ac:cxnSpMkLst>
        </pc:cxnChg>
        <pc:cxnChg chg="del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12" creationId="{E2C1543B-F5A6-4898-A26C-D2276108328B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24" creationId="{91B7FA80-607B-4438-93E0-79478D25B063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25" creationId="{137AEE21-F170-46D5-86C4-0EDB7051DB87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0" creationId="{D65FF676-33EC-48E2-879C-3220902EF73A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41" creationId="{CB15191C-C400-4851-B094-E6E106F52F35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2" creationId="{F0D542E5-7206-4FFD-92F2-EACD0DC30730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43" creationId="{153E2E7D-DA91-4778-B542-2ADAFDB66BAE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47" creationId="{5AB60B9F-B475-4C33-AEC7-C5C20694F81F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50" creationId="{E3C369AD-4E94-4F7A-AFB3-C312FE774452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53" creationId="{895C50E5-5CD8-47FD-9DA4-4E4928A1569D}"/>
          </ac:cxnSpMkLst>
        </pc:cxnChg>
        <pc:cxnChg chg="add del mod">
          <ac:chgData name="彭 勇" userId="7a8b4c64c052a6ee" providerId="LiveId" clId="{FADA9435-1B39-408B-A9AE-54DA51087AA0}" dt="2018-05-16T05:58:16.159" v="1956" actId="478"/>
          <ac:cxnSpMkLst>
            <pc:docMk/>
            <pc:sldMk cId="3723578183" sldId="314"/>
            <ac:cxnSpMk id="59" creationId="{92ED6B57-1CA1-46B2-ABA9-5713BBA702A3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0" creationId="{5E7A8866-1537-47E2-A253-217FECB47E39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5" creationId="{9056ECCA-9AC8-48F2-B841-BFA06D5BC229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66" creationId="{DFFA8B34-2957-4FAB-A0F7-9E5811170451}"/>
          </ac:cxnSpMkLst>
        </pc:cxnChg>
        <pc:cxnChg chg="del mod">
          <ac:chgData name="彭 勇" userId="7a8b4c64c052a6ee" providerId="LiveId" clId="{FADA9435-1B39-408B-A9AE-54DA51087AA0}" dt="2018-05-16T05:45:09.097" v="1814" actId="478"/>
          <ac:cxnSpMkLst>
            <pc:docMk/>
            <pc:sldMk cId="3723578183" sldId="314"/>
            <ac:cxnSpMk id="68" creationId="{A46954F4-29EF-4889-A6E9-C5FB1E1A8308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69" creationId="{5EFAA59E-CAAC-46C4-BCB1-7B44E9BCDE44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70" creationId="{934371A0-BB6F-4C42-A941-AA9EBE81FEEE}"/>
          </ac:cxnSpMkLst>
        </pc:cxnChg>
        <pc:cxnChg chg="add del mod">
          <ac:chgData name="彭 勇" userId="7a8b4c64c052a6ee" providerId="LiveId" clId="{FADA9435-1B39-408B-A9AE-54DA51087AA0}" dt="2018-05-16T05:57:50.531" v="1954" actId="478"/>
          <ac:cxnSpMkLst>
            <pc:docMk/>
            <pc:sldMk cId="3723578183" sldId="314"/>
            <ac:cxnSpMk id="72" creationId="{30E48AE3-9C8F-4A3E-BA59-E2AEA7CC79FC}"/>
          </ac:cxnSpMkLst>
        </pc:cxnChg>
        <pc:cxnChg chg="add mod">
          <ac:chgData name="彭 勇" userId="7a8b4c64c052a6ee" providerId="LiveId" clId="{FADA9435-1B39-408B-A9AE-54DA51087AA0}" dt="2018-05-16T06:07:23.987" v="2068" actId="14100"/>
          <ac:cxnSpMkLst>
            <pc:docMk/>
            <pc:sldMk cId="3723578183" sldId="314"/>
            <ac:cxnSpMk id="75" creationId="{BAA46FA8-71E7-4C21-A4D0-DD2EB9E132E9}"/>
          </ac:cxnSpMkLst>
        </pc:cxnChg>
        <pc:cxnChg chg="add del mod">
          <ac:chgData name="彭 勇" userId="7a8b4c64c052a6ee" providerId="LiveId" clId="{FADA9435-1B39-408B-A9AE-54DA51087AA0}" dt="2018-05-16T05:57:48.584" v="1953" actId="478"/>
          <ac:cxnSpMkLst>
            <pc:docMk/>
            <pc:sldMk cId="3723578183" sldId="314"/>
            <ac:cxnSpMk id="78" creationId="{95E2ECDD-AD25-4534-BF98-F92CB534E417}"/>
          </ac:cxnSpMkLst>
        </pc:cxnChg>
      </pc:sldChg>
      <pc:sldChg chg="addSp delSp modSp add modNotesTx">
        <pc:chgData name="彭 勇" userId="7a8b4c64c052a6ee" providerId="LiveId" clId="{FADA9435-1B39-408B-A9AE-54DA51087AA0}" dt="2018-05-16T06:13:08.073" v="2087" actId="20577"/>
        <pc:sldMkLst>
          <pc:docMk/>
          <pc:sldMk cId="1742934" sldId="315"/>
        </pc:sldMkLst>
        <pc:spChg chg="del">
          <ac:chgData name="彭 勇" userId="7a8b4c64c052a6ee" providerId="LiveId" clId="{FADA9435-1B39-408B-A9AE-54DA51087AA0}" dt="2018-05-16T05:45:58.569" v="1824" actId="478"/>
          <ac:spMkLst>
            <pc:docMk/>
            <pc:sldMk cId="1742934" sldId="315"/>
            <ac:spMk id="3" creationId="{D2412955-9490-4EE5-9DAA-8C31082957ED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5" creationId="{B35DBC2D-D152-4F39-977A-50CC61C34135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6" creationId="{144E512A-D6E0-4FCC-8236-58DF2FF7C6F0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7" creationId="{89771F15-D99C-4130-A00A-0828A7AFA41F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8" creationId="{DF20456A-C390-4AF4-A40C-5ED7C9F9F5B4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9" creationId="{6F557E30-9774-45DD-A4E8-39C61F5EF2C5}"/>
          </ac:spMkLst>
        </pc:spChg>
        <pc:spChg chg="add del mod">
          <ac:chgData name="彭 勇" userId="7a8b4c64c052a6ee" providerId="LiveId" clId="{FADA9435-1B39-408B-A9AE-54DA51087AA0}" dt="2018-05-16T05:55:55.764" v="1899"/>
          <ac:spMkLst>
            <pc:docMk/>
            <pc:sldMk cId="1742934" sldId="315"/>
            <ac:spMk id="10" creationId="{335D3885-943F-4CA7-BCBC-18AFF6CA8A26}"/>
          </ac:spMkLst>
        </pc:spChg>
        <pc:spChg chg="del mod">
          <ac:chgData name="彭 勇" userId="7a8b4c64c052a6ee" providerId="LiveId" clId="{FADA9435-1B39-408B-A9AE-54DA51087AA0}" dt="2018-05-16T06:11:11.017" v="2075" actId="478"/>
          <ac:spMkLst>
            <pc:docMk/>
            <pc:sldMk cId="1742934" sldId="315"/>
            <ac:spMk id="22" creationId="{9DE39B5B-0FB2-44B0-9A82-CA16FB107BD5}"/>
          </ac:spMkLst>
        </pc:spChg>
        <pc:spChg chg="add del mod">
          <ac:chgData name="彭 勇" userId="7a8b4c64c052a6ee" providerId="LiveId" clId="{FADA9435-1B39-408B-A9AE-54DA51087AA0}" dt="2018-05-16T05:55:45.249" v="1898" actId="478"/>
          <ac:spMkLst>
            <pc:docMk/>
            <pc:sldMk cId="1742934" sldId="315"/>
            <ac:spMk id="23" creationId="{B7BDC443-A151-4A2A-86C9-E516CE494535}"/>
          </ac:spMkLst>
        </pc:spChg>
        <pc:spChg chg="add mod">
          <ac:chgData name="彭 勇" userId="7a8b4c64c052a6ee" providerId="LiveId" clId="{FADA9435-1B39-408B-A9AE-54DA51087AA0}" dt="2018-05-16T05:55:38.677" v="1892" actId="571"/>
          <ac:spMkLst>
            <pc:docMk/>
            <pc:sldMk cId="1742934" sldId="315"/>
            <ac:spMk id="25" creationId="{929EB245-8E51-4766-8918-8A21267DAF7F}"/>
          </ac:spMkLst>
        </pc:spChg>
        <pc:spChg chg="add mod">
          <ac:chgData name="彭 勇" userId="7a8b4c64c052a6ee" providerId="LiveId" clId="{FADA9435-1B39-408B-A9AE-54DA51087AA0}" dt="2018-05-16T05:55:38.677" v="1892" actId="571"/>
          <ac:spMkLst>
            <pc:docMk/>
            <pc:sldMk cId="1742934" sldId="315"/>
            <ac:spMk id="26" creationId="{D3665663-16F9-4879-BE0A-C62804986844}"/>
          </ac:spMkLst>
        </pc:spChg>
        <pc:spChg chg="add mod">
          <ac:chgData name="彭 勇" userId="7a8b4c64c052a6ee" providerId="LiveId" clId="{FADA9435-1B39-408B-A9AE-54DA51087AA0}" dt="2018-05-16T06:12:34.811" v="2085" actId="14100"/>
          <ac:spMkLst>
            <pc:docMk/>
            <pc:sldMk cId="1742934" sldId="315"/>
            <ac:spMk id="27" creationId="{36C4215D-EA26-47F5-B24B-4EE8D761AF61}"/>
          </ac:spMkLst>
        </pc:spChg>
        <pc:spChg chg="add">
          <ac:chgData name="彭 勇" userId="7a8b4c64c052a6ee" providerId="LiveId" clId="{FADA9435-1B39-408B-A9AE-54DA51087AA0}" dt="2018-05-16T06:11:11.157" v="2076"/>
          <ac:spMkLst>
            <pc:docMk/>
            <pc:sldMk cId="1742934" sldId="315"/>
            <ac:spMk id="28" creationId="{A7CA77F0-9A60-455C-993D-8FFD4A79B747}"/>
          </ac:spMkLst>
        </pc:spChg>
        <pc:cxnChg chg="add del mod">
          <ac:chgData name="彭 勇" userId="7a8b4c64c052a6ee" providerId="LiveId" clId="{FADA9435-1B39-408B-A9AE-54DA51087AA0}" dt="2018-05-16T05:55:55.764" v="1899"/>
          <ac:cxnSpMkLst>
            <pc:docMk/>
            <pc:sldMk cId="1742934" sldId="315"/>
            <ac:cxnSpMk id="4" creationId="{7FAD6C46-BA30-48BC-906D-79D08439BA54}"/>
          </ac:cxnSpMkLst>
        </pc:cxnChg>
        <pc:cxnChg chg="add del mod">
          <ac:chgData name="彭 勇" userId="7a8b4c64c052a6ee" providerId="LiveId" clId="{FADA9435-1B39-408B-A9AE-54DA51087AA0}" dt="2018-05-16T05:55:55.764" v="1899"/>
          <ac:cxnSpMkLst>
            <pc:docMk/>
            <pc:sldMk cId="1742934" sldId="315"/>
            <ac:cxnSpMk id="13" creationId="{C25EE665-0A85-4B88-BA51-CA4ABDE9348F}"/>
          </ac:cxnSpMkLst>
        </pc:cxnChg>
        <pc:cxnChg chg="add del mod">
          <ac:chgData name="彭 勇" userId="7a8b4c64c052a6ee" providerId="LiveId" clId="{FADA9435-1B39-408B-A9AE-54DA51087AA0}" dt="2018-05-16T05:55:55.764" v="1899"/>
          <ac:cxnSpMkLst>
            <pc:docMk/>
            <pc:sldMk cId="1742934" sldId="315"/>
            <ac:cxnSpMk id="16" creationId="{96144877-50EB-49E0-8FD8-D872966F5416}"/>
          </ac:cxnSpMkLst>
        </pc:cxnChg>
      </pc:sldChg>
      <pc:sldChg chg="addSp delSp modSp add">
        <pc:chgData name="彭 勇" userId="7a8b4c64c052a6ee" providerId="LiveId" clId="{FADA9435-1B39-408B-A9AE-54DA51087AA0}" dt="2018-05-16T07:30:55.666" v="3250" actId="1076"/>
        <pc:sldMkLst>
          <pc:docMk/>
          <pc:sldMk cId="1573258052" sldId="316"/>
        </pc:sldMkLst>
        <pc:spChg chg="add mod">
          <ac:chgData name="彭 勇" userId="7a8b4c64c052a6ee" providerId="LiveId" clId="{FADA9435-1B39-408B-A9AE-54DA51087AA0}" dt="2018-05-16T07:30:55.666" v="3250" actId="1076"/>
          <ac:spMkLst>
            <pc:docMk/>
            <pc:sldMk cId="1573258052" sldId="316"/>
            <ac:spMk id="2" creationId="{39FC539B-C091-479C-84FD-B84C19F56AD6}"/>
          </ac:spMkLst>
        </pc:spChg>
        <pc:spChg chg="add">
          <ac:chgData name="彭 勇" userId="7a8b4c64c052a6ee" providerId="LiveId" clId="{FADA9435-1B39-408B-A9AE-54DA51087AA0}" dt="2018-05-16T06:11:15.672" v="2078"/>
          <ac:spMkLst>
            <pc:docMk/>
            <pc:sldMk cId="1573258052" sldId="316"/>
            <ac:spMk id="5" creationId="{9562B7C7-394C-4276-A1B1-8D4B9F23F2D7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6" creationId="{6BF7E21C-4B3A-4642-A605-9FFF24DB6457}"/>
          </ac:spMkLst>
        </pc:spChg>
        <pc:spChg chg="del">
          <ac:chgData name="彭 勇" userId="7a8b4c64c052a6ee" providerId="LiveId" clId="{FADA9435-1B39-408B-A9AE-54DA51087AA0}" dt="2018-05-16T06:11:15.529" v="2077" actId="478"/>
          <ac:spMkLst>
            <pc:docMk/>
            <pc:sldMk cId="1573258052" sldId="316"/>
            <ac:spMk id="22" creationId="{9DE39B5B-0FB2-44B0-9A82-CA16FB107BD5}"/>
          </ac:spMkLst>
        </pc:spChg>
        <pc:spChg chg="del">
          <ac:chgData name="彭 勇" userId="7a8b4c64c052a6ee" providerId="LiveId" clId="{FADA9435-1B39-408B-A9AE-54DA51087AA0}" dt="2018-05-16T06:08:42.209" v="2073" actId="478"/>
          <ac:spMkLst>
            <pc:docMk/>
            <pc:sldMk cId="1573258052" sldId="316"/>
            <ac:spMk id="27" creationId="{36C4215D-EA26-47F5-B24B-4EE8D761AF6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38" creationId="{3D8D38FD-302E-4DFA-BE29-DA7A5550654D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40" creationId="{EBC3537C-DBB8-436F-8F94-961D03573B8A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5" creationId="{F9EF75C7-4831-40D3-883B-E19E952A107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6" creationId="{A721139B-EEE1-4367-991B-C5ADFF92F2AA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7" creationId="{2D02EE7D-4BFB-4FEC-A537-9161FB86DAE5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8" creationId="{6C6D83F6-0A01-46FC-8DE7-C81CE9F97D79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49" creationId="{63A770F7-AED1-4B7F-AD39-C7D7552D9DF4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0" creationId="{39997BE6-55FD-4979-8B52-325ACDD09D27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1" creationId="{5D203367-A08D-4BAA-BBE8-84D55613F398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2" creationId="{E1859ADC-20FE-43C3-B153-9690B89345C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3" creationId="{16E4B206-F6A2-45D1-AF86-94DD44AEE291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4" creationId="{8185AB2F-0EFE-477D-9501-3A447177B7C9}"/>
          </ac:spMkLst>
        </pc:spChg>
        <pc:spChg chg="add del mod">
          <ac:chgData name="彭 勇" userId="7a8b4c64c052a6ee" providerId="LiveId" clId="{FADA9435-1B39-408B-A9AE-54DA51087AA0}" dt="2018-05-16T07:23:11.666" v="2998" actId="478"/>
          <ac:spMkLst>
            <pc:docMk/>
            <pc:sldMk cId="1573258052" sldId="316"/>
            <ac:spMk id="55" creationId="{A219CD7F-AF20-4780-AC7A-3115895F70A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57" creationId="{DFE59611-5198-414F-8CBD-0EFBC51455BD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59" creationId="{11F507BE-D709-48DC-87FB-C46DAD40283F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0" creationId="{77A07777-CB37-40DA-9B2C-F010E86B9DD1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2" creationId="{41804915-3313-4951-ACD3-3E170E17943B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63" creationId="{5C68F1D8-9618-4DE8-85FE-9D5EB31388F6}"/>
          </ac:spMkLst>
        </pc:spChg>
        <pc:spChg chg="del">
          <ac:chgData name="彭 勇" userId="7a8b4c64c052a6ee" providerId="LiveId" clId="{FADA9435-1B39-408B-A9AE-54DA51087AA0}" dt="2018-05-16T07:22:40.620" v="2993" actId="478"/>
          <ac:spMkLst>
            <pc:docMk/>
            <pc:sldMk cId="1573258052" sldId="316"/>
            <ac:spMk id="69" creationId="{CEED2276-D278-4692-B48D-66B125E614E9}"/>
          </ac:spMkLst>
        </pc:spChg>
        <pc:spChg chg="mod">
          <ac:chgData name="彭 勇" userId="7a8b4c64c052a6ee" providerId="LiveId" clId="{FADA9435-1B39-408B-A9AE-54DA51087AA0}" dt="2018-05-16T07:23:06.582" v="2997" actId="1076"/>
          <ac:spMkLst>
            <pc:docMk/>
            <pc:sldMk cId="1573258052" sldId="316"/>
            <ac:spMk id="75" creationId="{6046E30C-DA0E-4DAB-B894-9DE787232C98}"/>
          </ac:spMkLst>
        </pc:spChg>
        <pc:spChg chg="mod">
          <ac:chgData name="彭 勇" userId="7a8b4c64c052a6ee" providerId="LiveId" clId="{FADA9435-1B39-408B-A9AE-54DA51087AA0}" dt="2018-05-16T07:22:53.110" v="2996" actId="1076"/>
          <ac:spMkLst>
            <pc:docMk/>
            <pc:sldMk cId="1573258052" sldId="316"/>
            <ac:spMk id="81" creationId="{37E1FABC-EE17-4EA7-8DA6-AD8F6EC64EC8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1" creationId="{63E3489C-3C9E-4721-8697-D90990991957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2" creationId="{B0B96C23-0CCA-4A4E-94D5-A7BF52683F28}"/>
          </ac:spMkLst>
        </pc:spChg>
        <pc:spChg chg="add mod">
          <ac:chgData name="彭 勇" userId="7a8b4c64c052a6ee" providerId="LiveId" clId="{FADA9435-1B39-408B-A9AE-54DA51087AA0}" dt="2018-05-16T07:28:32.007" v="3134" actId="1076"/>
          <ac:spMkLst>
            <pc:docMk/>
            <pc:sldMk cId="1573258052" sldId="316"/>
            <ac:spMk id="103" creationId="{5A3D89FE-BCCF-41EE-BFCA-7721872EC9E1}"/>
          </ac:spMkLst>
        </pc:spChg>
        <pc:spChg chg="add mod">
          <ac:chgData name="彭 勇" userId="7a8b4c64c052a6ee" providerId="LiveId" clId="{FADA9435-1B39-408B-A9AE-54DA51087AA0}" dt="2018-05-16T07:30:01.627" v="3205" actId="14100"/>
          <ac:spMkLst>
            <pc:docMk/>
            <pc:sldMk cId="1573258052" sldId="316"/>
            <ac:spMk id="140" creationId="{A23F3266-BBD7-4DED-B7FA-82030F2C972E}"/>
          </ac:spMkLst>
        </pc:spChg>
        <pc:spChg chg="add">
          <ac:chgData name="彭 勇" userId="7a8b4c64c052a6ee" providerId="LiveId" clId="{FADA9435-1B39-408B-A9AE-54DA51087AA0}" dt="2018-05-16T07:30:43.672" v="3211"/>
          <ac:spMkLst>
            <pc:docMk/>
            <pc:sldMk cId="1573258052" sldId="316"/>
            <ac:spMk id="141" creationId="{33F6402F-E243-4CB5-9A12-AE052257A063}"/>
          </ac:spMkLst>
        </pc:s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7" creationId="{5817D020-2D41-4BD5-9636-6069D2FEA06C}"/>
          </ac:grpSpMkLst>
        </pc:gr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14" creationId="{09192A31-A76D-48E0-8786-1C54B6057E11}"/>
          </ac:grpSpMkLst>
        </pc:grpChg>
        <pc:grpChg chg="add del mod">
          <ac:chgData name="彭 勇" userId="7a8b4c64c052a6ee" providerId="LiveId" clId="{FADA9435-1B39-408B-A9AE-54DA51087AA0}" dt="2018-05-16T07:23:11.666" v="2998" actId="478"/>
          <ac:grpSpMkLst>
            <pc:docMk/>
            <pc:sldMk cId="1573258052" sldId="316"/>
            <ac:grpSpMk id="23" creationId="{5B525981-B138-4D5F-AA76-CF3E3BB3D0F5}"/>
          </ac:grpSpMkLst>
        </pc:grpChg>
        <pc:grpChg chg="add del mod">
          <ac:chgData name="彭 勇" userId="7a8b4c64c052a6ee" providerId="LiveId" clId="{FADA9435-1B39-408B-A9AE-54DA51087AA0}" dt="2018-05-16T07:19:30.536" v="2934" actId="478"/>
          <ac:grpSpMkLst>
            <pc:docMk/>
            <pc:sldMk cId="1573258052" sldId="316"/>
            <ac:grpSpMk id="31" creationId="{9D340DD6-F2B5-42DD-92EB-13C700ABA193}"/>
          </ac:grpSpMkLst>
        </pc:grpChg>
        <pc:grpChg chg="add mod">
          <ac:chgData name="彭 勇" userId="7a8b4c64c052a6ee" providerId="LiveId" clId="{FADA9435-1B39-408B-A9AE-54DA51087AA0}" dt="2018-05-16T07:28:32.007" v="3134" actId="1076"/>
          <ac:grpSpMkLst>
            <pc:docMk/>
            <pc:sldMk cId="1573258052" sldId="316"/>
            <ac:grpSpMk id="64" creationId="{DC71DEC0-681B-4AE0-9080-8585A32A2613}"/>
          </ac:grpSpMkLst>
        </pc:grpChg>
        <pc:grpChg chg="add mod">
          <ac:chgData name="彭 勇" userId="7a8b4c64c052a6ee" providerId="LiveId" clId="{FADA9435-1B39-408B-A9AE-54DA51087AA0}" dt="2018-05-16T07:25:12.980" v="3068" actId="164"/>
          <ac:grpSpMkLst>
            <pc:docMk/>
            <pc:sldMk cId="1573258052" sldId="316"/>
            <ac:grpSpMk id="115" creationId="{21CEE859-F162-4D55-9A9F-4C27A5C628BA}"/>
          </ac:grpSpMkLst>
        </pc:grpChg>
        <pc:grpChg chg="add mod">
          <ac:chgData name="彭 勇" userId="7a8b4c64c052a6ee" providerId="LiveId" clId="{FADA9435-1B39-408B-A9AE-54DA51087AA0}" dt="2018-05-16T07:25:12.678" v="3067" actId="164"/>
          <ac:grpSpMkLst>
            <pc:docMk/>
            <pc:sldMk cId="1573258052" sldId="316"/>
            <ac:grpSpMk id="116" creationId="{B29A2442-BABB-4292-B587-665E071ADC35}"/>
          </ac:grpSpMkLst>
        </pc:grp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39" creationId="{C54A86DE-6FB9-48BB-95FF-8AFB807F259C}"/>
          </ac:picMkLst>
        </pc:pic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58" creationId="{B5A59569-7708-4695-B91C-3081485BECCB}"/>
          </ac:picMkLst>
        </pc:picChg>
        <pc:picChg chg="add mod">
          <ac:chgData name="彭 勇" userId="7a8b4c64c052a6ee" providerId="LiveId" clId="{FADA9435-1B39-408B-A9AE-54DA51087AA0}" dt="2018-05-16T07:28:32.007" v="3134" actId="1076"/>
          <ac:picMkLst>
            <pc:docMk/>
            <pc:sldMk cId="1573258052" sldId="316"/>
            <ac:picMk id="61" creationId="{DBDB92A2-94A5-49D0-BEE0-117DCFB65B68}"/>
          </ac:picMkLst>
        </pc:pic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1" creationId="{E1284E4C-1C3F-4860-8B85-1388CD84C871}"/>
          </ac:cxnSpMkLst>
        </pc:cxn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2" creationId="{43B7521A-011F-4CA8-862A-588644434765}"/>
          </ac:cxnSpMkLst>
        </pc:cxnChg>
        <pc:cxnChg chg="add del mod">
          <ac:chgData name="彭 勇" userId="7a8b4c64c052a6ee" providerId="LiveId" clId="{FADA9435-1B39-408B-A9AE-54DA51087AA0}" dt="2018-05-16T07:19:33.467" v="2935" actId="478"/>
          <ac:cxnSpMkLst>
            <pc:docMk/>
            <pc:sldMk cId="1573258052" sldId="316"/>
            <ac:cxnSpMk id="43" creationId="{941227DD-F851-4025-82B2-64F406E0A863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44" creationId="{9002B578-2AF9-4228-AADD-DF2A623A3659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6" creationId="{26FF8196-C8DE-4F44-ABD7-2BDAEA25FD38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7" creationId="{89F1A3D8-C8AA-4365-9DC9-21C532199B6D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8" creationId="{5B8E186D-DF17-42BF-9AB2-DDE00B0003CE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79" creationId="{8B7BDBA2-6DD5-48C5-8522-DC8FD9301D15}"/>
          </ac:cxnSpMkLst>
        </pc:cxnChg>
        <pc:cxnChg chg="mod">
          <ac:chgData name="彭 勇" userId="7a8b4c64c052a6ee" providerId="LiveId" clId="{FADA9435-1B39-408B-A9AE-54DA51087AA0}" dt="2018-05-16T07:23:06.582" v="2997" actId="1076"/>
          <ac:cxnSpMkLst>
            <pc:docMk/>
            <pc:sldMk cId="1573258052" sldId="316"/>
            <ac:cxnSpMk id="80" creationId="{1CB72904-A5E5-422F-B6FD-3EBFDE02E31F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2" creationId="{A7DCD154-FEBF-4F0B-98D4-5573104D2BA5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3" creationId="{F80D4A5F-8DB8-41B0-906A-F85D1CAA73F8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4" creationId="{203359F6-FB87-44DA-B76C-A1CEADE6368A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5" creationId="{4F50FBD6-0835-4A08-812F-CEA274BA0E8E}"/>
          </ac:cxnSpMkLst>
        </pc:cxnChg>
        <pc:cxnChg chg="mod">
          <ac:chgData name="彭 勇" userId="7a8b4c64c052a6ee" providerId="LiveId" clId="{FADA9435-1B39-408B-A9AE-54DA51087AA0}" dt="2018-05-16T07:22:53.110" v="2996" actId="1076"/>
          <ac:cxnSpMkLst>
            <pc:docMk/>
            <pc:sldMk cId="1573258052" sldId="316"/>
            <ac:cxnSpMk id="86" creationId="{2D953AAD-6754-4505-B295-845F8CA18BF0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95" creationId="{84C1E380-4733-44A0-BCAA-1323FBA9716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98" creationId="{36754131-8040-4B09-B4F7-E0A5B93461AF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04" creationId="{0ED9819A-50BE-49BE-ACF9-D220964D3043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07" creationId="{147435D9-F5E9-4FE0-B25A-B191E3B7D285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12" creationId="{9ACCCC1F-4758-4139-BEC9-74C0396143C0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21" creationId="{24BF9532-D28A-440A-8DDD-0A46165043A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24" creationId="{EFE1D363-E13F-4FC0-873A-37345D286774}"/>
          </ac:cxnSpMkLst>
        </pc:cxnChg>
        <pc:cxnChg chg="add mod">
          <ac:chgData name="彭 勇" userId="7a8b4c64c052a6ee" providerId="LiveId" clId="{FADA9435-1B39-408B-A9AE-54DA51087AA0}" dt="2018-05-16T07:28:32.007" v="3134" actId="1076"/>
          <ac:cxnSpMkLst>
            <pc:docMk/>
            <pc:sldMk cId="1573258052" sldId="316"/>
            <ac:cxnSpMk id="131" creationId="{7B42DA12-A63D-474F-92EB-BB2D13476713}"/>
          </ac:cxnSpMkLst>
        </pc:cxnChg>
      </pc:sldChg>
      <pc:sldChg chg="modSp add del">
        <pc:chgData name="彭 勇" userId="7a8b4c64c052a6ee" providerId="LiveId" clId="{FADA9435-1B39-408B-A9AE-54DA51087AA0}" dt="2018-05-16T06:04:22.923" v="2027" actId="47"/>
        <pc:sldMkLst>
          <pc:docMk/>
          <pc:sldMk cId="3816126897" sldId="316"/>
        </pc:sldMkLst>
        <pc:spChg chg="mod">
          <ac:chgData name="彭 勇" userId="7a8b4c64c052a6ee" providerId="LiveId" clId="{FADA9435-1B39-408B-A9AE-54DA51087AA0}" dt="2018-05-16T06:00:18.034" v="2002"/>
          <ac:spMkLst>
            <pc:docMk/>
            <pc:sldMk cId="3816126897" sldId="316"/>
            <ac:spMk id="22" creationId="{9DE39B5B-0FB2-44B0-9A82-CA16FB107BD5}"/>
          </ac:spMkLst>
        </pc:spChg>
      </pc:sldChg>
      <pc:sldChg chg="addSp delSp modSp add">
        <pc:chgData name="彭 勇" userId="7a8b4c64c052a6ee" providerId="LiveId" clId="{FADA9435-1B39-408B-A9AE-54DA51087AA0}" dt="2018-05-16T07:38:28.590" v="3667" actId="14100"/>
        <pc:sldMkLst>
          <pc:docMk/>
          <pc:sldMk cId="1380482733" sldId="317"/>
        </pc:sldMkLst>
        <pc:spChg chg="del mod">
          <ac:chgData name="彭 勇" userId="7a8b4c64c052a6ee" providerId="LiveId" clId="{FADA9435-1B39-408B-A9AE-54DA51087AA0}" dt="2018-05-16T07:33:25.908" v="3506" actId="478"/>
          <ac:spMkLst>
            <pc:docMk/>
            <pc:sldMk cId="1380482733" sldId="317"/>
            <ac:spMk id="2" creationId="{39FC539B-C091-479C-84FD-B84C19F56AD6}"/>
          </ac:spMkLst>
        </pc:spChg>
        <pc:spChg chg="add mod">
          <ac:chgData name="彭 勇" userId="7a8b4c64c052a6ee" providerId="LiveId" clId="{FADA9435-1B39-408B-A9AE-54DA51087AA0}" dt="2018-05-16T07:33:14.759" v="3504"/>
          <ac:spMkLst>
            <pc:docMk/>
            <pc:sldMk cId="1380482733" sldId="317"/>
            <ac:spMk id="6" creationId="{0EF07151-5AB1-4780-B3A7-F2DB55483759}"/>
          </ac:spMkLst>
        </pc:spChg>
        <pc:spChg chg="add mod">
          <ac:chgData name="彭 勇" userId="7a8b4c64c052a6ee" providerId="LiveId" clId="{FADA9435-1B39-408B-A9AE-54DA51087AA0}" dt="2018-05-16T07:36:02.286" v="3656" actId="14100"/>
          <ac:spMkLst>
            <pc:docMk/>
            <pc:sldMk cId="1380482733" sldId="317"/>
            <ac:spMk id="7" creationId="{DD8D206C-CAF8-4677-8B5F-5BF25CA6E283}"/>
          </ac:spMkLst>
        </pc:spChg>
        <pc:spChg chg="add mod">
          <ac:chgData name="彭 勇" userId="7a8b4c64c052a6ee" providerId="LiveId" clId="{FADA9435-1B39-408B-A9AE-54DA51087AA0}" dt="2018-05-16T07:36:00.540" v="3654" actId="1076"/>
          <ac:spMkLst>
            <pc:docMk/>
            <pc:sldMk cId="1380482733" sldId="317"/>
            <ac:spMk id="9" creationId="{33ED465C-DF8F-4C61-9E1A-05AD65D3E0EE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11" creationId="{2FB01AEC-6937-4300-9F01-CE47E38E8002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13" creationId="{94393F1F-FAE2-4770-85D9-33BDD200D496}"/>
          </ac:spMkLst>
        </pc:spChg>
        <pc:spChg chg="add mod">
          <ac:chgData name="彭 勇" userId="7a8b4c64c052a6ee" providerId="LiveId" clId="{FADA9435-1B39-408B-A9AE-54DA51087AA0}" dt="2018-05-16T07:38:24.114" v="3666" actId="1076"/>
          <ac:spMkLst>
            <pc:docMk/>
            <pc:sldMk cId="1380482733" sldId="317"/>
            <ac:spMk id="14" creationId="{CCF008DE-52FD-4F4C-8EC6-E44210975CFC}"/>
          </ac:spMkLst>
        </pc:spChg>
        <pc:spChg chg="add mod">
          <ac:chgData name="彭 勇" userId="7a8b4c64c052a6ee" providerId="LiveId" clId="{FADA9435-1B39-408B-A9AE-54DA51087AA0}" dt="2018-05-16T07:38:24.114" v="3666" actId="1076"/>
          <ac:spMkLst>
            <pc:docMk/>
            <pc:sldMk cId="1380482733" sldId="317"/>
            <ac:spMk id="16" creationId="{E05048BB-D8EB-4B81-B13F-FC68EEE333C8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17" creationId="{4849F403-BF6C-49FF-AC5C-9DEE9E11AFAA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49" creationId="{560FC050-3B2D-4779-9F2F-8E2AD26FFFBE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50" creationId="{7D0E3B65-272F-4FAE-A44B-848BC58FF63E}"/>
          </ac:spMkLst>
        </pc:spChg>
        <pc:spChg chg="add">
          <ac:chgData name="彭 勇" userId="7a8b4c64c052a6ee" providerId="LiveId" clId="{FADA9435-1B39-408B-A9AE-54DA51087AA0}" dt="2018-05-16T07:33:22.287" v="3505"/>
          <ac:spMkLst>
            <pc:docMk/>
            <pc:sldMk cId="1380482733" sldId="317"/>
            <ac:spMk id="51" creationId="{D1933E64-8729-49FB-9466-B14280DD164E}"/>
          </ac:spMkLst>
        </pc:spChg>
        <pc:spChg chg="add mod">
          <ac:chgData name="彭 勇" userId="7a8b4c64c052a6ee" providerId="LiveId" clId="{FADA9435-1B39-408B-A9AE-54DA51087AA0}" dt="2018-05-16T07:35:41.633" v="3649" actId="20577"/>
          <ac:spMkLst>
            <pc:docMk/>
            <pc:sldMk cId="1380482733" sldId="317"/>
            <ac:spMk id="55" creationId="{D835CF35-FB18-43E0-9DA2-A83349A9AE18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58" creationId="{817B4D65-28C1-4EB1-9047-D3E0D4D538B9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0" creationId="{37638F6F-C048-411B-9A96-753FB7279380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1" creationId="{50A816D0-176A-44C3-A9E4-EC1747EEC6CF}"/>
          </ac:spMkLst>
        </pc:spChg>
        <pc:spChg chg="add mod">
          <ac:chgData name="彭 勇" userId="7a8b4c64c052a6ee" providerId="LiveId" clId="{FADA9435-1B39-408B-A9AE-54DA51087AA0}" dt="2018-05-16T07:36:24.687" v="3665" actId="1076"/>
          <ac:spMkLst>
            <pc:docMk/>
            <pc:sldMk cId="1380482733" sldId="317"/>
            <ac:spMk id="63" creationId="{065F88FA-1E40-4DC6-9543-2EFC49D344E7}"/>
          </ac:spMkLst>
        </pc:spChg>
        <pc:grpChg chg="add">
          <ac:chgData name="彭 勇" userId="7a8b4c64c052a6ee" providerId="LiveId" clId="{FADA9435-1B39-408B-A9AE-54DA51087AA0}" dt="2018-05-16T07:33:22.287" v="3505"/>
          <ac:grpSpMkLst>
            <pc:docMk/>
            <pc:sldMk cId="1380482733" sldId="317"/>
            <ac:grpSpMk id="18" creationId="{88637742-F5BE-42A4-8B67-21D54B7CD33A}"/>
          </ac:grpSpMkLst>
        </pc:grpChg>
        <pc:picChg chg="add mod">
          <ac:chgData name="彭 勇" userId="7a8b4c64c052a6ee" providerId="LiveId" clId="{FADA9435-1B39-408B-A9AE-54DA51087AA0}" dt="2018-05-16T07:36:02.286" v="3656" actId="14100"/>
          <ac:picMkLst>
            <pc:docMk/>
            <pc:sldMk cId="1380482733" sldId="317"/>
            <ac:picMk id="8" creationId="{F66DF2C6-B073-4F74-8B40-5B40F199D70D}"/>
          </ac:picMkLst>
        </pc:picChg>
        <pc:picChg chg="add">
          <ac:chgData name="彭 勇" userId="7a8b4c64c052a6ee" providerId="LiveId" clId="{FADA9435-1B39-408B-A9AE-54DA51087AA0}" dt="2018-05-16T07:33:22.287" v="3505"/>
          <ac:picMkLst>
            <pc:docMk/>
            <pc:sldMk cId="1380482733" sldId="317"/>
            <ac:picMk id="12" creationId="{BEA9B05D-F82C-4B66-B9F3-7826A870C18E}"/>
          </ac:picMkLst>
        </pc:picChg>
        <pc:picChg chg="add mod">
          <ac:chgData name="彭 勇" userId="7a8b4c64c052a6ee" providerId="LiveId" clId="{FADA9435-1B39-408B-A9AE-54DA51087AA0}" dt="2018-05-16T07:38:24.114" v="3666" actId="1076"/>
          <ac:picMkLst>
            <pc:docMk/>
            <pc:sldMk cId="1380482733" sldId="317"/>
            <ac:picMk id="15" creationId="{B7E97A44-6ADE-4DAA-AD44-BDE4C7383DDB}"/>
          </ac:picMkLst>
        </pc:picChg>
        <pc:picChg chg="add mod">
          <ac:chgData name="彭 勇" userId="7a8b4c64c052a6ee" providerId="LiveId" clId="{FADA9435-1B39-408B-A9AE-54DA51087AA0}" dt="2018-05-16T07:36:24.687" v="3665" actId="1076"/>
          <ac:picMkLst>
            <pc:docMk/>
            <pc:sldMk cId="1380482733" sldId="317"/>
            <ac:picMk id="59" creationId="{A0513638-2510-4BA1-9A54-806C6A542B10}"/>
          </ac:picMkLst>
        </pc:picChg>
        <pc:picChg chg="add mod">
          <ac:chgData name="彭 勇" userId="7a8b4c64c052a6ee" providerId="LiveId" clId="{FADA9435-1B39-408B-A9AE-54DA51087AA0}" dt="2018-05-16T07:36:24.687" v="3665" actId="1076"/>
          <ac:picMkLst>
            <pc:docMk/>
            <pc:sldMk cId="1380482733" sldId="317"/>
            <ac:picMk id="62" creationId="{0F820685-29F1-4F43-A7F5-5B60E3631893}"/>
          </ac:picMkLst>
        </pc:picChg>
        <pc:cxnChg chg="add del mod">
          <ac:chgData name="彭 勇" userId="7a8b4c64c052a6ee" providerId="LiveId" clId="{FADA9435-1B39-408B-A9AE-54DA51087AA0}" dt="2018-05-16T07:35:53.718" v="3650" actId="478"/>
          <ac:cxnSpMkLst>
            <pc:docMk/>
            <pc:sldMk cId="1380482733" sldId="317"/>
            <ac:cxnSpMk id="10" creationId="{F9C3FF35-9B9E-464A-9974-329CC4566DC4}"/>
          </ac:cxnSpMkLst>
        </pc:cxnChg>
        <pc:cxnChg chg="add mod">
          <ac:chgData name="彭 勇" userId="7a8b4c64c052a6ee" providerId="LiveId" clId="{FADA9435-1B39-408B-A9AE-54DA51087AA0}" dt="2018-05-16T07:36:02.286" v="3656" actId="14100"/>
          <ac:cxnSpMkLst>
            <pc:docMk/>
            <pc:sldMk cId="1380482733" sldId="317"/>
            <ac:cxnSpMk id="47" creationId="{F79A6704-B917-4728-B8E6-A848C3AD2377}"/>
          </ac:cxnSpMkLst>
        </pc:cxnChg>
        <pc:cxnChg chg="add del mod">
          <ac:chgData name="彭 勇" userId="7a8b4c64c052a6ee" providerId="LiveId" clId="{FADA9435-1B39-408B-A9AE-54DA51087AA0}" dt="2018-05-16T07:35:54.446" v="3651" actId="478"/>
          <ac:cxnSpMkLst>
            <pc:docMk/>
            <pc:sldMk cId="1380482733" sldId="317"/>
            <ac:cxnSpMk id="48" creationId="{24BD6C4E-F7E4-4B9F-AB24-A54C61FA98E1}"/>
          </ac:cxnSpMkLst>
        </pc:cxnChg>
        <pc:cxnChg chg="add">
          <ac:chgData name="彭 勇" userId="7a8b4c64c052a6ee" providerId="LiveId" clId="{FADA9435-1B39-408B-A9AE-54DA51087AA0}" dt="2018-05-16T07:33:22.287" v="3505"/>
          <ac:cxnSpMkLst>
            <pc:docMk/>
            <pc:sldMk cId="1380482733" sldId="317"/>
            <ac:cxnSpMk id="52" creationId="{EDE329A7-4B8F-4C2C-8479-1C3000F3543A}"/>
          </ac:cxnSpMkLst>
        </pc:cxnChg>
        <pc:cxnChg chg="add">
          <ac:chgData name="彭 勇" userId="7a8b4c64c052a6ee" providerId="LiveId" clId="{FADA9435-1B39-408B-A9AE-54DA51087AA0}" dt="2018-05-16T07:33:22.287" v="3505"/>
          <ac:cxnSpMkLst>
            <pc:docMk/>
            <pc:sldMk cId="1380482733" sldId="317"/>
            <ac:cxnSpMk id="53" creationId="{470D8744-8E03-4A43-9715-3D34E13DEA8D}"/>
          </ac:cxnSpMkLst>
        </pc:cxnChg>
        <pc:cxnChg chg="add mod">
          <ac:chgData name="彭 勇" userId="7a8b4c64c052a6ee" providerId="LiveId" clId="{FADA9435-1B39-408B-A9AE-54DA51087AA0}" dt="2018-05-16T07:38:28.590" v="3667" actId="14100"/>
          <ac:cxnSpMkLst>
            <pc:docMk/>
            <pc:sldMk cId="1380482733" sldId="317"/>
            <ac:cxnSpMk id="54" creationId="{FE03F6DF-7E32-4AC2-99B5-4985960523F0}"/>
          </ac:cxnSpMkLst>
        </pc:cxnChg>
        <pc:cxnChg chg="add mod">
          <ac:chgData name="彭 勇" userId="7a8b4c64c052a6ee" providerId="LiveId" clId="{FADA9435-1B39-408B-A9AE-54DA51087AA0}" dt="2018-05-16T07:36:24.687" v="3665" actId="1076"/>
          <ac:cxnSpMkLst>
            <pc:docMk/>
            <pc:sldMk cId="1380482733" sldId="317"/>
            <ac:cxnSpMk id="64" creationId="{6F7B9371-5EE1-4070-9411-1DBD2B94D3BF}"/>
          </ac:cxnSpMkLst>
        </pc:cxnChg>
        <pc:cxnChg chg="add mod">
          <ac:chgData name="彭 勇" userId="7a8b4c64c052a6ee" providerId="LiveId" clId="{FADA9435-1B39-408B-A9AE-54DA51087AA0}" dt="2018-05-16T07:36:24.687" v="3665" actId="1076"/>
          <ac:cxnSpMkLst>
            <pc:docMk/>
            <pc:sldMk cId="1380482733" sldId="317"/>
            <ac:cxnSpMk id="67" creationId="{F11AA54F-F295-4F60-9B24-B28396CB1024}"/>
          </ac:cxnSpMkLst>
        </pc:cxnChg>
      </pc:sldChg>
      <pc:sldChg chg="modSp add del">
        <pc:chgData name="彭 勇" userId="7a8b4c64c052a6ee" providerId="LiveId" clId="{FADA9435-1B39-408B-A9AE-54DA51087AA0}" dt="2018-05-16T06:02:14.111" v="2026" actId="47"/>
        <pc:sldMkLst>
          <pc:docMk/>
          <pc:sldMk cId="3757805432" sldId="317"/>
        </pc:sldMkLst>
        <pc:spChg chg="mod">
          <ac:chgData name="彭 勇" userId="7a8b4c64c052a6ee" providerId="LiveId" clId="{FADA9435-1B39-408B-A9AE-54DA51087AA0}" dt="2018-05-16T06:00:26.329" v="2025" actId="27636"/>
          <ac:spMkLst>
            <pc:docMk/>
            <pc:sldMk cId="3757805432" sldId="317"/>
            <ac:spMk id="22" creationId="{9DE39B5B-0FB2-44B0-9A82-CA16FB107BD5}"/>
          </ac:spMkLst>
        </pc:spChg>
      </pc:sldChg>
      <pc:sldChg chg="addSp delSp modSp add">
        <pc:chgData name="彭 勇" userId="7a8b4c64c052a6ee" providerId="LiveId" clId="{FADA9435-1B39-408B-A9AE-54DA51087AA0}" dt="2018-05-16T07:54:43.901" v="3705" actId="14100"/>
        <pc:sldMkLst>
          <pc:docMk/>
          <pc:sldMk cId="3438529852" sldId="318"/>
        </pc:sldMkLst>
        <pc:spChg chg="del mod">
          <ac:chgData name="彭 勇" userId="7a8b4c64c052a6ee" providerId="LiveId" clId="{FADA9435-1B39-408B-A9AE-54DA51087AA0}" dt="2018-05-16T07:53:56.558" v="3671" actId="478"/>
          <ac:spMkLst>
            <pc:docMk/>
            <pc:sldMk cId="3438529852" sldId="318"/>
            <ac:spMk id="2" creationId="{39FC539B-C091-479C-84FD-B84C19F56AD6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6" creationId="{C74392AD-E333-4838-BC7B-F836276853EE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8" creationId="{285C3B38-B1A4-49C7-8508-CFD709E99A42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9" creationId="{1734A123-50A7-4285-A0A5-FA5310BDA47F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11" creationId="{DA4B0015-E53F-492D-A844-2C88DFFA8939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12" creationId="{ADFF02DD-81D5-4CFA-B591-351243326BE3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14" creationId="{C87F60AB-0F98-4F10-B574-19EF36BA646F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15" creationId="{4A346636-4775-4581-84EC-83C2A2594E3F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46" creationId="{CA67759B-C565-451C-A3DA-778FB0A4C6AD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47" creationId="{82FD1052-0C3C-4CC3-B018-2A6E3322A8FB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48" creationId="{A21D4FBB-063D-4A02-AEE7-CD4BD5FF432A}"/>
          </ac:spMkLst>
        </pc:spChg>
        <pc:spChg chg="add">
          <ac:chgData name="彭 勇" userId="7a8b4c64c052a6ee" providerId="LiveId" clId="{FADA9435-1B39-408B-A9AE-54DA51087AA0}" dt="2018-05-16T07:53:56.726" v="3672"/>
          <ac:spMkLst>
            <pc:docMk/>
            <pc:sldMk cId="3438529852" sldId="318"/>
            <ac:spMk id="52" creationId="{6D1692E4-A449-4BDD-87D2-7066DFDD6A7C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3" creationId="{B84248BE-FB57-4769-BAFF-EC14F77C23EF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5" creationId="{D4629790-0341-4673-8727-25A8B0525521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6" creationId="{7186A600-896D-4B09-BC31-3CB563479D34}"/>
          </ac:spMkLst>
        </pc:spChg>
        <pc:spChg chg="add del">
          <ac:chgData name="彭 勇" userId="7a8b4c64c052a6ee" providerId="LiveId" clId="{FADA9435-1B39-408B-A9AE-54DA51087AA0}" dt="2018-05-16T07:54:05.181" v="3673" actId="478"/>
          <ac:spMkLst>
            <pc:docMk/>
            <pc:sldMk cId="3438529852" sldId="318"/>
            <ac:spMk id="58" creationId="{6DF694F6-780C-44C6-8F31-0DF4A7AA81C3}"/>
          </ac:spMkLst>
        </pc:spChg>
        <pc:spChg chg="add">
          <ac:chgData name="彭 勇" userId="7a8b4c64c052a6ee" providerId="LiveId" clId="{FADA9435-1B39-408B-A9AE-54DA51087AA0}" dt="2018-05-16T07:54:05.307" v="3674"/>
          <ac:spMkLst>
            <pc:docMk/>
            <pc:sldMk cId="3438529852" sldId="318"/>
            <ac:spMk id="61" creationId="{4903FF60-37FA-4247-957E-870828BB558E}"/>
          </ac:spMkLst>
        </pc:spChg>
        <pc:spChg chg="add">
          <ac:chgData name="彭 勇" userId="7a8b4c64c052a6ee" providerId="LiveId" clId="{FADA9435-1B39-408B-A9AE-54DA51087AA0}" dt="2018-05-16T07:54:05.307" v="3674"/>
          <ac:spMkLst>
            <pc:docMk/>
            <pc:sldMk cId="3438529852" sldId="318"/>
            <ac:spMk id="63" creationId="{ED9D2AE4-E756-406A-8312-A01E0347931F}"/>
          </ac:spMkLst>
        </pc:spChg>
        <pc:spChg chg="add mod">
          <ac:chgData name="彭 勇" userId="7a8b4c64c052a6ee" providerId="LiveId" clId="{FADA9435-1B39-408B-A9AE-54DA51087AA0}" dt="2018-05-16T07:54:24.938" v="3696"/>
          <ac:spMkLst>
            <pc:docMk/>
            <pc:sldMk cId="3438529852" sldId="318"/>
            <ac:spMk id="68" creationId="{32A92922-C26C-4AC2-9DAC-32D88CBBFB0E}"/>
          </ac:spMkLst>
        </pc:spChg>
        <pc:grpChg chg="add">
          <ac:chgData name="彭 勇" userId="7a8b4c64c052a6ee" providerId="LiveId" clId="{FADA9435-1B39-408B-A9AE-54DA51087AA0}" dt="2018-05-16T07:53:56.726" v="3672"/>
          <ac:grpSpMkLst>
            <pc:docMk/>
            <pc:sldMk cId="3438529852" sldId="318"/>
            <ac:grpSpMk id="16" creationId="{FA1FFADB-6781-4DD4-822A-84690D924967}"/>
          </ac:grpSpMkLst>
        </pc:grp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7" creationId="{24AB2AB7-B29D-4059-A725-25249DCD4A3D}"/>
          </ac:picMkLst>
        </pc:picChg>
        <pc:picChg chg="add">
          <ac:chgData name="彭 勇" userId="7a8b4c64c052a6ee" providerId="LiveId" clId="{FADA9435-1B39-408B-A9AE-54DA51087AA0}" dt="2018-05-16T07:53:56.726" v="3672"/>
          <ac:picMkLst>
            <pc:docMk/>
            <pc:sldMk cId="3438529852" sldId="318"/>
            <ac:picMk id="10" creationId="{98EA908D-4A48-4AFE-9DAE-33D08BB6D243}"/>
          </ac:picMkLst>
        </pc:picChg>
        <pc:picChg chg="add">
          <ac:chgData name="彭 勇" userId="7a8b4c64c052a6ee" providerId="LiveId" clId="{FADA9435-1B39-408B-A9AE-54DA51087AA0}" dt="2018-05-16T07:53:56.726" v="3672"/>
          <ac:picMkLst>
            <pc:docMk/>
            <pc:sldMk cId="3438529852" sldId="318"/>
            <ac:picMk id="13" creationId="{8C4A6C70-5A76-48CB-92C3-C5D0ADB2CA3D}"/>
          </ac:picMkLst>
        </pc:pic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54" creationId="{A885FF2E-AA9C-43DA-B251-98ABF8D27F4B}"/>
          </ac:picMkLst>
        </pc:picChg>
        <pc:picChg chg="add del">
          <ac:chgData name="彭 勇" userId="7a8b4c64c052a6ee" providerId="LiveId" clId="{FADA9435-1B39-408B-A9AE-54DA51087AA0}" dt="2018-05-16T07:54:05.181" v="3673" actId="478"/>
          <ac:picMkLst>
            <pc:docMk/>
            <pc:sldMk cId="3438529852" sldId="318"/>
            <ac:picMk id="57" creationId="{A425EB4A-85ED-4DFB-9D30-1159AFC2922D}"/>
          </ac:picMkLst>
        </pc:picChg>
        <pc:picChg chg="add">
          <ac:chgData name="彭 勇" userId="7a8b4c64c052a6ee" providerId="LiveId" clId="{FADA9435-1B39-408B-A9AE-54DA51087AA0}" dt="2018-05-16T07:54:05.307" v="3674"/>
          <ac:picMkLst>
            <pc:docMk/>
            <pc:sldMk cId="3438529852" sldId="318"/>
            <ac:picMk id="62" creationId="{0897A58D-8343-41F8-9A03-B410F40CE08C}"/>
          </ac:picMkLst>
        </pc:pic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45" creationId="{0BDBFACA-F472-4E12-9FAE-04B4EBB0E01A}"/>
          </ac:cxnSpMkLst>
        </pc:cxnChg>
        <pc:cxnChg chg="add">
          <ac:chgData name="彭 勇" userId="7a8b4c64c052a6ee" providerId="LiveId" clId="{FADA9435-1B39-408B-A9AE-54DA51087AA0}" dt="2018-05-16T07:53:56.726" v="3672"/>
          <ac:cxnSpMkLst>
            <pc:docMk/>
            <pc:sldMk cId="3438529852" sldId="318"/>
            <ac:cxnSpMk id="49" creationId="{D9971EB8-4BDE-4B49-B8B3-528799EC81E1}"/>
          </ac:cxnSpMkLst>
        </pc:cxnChg>
        <pc:cxnChg chg="add">
          <ac:chgData name="彭 勇" userId="7a8b4c64c052a6ee" providerId="LiveId" clId="{FADA9435-1B39-408B-A9AE-54DA51087AA0}" dt="2018-05-16T07:53:56.726" v="3672"/>
          <ac:cxnSpMkLst>
            <pc:docMk/>
            <pc:sldMk cId="3438529852" sldId="318"/>
            <ac:cxnSpMk id="50" creationId="{FE53F4D5-AE2F-4865-9EEB-915CB7ADD1B6}"/>
          </ac:cxnSpMkLst>
        </pc:cxnChg>
        <pc:cxnChg chg="add">
          <ac:chgData name="彭 勇" userId="7a8b4c64c052a6ee" providerId="LiveId" clId="{FADA9435-1B39-408B-A9AE-54DA51087AA0}" dt="2018-05-16T07:53:56.726" v="3672"/>
          <ac:cxnSpMkLst>
            <pc:docMk/>
            <pc:sldMk cId="3438529852" sldId="318"/>
            <ac:cxnSpMk id="51" creationId="{DDF09B90-B9D4-4143-A6BF-CF6897AE2113}"/>
          </ac:cxnSpMkLst>
        </pc:cxn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59" creationId="{FC455306-EE8D-494E-97CF-3923350CA874}"/>
          </ac:cxnSpMkLst>
        </pc:cxnChg>
        <pc:cxnChg chg="add del mod">
          <ac:chgData name="彭 勇" userId="7a8b4c64c052a6ee" providerId="LiveId" clId="{FADA9435-1B39-408B-A9AE-54DA51087AA0}" dt="2018-05-16T07:54:05.181" v="3673" actId="478"/>
          <ac:cxnSpMkLst>
            <pc:docMk/>
            <pc:sldMk cId="3438529852" sldId="318"/>
            <ac:cxnSpMk id="60" creationId="{465CD721-E907-48BD-94A3-882FF4DDA9FB}"/>
          </ac:cxnSpMkLst>
        </pc:cxnChg>
        <pc:cxnChg chg="add mod">
          <ac:chgData name="彭 勇" userId="7a8b4c64c052a6ee" providerId="LiveId" clId="{FADA9435-1B39-408B-A9AE-54DA51087AA0}" dt="2018-05-16T07:54:08.881" v="3676" actId="14100"/>
          <ac:cxnSpMkLst>
            <pc:docMk/>
            <pc:sldMk cId="3438529852" sldId="318"/>
            <ac:cxnSpMk id="64" creationId="{1CFAAFEF-AF1D-4FCF-B228-5A1E4EDE6A14}"/>
          </ac:cxnSpMkLst>
        </pc:cxnChg>
        <pc:cxnChg chg="add mod">
          <ac:chgData name="彭 勇" userId="7a8b4c64c052a6ee" providerId="LiveId" clId="{FADA9435-1B39-408B-A9AE-54DA51087AA0}" dt="2018-05-16T07:54:07.491" v="3675" actId="14100"/>
          <ac:cxnSpMkLst>
            <pc:docMk/>
            <pc:sldMk cId="3438529852" sldId="318"/>
            <ac:cxnSpMk id="65" creationId="{D5610B88-0EF5-4B16-B2AF-BCC5388B7B27}"/>
          </ac:cxnSpMkLst>
        </pc:cxnChg>
        <pc:cxnChg chg="add mod">
          <ac:chgData name="彭 勇" userId="7a8b4c64c052a6ee" providerId="LiveId" clId="{FADA9435-1B39-408B-A9AE-54DA51087AA0}" dt="2018-05-16T07:54:10.162" v="3677" actId="14100"/>
          <ac:cxnSpMkLst>
            <pc:docMk/>
            <pc:sldMk cId="3438529852" sldId="318"/>
            <ac:cxnSpMk id="66" creationId="{6EC4A40D-4B96-420D-8347-5EEED15FD281}"/>
          </ac:cxnSpMkLst>
        </pc:cxnChg>
        <pc:cxnChg chg="add mod">
          <ac:chgData name="彭 勇" userId="7a8b4c64c052a6ee" providerId="LiveId" clId="{FADA9435-1B39-408B-A9AE-54DA51087AA0}" dt="2018-05-16T07:54:31.115" v="3699" actId="14100"/>
          <ac:cxnSpMkLst>
            <pc:docMk/>
            <pc:sldMk cId="3438529852" sldId="318"/>
            <ac:cxnSpMk id="69" creationId="{EE3FF094-07EE-464F-8332-161073F45B0A}"/>
          </ac:cxnSpMkLst>
        </pc:cxnChg>
        <pc:cxnChg chg="add mod">
          <ac:chgData name="彭 勇" userId="7a8b4c64c052a6ee" providerId="LiveId" clId="{FADA9435-1B39-408B-A9AE-54DA51087AA0}" dt="2018-05-16T07:54:37.660" v="3702" actId="14100"/>
          <ac:cxnSpMkLst>
            <pc:docMk/>
            <pc:sldMk cId="3438529852" sldId="318"/>
            <ac:cxnSpMk id="72" creationId="{0C29A478-31C2-4291-AED9-6B019BCB85C2}"/>
          </ac:cxnSpMkLst>
        </pc:cxnChg>
        <pc:cxnChg chg="add mod">
          <ac:chgData name="彭 勇" userId="7a8b4c64c052a6ee" providerId="LiveId" clId="{FADA9435-1B39-408B-A9AE-54DA51087AA0}" dt="2018-05-16T07:54:43.901" v="3705" actId="14100"/>
          <ac:cxnSpMkLst>
            <pc:docMk/>
            <pc:sldMk cId="3438529852" sldId="318"/>
            <ac:cxnSpMk id="75" creationId="{7E36078B-013B-4151-BEEA-0D990E9ECEA2}"/>
          </ac:cxnSpMkLst>
        </pc:cxnChg>
      </pc:sldChg>
      <pc:sldChg chg="addSp delSp modSp add del">
        <pc:chgData name="彭 勇" userId="7a8b4c64c052a6ee" providerId="LiveId" clId="{FADA9435-1B39-408B-A9AE-54DA51087AA0}" dt="2018-05-16T06:30:04.258" v="2371" actId="47"/>
        <pc:sldMkLst>
          <pc:docMk/>
          <pc:sldMk cId="3716848616" sldId="319"/>
        </pc:sldMkLst>
        <pc:spChg chg="mod">
          <ac:chgData name="彭 勇" userId="7a8b4c64c052a6ee" providerId="LiveId" clId="{FADA9435-1B39-408B-A9AE-54DA51087AA0}" dt="2018-05-16T06:24:49.247" v="2153" actId="1076"/>
          <ac:spMkLst>
            <pc:docMk/>
            <pc:sldMk cId="3716848616" sldId="319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21:34.298" v="2142" actId="14100"/>
          <ac:spMkLst>
            <pc:docMk/>
            <pc:sldMk cId="3716848616" sldId="319"/>
            <ac:spMk id="5" creationId="{9562B7C7-394C-4276-A1B1-8D4B9F23F2D7}"/>
          </ac:spMkLst>
        </pc:spChg>
        <pc:spChg chg="add del">
          <ac:chgData name="彭 勇" userId="7a8b4c64c052a6ee" providerId="LiveId" clId="{FADA9435-1B39-408B-A9AE-54DA51087AA0}" dt="2018-05-16T06:24:51.550" v="2154" actId="478"/>
          <ac:spMkLst>
            <pc:docMk/>
            <pc:sldMk cId="3716848616" sldId="319"/>
            <ac:spMk id="6" creationId="{02481FD3-BC84-4AB7-8855-C8B62A213A07}"/>
          </ac:spMkLst>
        </pc:spChg>
      </pc:sldChg>
      <pc:sldChg chg="addSp delSp modSp add">
        <pc:chgData name="彭 勇" userId="7a8b4c64c052a6ee" providerId="LiveId" clId="{FADA9435-1B39-408B-A9AE-54DA51087AA0}" dt="2018-05-16T06:32:28.907" v="2423" actId="14100"/>
        <pc:sldMkLst>
          <pc:docMk/>
          <pc:sldMk cId="1830802023" sldId="320"/>
        </pc:sldMkLst>
        <pc:spChg chg="del">
          <ac:chgData name="彭 勇" userId="7a8b4c64c052a6ee" providerId="LiveId" clId="{FADA9435-1B39-408B-A9AE-54DA51087AA0}" dt="2018-05-16T06:22:04.804" v="2151" actId="478"/>
          <ac:spMkLst>
            <pc:docMk/>
            <pc:sldMk cId="1830802023" sldId="320"/>
            <ac:spMk id="2" creationId="{39FC539B-C091-479C-84FD-B84C19F56AD6}"/>
          </ac:spMkLst>
        </pc:spChg>
        <pc:spChg chg="add mod">
          <ac:chgData name="彭 勇" userId="7a8b4c64c052a6ee" providerId="LiveId" clId="{FADA9435-1B39-408B-A9AE-54DA51087AA0}" dt="2018-05-16T06:32:28.907" v="2423" actId="14100"/>
          <ac:spMkLst>
            <pc:docMk/>
            <pc:sldMk cId="1830802023" sldId="320"/>
            <ac:spMk id="3" creationId="{CC8ED04E-D3DE-49FC-8DCE-8933C6C4F5EA}"/>
          </ac:spMkLst>
        </pc:spChg>
        <pc:spChg chg="mod">
          <ac:chgData name="彭 勇" userId="7a8b4c64c052a6ee" providerId="LiveId" clId="{FADA9435-1B39-408B-A9AE-54DA51087AA0}" dt="2018-05-16T06:22:02.872" v="2150" actId="14100"/>
          <ac:spMkLst>
            <pc:docMk/>
            <pc:sldMk cId="1830802023" sldId="320"/>
            <ac:spMk id="5" creationId="{9562B7C7-394C-4276-A1B1-8D4B9F23F2D7}"/>
          </ac:spMkLst>
        </pc:spChg>
        <pc:spChg chg="add mod">
          <ac:chgData name="彭 勇" userId="7a8b4c64c052a6ee" providerId="LiveId" clId="{FADA9435-1B39-408B-A9AE-54DA51087AA0}" dt="2018-05-16T06:26:37.642" v="2222" actId="1076"/>
          <ac:spMkLst>
            <pc:docMk/>
            <pc:sldMk cId="1830802023" sldId="320"/>
            <ac:spMk id="6" creationId="{90A7799E-F0C3-4B1F-AECE-A03D249A7507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7" creationId="{D3701F9A-F735-4F6B-A37A-1D8F8BE73984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8" creationId="{82621B11-78F7-4C27-86EE-044D5571ADC5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10" creationId="{BF29DB1B-B750-4A74-A618-7877EE3998D6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11" creationId="{A9E46630-D201-4F84-A86F-15F50D3AC40F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14" creationId="{FC27DA96-85C0-497A-9BC0-7D71EB72F9F9}"/>
          </ac:spMkLst>
        </pc:spChg>
        <pc:spChg chg="add">
          <ac:chgData name="彭 勇" userId="7a8b4c64c052a6ee" providerId="LiveId" clId="{FADA9435-1B39-408B-A9AE-54DA51087AA0}" dt="2018-05-16T06:26:47.191" v="2223"/>
          <ac:spMkLst>
            <pc:docMk/>
            <pc:sldMk cId="1830802023" sldId="320"/>
            <ac:spMk id="15" creationId="{1199755D-1727-43F3-A4DF-39BB65887DC4}"/>
          </ac:spMkLst>
        </pc:spChg>
        <pc:cxnChg chg="add">
          <ac:chgData name="彭 勇" userId="7a8b4c64c052a6ee" providerId="LiveId" clId="{FADA9435-1B39-408B-A9AE-54DA51087AA0}" dt="2018-05-16T06:26:47.191" v="2223"/>
          <ac:cxnSpMkLst>
            <pc:docMk/>
            <pc:sldMk cId="1830802023" sldId="320"/>
            <ac:cxnSpMk id="9" creationId="{FC27A62F-62AB-4DC0-A339-0EE4756E6D93}"/>
          </ac:cxnSpMkLst>
        </pc:cxnChg>
        <pc:cxnChg chg="add">
          <ac:chgData name="彭 勇" userId="7a8b4c64c052a6ee" providerId="LiveId" clId="{FADA9435-1B39-408B-A9AE-54DA51087AA0}" dt="2018-05-16T06:26:47.191" v="2223"/>
          <ac:cxnSpMkLst>
            <pc:docMk/>
            <pc:sldMk cId="1830802023" sldId="320"/>
            <ac:cxnSpMk id="12" creationId="{DEE34F95-75DF-48F5-9623-4D39AB01B54D}"/>
          </ac:cxnSpMkLst>
        </pc:cxnChg>
        <pc:cxnChg chg="add">
          <ac:chgData name="彭 勇" userId="7a8b4c64c052a6ee" providerId="LiveId" clId="{FADA9435-1B39-408B-A9AE-54DA51087AA0}" dt="2018-05-16T06:26:47.191" v="2223"/>
          <ac:cxnSpMkLst>
            <pc:docMk/>
            <pc:sldMk cId="1830802023" sldId="320"/>
            <ac:cxnSpMk id="13" creationId="{D31E4234-1EBE-4F03-8C5E-32962D17B873}"/>
          </ac:cxnSpMkLst>
        </pc:cxnChg>
      </pc:sldChg>
      <pc:sldChg chg="delSp modSp add">
        <pc:chgData name="彭 勇" userId="7a8b4c64c052a6ee" providerId="LiveId" clId="{FADA9435-1B39-408B-A9AE-54DA51087AA0}" dt="2018-05-16T06:32:26.017" v="2422" actId="14100"/>
        <pc:sldMkLst>
          <pc:docMk/>
          <pc:sldMk cId="862565023" sldId="321"/>
        </pc:sldMkLst>
        <pc:spChg chg="mod">
          <ac:chgData name="彭 勇" userId="7a8b4c64c052a6ee" providerId="LiveId" clId="{FADA9435-1B39-408B-A9AE-54DA51087AA0}" dt="2018-05-16T06:32:26.017" v="2422" actId="14100"/>
          <ac:spMkLst>
            <pc:docMk/>
            <pc:sldMk cId="862565023" sldId="321"/>
            <ac:spMk id="3" creationId="{CC8ED04E-D3DE-49FC-8DCE-8933C6C4F5EA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6" creationId="{90A7799E-F0C3-4B1F-AECE-A03D249A7507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7" creationId="{D3701F9A-F735-4F6B-A37A-1D8F8BE73984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8" creationId="{82621B11-78F7-4C27-86EE-044D5571ADC5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0" creationId="{BF29DB1B-B750-4A74-A618-7877EE3998D6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1" creationId="{A9E46630-D201-4F84-A86F-15F50D3AC40F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4" creationId="{FC27DA96-85C0-497A-9BC0-7D71EB72F9F9}"/>
          </ac:spMkLst>
        </pc:spChg>
        <pc:spChg chg="del">
          <ac:chgData name="彭 勇" userId="7a8b4c64c052a6ee" providerId="LiveId" clId="{FADA9435-1B39-408B-A9AE-54DA51087AA0}" dt="2018-05-16T06:27:46.984" v="2235" actId="478"/>
          <ac:spMkLst>
            <pc:docMk/>
            <pc:sldMk cId="862565023" sldId="321"/>
            <ac:spMk id="15" creationId="{1199755D-1727-43F3-A4DF-39BB65887DC4}"/>
          </ac:spMkLst>
        </pc:sp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9" creationId="{FC27A62F-62AB-4DC0-A339-0EE4756E6D93}"/>
          </ac:cxnSpMkLst>
        </pc:cxn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12" creationId="{DEE34F95-75DF-48F5-9623-4D39AB01B54D}"/>
          </ac:cxnSpMkLst>
        </pc:cxnChg>
        <pc:cxnChg chg="del">
          <ac:chgData name="彭 勇" userId="7a8b4c64c052a6ee" providerId="LiveId" clId="{FADA9435-1B39-408B-A9AE-54DA51087AA0}" dt="2018-05-16T06:27:46.984" v="2235" actId="478"/>
          <ac:cxnSpMkLst>
            <pc:docMk/>
            <pc:sldMk cId="862565023" sldId="321"/>
            <ac:cxnSpMk id="13" creationId="{D31E4234-1EBE-4F03-8C5E-32962D17B873}"/>
          </ac:cxnSpMkLst>
        </pc:cxnChg>
      </pc:sldChg>
      <pc:sldChg chg="addSp modSp add mod">
        <pc:chgData name="彭 勇" userId="7a8b4c64c052a6ee" providerId="LiveId" clId="{FADA9435-1B39-408B-A9AE-54DA51087AA0}" dt="2018-05-16T07:17:14.876" v="2923" actId="27918"/>
        <pc:sldMkLst>
          <pc:docMk/>
          <pc:sldMk cId="1769643518" sldId="322"/>
        </pc:sldMkLst>
        <pc:spChg chg="mod">
          <ac:chgData name="彭 勇" userId="7a8b4c64c052a6ee" providerId="LiveId" clId="{FADA9435-1B39-408B-A9AE-54DA51087AA0}" dt="2018-05-16T06:32:20.864" v="2421" actId="14100"/>
          <ac:spMkLst>
            <pc:docMk/>
            <pc:sldMk cId="1769643518" sldId="322"/>
            <ac:spMk id="3" creationId="{CC8ED04E-D3DE-49FC-8DCE-8933C6C4F5EA}"/>
          </ac:spMkLst>
        </pc:spChg>
        <pc:spChg chg="add mod">
          <ac:chgData name="彭 勇" userId="7a8b4c64c052a6ee" providerId="LiveId" clId="{FADA9435-1B39-408B-A9AE-54DA51087AA0}" dt="2018-05-16T06:34:34.322" v="2693" actId="1076"/>
          <ac:spMkLst>
            <pc:docMk/>
            <pc:sldMk cId="1769643518" sldId="322"/>
            <ac:spMk id="6" creationId="{4C77EFC0-32D8-40C7-9177-838155CAFD08}"/>
          </ac:spMkLst>
        </pc:spChg>
        <pc:graphicFrameChg chg="add mod">
          <ac:chgData name="彭 勇" userId="7a8b4c64c052a6ee" providerId="LiveId" clId="{FADA9435-1B39-408B-A9AE-54DA51087AA0}" dt="2018-05-16T07:13:08.013" v="2883"/>
          <ac:graphicFrameMkLst>
            <pc:docMk/>
            <pc:sldMk cId="1769643518" sldId="322"/>
            <ac:graphicFrameMk id="7" creationId="{E6D33C7B-3648-4282-8D75-707ECE1BFC77}"/>
          </ac:graphicFrameMkLst>
        </pc:graphicFrameChg>
      </pc:sldChg>
      <pc:sldChg chg="addSp delSp modSp add">
        <pc:chgData name="彭 勇" userId="7a8b4c64c052a6ee" providerId="LiveId" clId="{FADA9435-1B39-408B-A9AE-54DA51087AA0}" dt="2018-05-16T06:51:35.815" v="2754"/>
        <pc:sldMkLst>
          <pc:docMk/>
          <pc:sldMk cId="1033938005" sldId="323"/>
        </pc:sldMkLst>
        <pc:spChg chg="del mod">
          <ac:chgData name="彭 勇" userId="7a8b4c64c052a6ee" providerId="LiveId" clId="{FADA9435-1B39-408B-A9AE-54DA51087AA0}" dt="2018-05-16T06:36:12.586" v="2699" actId="478"/>
          <ac:spMkLst>
            <pc:docMk/>
            <pc:sldMk cId="1033938005" sldId="323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51:05.267" v="2744" actId="20577"/>
          <ac:spMkLst>
            <pc:docMk/>
            <pc:sldMk cId="1033938005" sldId="323"/>
            <ac:spMk id="5" creationId="{9562B7C7-394C-4276-A1B1-8D4B9F23F2D7}"/>
          </ac:spMkLst>
        </pc:spChg>
        <pc:spChg chg="add del mod">
          <ac:chgData name="彭 勇" userId="7a8b4c64c052a6ee" providerId="LiveId" clId="{FADA9435-1B39-408B-A9AE-54DA51087AA0}" dt="2018-05-16T06:36:12.586" v="2699" actId="478"/>
          <ac:spMkLst>
            <pc:docMk/>
            <pc:sldMk cId="1033938005" sldId="323"/>
            <ac:spMk id="6" creationId="{E10AF252-EF64-45F4-9415-AA3C209C760B}"/>
          </ac:spMkLst>
        </pc:spChg>
        <pc:spChg chg="add del mod">
          <ac:chgData name="彭 勇" userId="7a8b4c64c052a6ee" providerId="LiveId" clId="{FADA9435-1B39-408B-A9AE-54DA51087AA0}" dt="2018-05-16T06:30:13.427" v="2373" actId="478"/>
          <ac:spMkLst>
            <pc:docMk/>
            <pc:sldMk cId="1033938005" sldId="323"/>
            <ac:spMk id="7" creationId="{9A652C29-2C67-4AF1-A53D-E618D31A01E7}"/>
          </ac:spMkLst>
        </pc:spChg>
        <pc:spChg chg="add del mod">
          <ac:chgData name="彭 勇" userId="7a8b4c64c052a6ee" providerId="LiveId" clId="{FADA9435-1B39-408B-A9AE-54DA51087AA0}" dt="2018-05-16T06:51:35.648" v="2753" actId="478"/>
          <ac:spMkLst>
            <pc:docMk/>
            <pc:sldMk cId="1033938005" sldId="323"/>
            <ac:spMk id="8" creationId="{0F36E427-AD5B-42CB-A4C2-035257D9F790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0" creationId="{3A06D926-0336-4A63-B077-D2E1B5D7229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2" creationId="{C64B9043-51A3-40D7-997C-F7CF827A696E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4" creationId="{08B7D1CD-1AFA-4218-9699-0FF32CE6CDA3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5" creationId="{A0BD1EAD-49F4-46DC-8A6B-3B7B38E97A6E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7" creationId="{2C7CD1F7-BAD6-46A3-BB57-F7224019F83B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19" creationId="{47BD4C00-51DA-4B2B-AA61-519B33431C8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2" creationId="{4E3DE0F0-37F7-448A-8A14-8E20480C2484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3" creationId="{30F59618-F3D2-470D-BC0D-11FAFE6CB75C}"/>
          </ac:spMkLst>
        </pc:spChg>
        <pc:spChg chg="add mod">
          <ac:chgData name="彭 勇" userId="7a8b4c64c052a6ee" providerId="LiveId" clId="{FADA9435-1B39-408B-A9AE-54DA51087AA0}" dt="2018-05-16T06:37:06.289" v="2710" actId="1076"/>
          <ac:spMkLst>
            <pc:docMk/>
            <pc:sldMk cId="1033938005" sldId="323"/>
            <ac:spMk id="25" creationId="{8D92F44A-4783-4BB4-A11D-256FC753B6C7}"/>
          </ac:spMkLst>
        </pc:spChg>
        <pc:spChg chg="add">
          <ac:chgData name="彭 勇" userId="7a8b4c64c052a6ee" providerId="LiveId" clId="{FADA9435-1B39-408B-A9AE-54DA51087AA0}" dt="2018-05-16T06:51:35.815" v="2754"/>
          <ac:spMkLst>
            <pc:docMk/>
            <pc:sldMk cId="1033938005" sldId="323"/>
            <ac:spMk id="26" creationId="{BC95CEF5-2054-4B39-BFDC-BC21925079DC}"/>
          </ac:spMkLst>
        </pc:sp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9" creationId="{EBF3F9AE-AB39-418A-B5D2-63B6F8B2E881}"/>
          </ac:picMkLst>
        </pc:pic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11" creationId="{F912CA0D-9870-47F4-AFF1-D8CB1A0BFABE}"/>
          </ac:picMkLst>
        </pc:picChg>
        <pc:picChg chg="add mod">
          <ac:chgData name="彭 勇" userId="7a8b4c64c052a6ee" providerId="LiveId" clId="{FADA9435-1B39-408B-A9AE-54DA51087AA0}" dt="2018-05-16T06:37:06.289" v="2710" actId="1076"/>
          <ac:picMkLst>
            <pc:docMk/>
            <pc:sldMk cId="1033938005" sldId="323"/>
            <ac:picMk id="16" creationId="{B29D05C1-CF17-42B6-95D5-318784AEFED8}"/>
          </ac:picMkLst>
        </pc:pic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13" creationId="{9CFA2348-E0FE-41CC-A358-5DD166FF2AEE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18" creationId="{A545C07B-F9D9-4A4B-AA6B-C81C353106EA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20" creationId="{3AECD313-285A-4789-940E-D3C1F6CBE9E8}"/>
          </ac:cxnSpMkLst>
        </pc:cxnChg>
        <pc:cxnChg chg="add mod">
          <ac:chgData name="彭 勇" userId="7a8b4c64c052a6ee" providerId="LiveId" clId="{FADA9435-1B39-408B-A9AE-54DA51087AA0}" dt="2018-05-16T06:37:06.289" v="2710" actId="1076"/>
          <ac:cxnSpMkLst>
            <pc:docMk/>
            <pc:sldMk cId="1033938005" sldId="323"/>
            <ac:cxnSpMk id="24" creationId="{00371679-10A4-4EA2-80D5-C77157BC1D20}"/>
          </ac:cxnSpMkLst>
        </pc:cxnChg>
      </pc:sldChg>
      <pc:sldChg chg="add del">
        <pc:chgData name="彭 勇" userId="7a8b4c64c052a6ee" providerId="LiveId" clId="{FADA9435-1B39-408B-A9AE-54DA51087AA0}" dt="2018-05-16T06:30:01.771" v="2370" actId="47"/>
        <pc:sldMkLst>
          <pc:docMk/>
          <pc:sldMk cId="1278295751" sldId="324"/>
        </pc:sldMkLst>
      </pc:sldChg>
      <pc:sldChg chg="delSp modSp add">
        <pc:chgData name="彭 勇" userId="7a8b4c64c052a6ee" providerId="LiveId" clId="{FADA9435-1B39-408B-A9AE-54DA51087AA0}" dt="2018-05-16T06:55:34.959" v="2802" actId="1076"/>
        <pc:sldMkLst>
          <pc:docMk/>
          <pc:sldMk cId="1463850092" sldId="324"/>
        </pc:sldMkLst>
        <pc:spChg chg="mod">
          <ac:chgData name="彭 勇" userId="7a8b4c64c052a6ee" providerId="LiveId" clId="{FADA9435-1B39-408B-A9AE-54DA51087AA0}" dt="2018-05-16T06:55:34.959" v="2802" actId="1076"/>
          <ac:spMkLst>
            <pc:docMk/>
            <pc:sldMk cId="1463850092" sldId="324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6:55:34.959" v="2802" actId="1076"/>
          <ac:spMkLst>
            <pc:docMk/>
            <pc:sldMk cId="1463850092" sldId="324"/>
            <ac:spMk id="6" creationId="{E10AF252-EF64-45F4-9415-AA3C209C760B}"/>
          </ac:spMkLst>
        </pc:spChg>
        <pc:spChg chg="del">
          <ac:chgData name="彭 勇" userId="7a8b4c64c052a6ee" providerId="LiveId" clId="{FADA9435-1B39-408B-A9AE-54DA51087AA0}" dt="2018-05-16T06:36:02.137" v="2698" actId="478"/>
          <ac:spMkLst>
            <pc:docMk/>
            <pc:sldMk cId="1463850092" sldId="324"/>
            <ac:spMk id="8" creationId="{0F36E427-AD5B-42CB-A4C2-035257D9F790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0" creationId="{3A06D926-0336-4A63-B077-D2E1B5D7229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2" creationId="{C64B9043-51A3-40D7-997C-F7CF827A696E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4" creationId="{08B7D1CD-1AFA-4218-9699-0FF32CE6CDA3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5" creationId="{A0BD1EAD-49F4-46DC-8A6B-3B7B38E97A6E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7" creationId="{2C7CD1F7-BAD6-46A3-BB57-F7224019F83B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19" creationId="{47BD4C00-51DA-4B2B-AA61-519B33431C8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2" creationId="{4E3DE0F0-37F7-448A-8A14-8E20480C2484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3" creationId="{30F59618-F3D2-470D-BC0D-11FAFE6CB75C}"/>
          </ac:spMkLst>
        </pc:spChg>
        <pc:spChg chg="del">
          <ac:chgData name="彭 勇" userId="7a8b4c64c052a6ee" providerId="LiveId" clId="{FADA9435-1B39-408B-A9AE-54DA51087AA0}" dt="2018-05-16T06:36:01.223" v="2697" actId="478"/>
          <ac:spMkLst>
            <pc:docMk/>
            <pc:sldMk cId="1463850092" sldId="324"/>
            <ac:spMk id="25" creationId="{8D92F44A-4783-4BB4-A11D-256FC753B6C7}"/>
          </ac:spMkLst>
        </pc:sp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9" creationId="{EBF3F9AE-AB39-418A-B5D2-63B6F8B2E881}"/>
          </ac:picMkLst>
        </pc:pic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11" creationId="{F912CA0D-9870-47F4-AFF1-D8CB1A0BFABE}"/>
          </ac:picMkLst>
        </pc:picChg>
        <pc:picChg chg="del">
          <ac:chgData name="彭 勇" userId="7a8b4c64c052a6ee" providerId="LiveId" clId="{FADA9435-1B39-408B-A9AE-54DA51087AA0}" dt="2018-05-16T06:36:01.223" v="2697" actId="478"/>
          <ac:picMkLst>
            <pc:docMk/>
            <pc:sldMk cId="1463850092" sldId="324"/>
            <ac:picMk id="16" creationId="{B29D05C1-CF17-42B6-95D5-318784AEFED8}"/>
          </ac:picMkLst>
        </pc:pic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13" creationId="{9CFA2348-E0FE-41CC-A358-5DD166FF2AEE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18" creationId="{A545C07B-F9D9-4A4B-AA6B-C81C353106EA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20" creationId="{3AECD313-285A-4789-940E-D3C1F6CBE9E8}"/>
          </ac:cxnSpMkLst>
        </pc:cxnChg>
        <pc:cxnChg chg="del">
          <ac:chgData name="彭 勇" userId="7a8b4c64c052a6ee" providerId="LiveId" clId="{FADA9435-1B39-408B-A9AE-54DA51087AA0}" dt="2018-05-16T06:36:01.223" v="2697" actId="478"/>
          <ac:cxnSpMkLst>
            <pc:docMk/>
            <pc:sldMk cId="1463850092" sldId="324"/>
            <ac:cxnSpMk id="24" creationId="{00371679-10A4-4EA2-80D5-C77157BC1D20}"/>
          </ac:cxnSpMkLst>
        </pc:cxnChg>
      </pc:sldChg>
      <pc:sldChg chg="add del">
        <pc:chgData name="彭 勇" userId="7a8b4c64c052a6ee" providerId="LiveId" clId="{FADA9435-1B39-408B-A9AE-54DA51087AA0}" dt="2018-05-16T06:31:32.415" v="2420" actId="47"/>
        <pc:sldMkLst>
          <pc:docMk/>
          <pc:sldMk cId="2071662718" sldId="324"/>
        </pc:sldMkLst>
      </pc:sldChg>
      <pc:sldChg chg="addSp delSp modSp add">
        <pc:chgData name="彭 勇" userId="7a8b4c64c052a6ee" providerId="LiveId" clId="{FADA9435-1B39-408B-A9AE-54DA51087AA0}" dt="2018-05-16T06:51:31.453" v="2752" actId="1076"/>
        <pc:sldMkLst>
          <pc:docMk/>
          <pc:sldMk cId="2242586703" sldId="325"/>
        </pc:sldMkLst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0" creationId="{3A06D926-0336-4A63-B077-D2E1B5D7229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2" creationId="{C64B9043-51A3-40D7-997C-F7CF827A696E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4" creationId="{08B7D1CD-1AFA-4218-9699-0FF32CE6CDA3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5" creationId="{A0BD1EAD-49F4-46DC-8A6B-3B7B38E97A6E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7" creationId="{2C7CD1F7-BAD6-46A3-BB57-F7224019F83B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19" creationId="{47BD4C00-51DA-4B2B-AA61-519B33431C8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2" creationId="{4E3DE0F0-37F7-448A-8A14-8E20480C2484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3" creationId="{30F59618-F3D2-470D-BC0D-11FAFE6CB75C}"/>
          </ac:spMkLst>
        </pc:spChg>
        <pc:spChg chg="del">
          <ac:chgData name="彭 勇" userId="7a8b4c64c052a6ee" providerId="LiveId" clId="{FADA9435-1B39-408B-A9AE-54DA51087AA0}" dt="2018-05-16T06:36:43.899" v="2703" actId="478"/>
          <ac:spMkLst>
            <pc:docMk/>
            <pc:sldMk cId="2242586703" sldId="325"/>
            <ac:spMk id="25" creationId="{8D92F44A-4783-4BB4-A11D-256FC753B6C7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27" creationId="{5D9C772E-CEE9-4BF7-9568-9EDE742AC99E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29" creationId="{DB773BBC-BCB6-4230-AD02-753EA8561244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1" creationId="{8E8B6F62-79F7-4996-AD65-46A78CDBEF9B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2" creationId="{7AC1CE15-DCDE-4864-8ABE-AF944AED3D6F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4" creationId="{C9A931E9-26CC-4DC2-A967-C31769D204FF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6" creationId="{A9C7A2AC-D6FD-4B6F-A933-21721BAAC63B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7" creationId="{BE10F5F7-A0E6-46B2-A0A5-271EED976871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8" creationId="{458422BD-C387-4343-9FB4-0CB647CE4AA4}"/>
          </ac:spMkLst>
        </pc:spChg>
        <pc:spChg chg="add mod">
          <ac:chgData name="彭 勇" userId="7a8b4c64c052a6ee" providerId="LiveId" clId="{FADA9435-1B39-408B-A9AE-54DA51087AA0}" dt="2018-05-16T06:36:47.084" v="2705" actId="1076"/>
          <ac:spMkLst>
            <pc:docMk/>
            <pc:sldMk cId="2242586703" sldId="325"/>
            <ac:spMk id="39" creationId="{55276577-E233-4BA5-97B1-FB10A8FE25BC}"/>
          </ac:spMkLst>
        </pc:spChg>
        <pc:spChg chg="add del">
          <ac:chgData name="彭 勇" userId="7a8b4c64c052a6ee" providerId="LiveId" clId="{FADA9435-1B39-408B-A9AE-54DA51087AA0}" dt="2018-05-16T06:40:03.508" v="2713" actId="478"/>
          <ac:spMkLst>
            <pc:docMk/>
            <pc:sldMk cId="2242586703" sldId="325"/>
            <ac:spMk id="40" creationId="{3E283EEA-636A-4DA3-AEBB-4204341FB79A}"/>
          </ac:spMkLst>
        </pc:spChg>
        <pc:spChg chg="add del">
          <ac:chgData name="彭 勇" userId="7a8b4c64c052a6ee" providerId="LiveId" clId="{FADA9435-1B39-408B-A9AE-54DA51087AA0}" dt="2018-05-16T06:40:03.508" v="2713" actId="478"/>
          <ac:spMkLst>
            <pc:docMk/>
            <pc:sldMk cId="2242586703" sldId="325"/>
            <ac:spMk id="41" creationId="{1E765438-CC68-443F-A718-2A3F0CB7C6F2}"/>
          </ac:spMkLst>
        </pc:spChg>
        <pc:spChg chg="add mod">
          <ac:chgData name="彭 勇" userId="7a8b4c64c052a6ee" providerId="LiveId" clId="{FADA9435-1B39-408B-A9AE-54DA51087AA0}" dt="2018-05-16T06:51:31.453" v="2752" actId="1076"/>
          <ac:spMkLst>
            <pc:docMk/>
            <pc:sldMk cId="2242586703" sldId="325"/>
            <ac:spMk id="42" creationId="{CABF0430-C6FA-4D79-8E77-E8F5322E2744}"/>
          </ac:spMkLst>
        </pc:sp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9" creationId="{EBF3F9AE-AB39-418A-B5D2-63B6F8B2E881}"/>
          </ac:picMkLst>
        </pc:pic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11" creationId="{F912CA0D-9870-47F4-AFF1-D8CB1A0BFABE}"/>
          </ac:picMkLst>
        </pc:picChg>
        <pc:picChg chg="del">
          <ac:chgData name="彭 勇" userId="7a8b4c64c052a6ee" providerId="LiveId" clId="{FADA9435-1B39-408B-A9AE-54DA51087AA0}" dt="2018-05-16T06:36:43.899" v="2703" actId="478"/>
          <ac:picMkLst>
            <pc:docMk/>
            <pc:sldMk cId="2242586703" sldId="325"/>
            <ac:picMk id="16" creationId="{B29D05C1-CF17-42B6-95D5-318784AEFED8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26" creationId="{28A6AD05-B514-4332-8640-B1D9E6327AC0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28" creationId="{FA8EABE7-88AE-401F-A5A7-DE89DE15ED70}"/>
          </ac:picMkLst>
        </pc:picChg>
        <pc:picChg chg="add mod">
          <ac:chgData name="彭 勇" userId="7a8b4c64c052a6ee" providerId="LiveId" clId="{FADA9435-1B39-408B-A9AE-54DA51087AA0}" dt="2018-05-16T06:36:47.084" v="2705" actId="1076"/>
          <ac:picMkLst>
            <pc:docMk/>
            <pc:sldMk cId="2242586703" sldId="325"/>
            <ac:picMk id="33" creationId="{654AFC76-5AA1-41AB-A68C-3F768D6C3C84}"/>
          </ac:picMkLst>
        </pc:pic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13" creationId="{9CFA2348-E0FE-41CC-A358-5DD166FF2AEE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18" creationId="{A545C07B-F9D9-4A4B-AA6B-C81C353106EA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20" creationId="{3AECD313-285A-4789-940E-D3C1F6CBE9E8}"/>
          </ac:cxnSpMkLst>
        </pc:cxnChg>
        <pc:cxnChg chg="del">
          <ac:chgData name="彭 勇" userId="7a8b4c64c052a6ee" providerId="LiveId" clId="{FADA9435-1B39-408B-A9AE-54DA51087AA0}" dt="2018-05-16T06:36:43.899" v="2703" actId="478"/>
          <ac:cxnSpMkLst>
            <pc:docMk/>
            <pc:sldMk cId="2242586703" sldId="325"/>
            <ac:cxnSpMk id="24" creationId="{00371679-10A4-4EA2-80D5-C77157BC1D20}"/>
          </ac:cxnSpMkLst>
        </pc:cxnChg>
        <pc:cxnChg chg="add mod">
          <ac:chgData name="彭 勇" userId="7a8b4c64c052a6ee" providerId="LiveId" clId="{FADA9435-1B39-408B-A9AE-54DA51087AA0}" dt="2018-05-16T06:36:47.084" v="2705" actId="1076"/>
          <ac:cxnSpMkLst>
            <pc:docMk/>
            <pc:sldMk cId="2242586703" sldId="325"/>
            <ac:cxnSpMk id="30" creationId="{11839C5A-47DB-40AE-8DFE-B545DB09E3C5}"/>
          </ac:cxnSpMkLst>
        </pc:cxnChg>
        <pc:cxnChg chg="add mod">
          <ac:chgData name="彭 勇" userId="7a8b4c64c052a6ee" providerId="LiveId" clId="{FADA9435-1B39-408B-A9AE-54DA51087AA0}" dt="2018-05-16T06:36:47.084" v="2705" actId="1076"/>
          <ac:cxnSpMkLst>
            <pc:docMk/>
            <pc:sldMk cId="2242586703" sldId="325"/>
            <ac:cxnSpMk id="35" creationId="{2C8D448D-9FD1-41BC-B8D7-950398197535}"/>
          </ac:cxnSpMkLst>
        </pc:cxnChg>
      </pc:sldChg>
      <pc:sldChg chg="addSp delSp modSp add">
        <pc:chgData name="彭 勇" userId="7a8b4c64c052a6ee" providerId="LiveId" clId="{FADA9435-1B39-408B-A9AE-54DA51087AA0}" dt="2018-05-16T06:51:37.326" v="2755"/>
        <pc:sldMkLst>
          <pc:docMk/>
          <pc:sldMk cId="1372376104" sldId="326"/>
        </pc:sldMkLst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0" creationId="{91D51EAD-B81C-46A4-B636-8C9A920E8F33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3" creationId="{6E20546C-5B37-4AD1-BFA8-9B942D5ABF75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25" creationId="{AA1F57C4-4DB6-4D6E-86E1-95D084E43FED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27" creationId="{5D9C772E-CEE9-4BF7-9568-9EDE742AC99E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29" creationId="{DB773BBC-BCB6-4230-AD02-753EA8561244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1" creationId="{8E8B6F62-79F7-4996-AD65-46A78CDBEF9B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2" creationId="{7AC1CE15-DCDE-4864-8ABE-AF944AED3D6F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4" creationId="{C9A931E9-26CC-4DC2-A967-C31769D204FF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6" creationId="{A9C7A2AC-D6FD-4B6F-A933-21721BAAC63B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7" creationId="{BE10F5F7-A0E6-46B2-A0A5-271EED976871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8" creationId="{458422BD-C387-4343-9FB4-0CB647CE4AA4}"/>
          </ac:spMkLst>
        </pc:spChg>
        <pc:spChg chg="del">
          <ac:chgData name="彭 勇" userId="7a8b4c64c052a6ee" providerId="LiveId" clId="{FADA9435-1B39-408B-A9AE-54DA51087AA0}" dt="2018-05-16T06:36:55.010" v="2707" actId="478"/>
          <ac:spMkLst>
            <pc:docMk/>
            <pc:sldMk cId="1372376104" sldId="326"/>
            <ac:spMk id="39" creationId="{55276577-E233-4BA5-97B1-FB10A8FE25BC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0" creationId="{EAAD16E4-2192-4735-A54E-80C7FB45A050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2" creationId="{AE20E6E0-337F-4A9C-AA99-14C5C11DB04A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4" creationId="{E0156FDC-1C08-4501-9101-E25C18B87A28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6" creationId="{C9AF49C8-AD15-4C9D-8EA0-DFD8F358E622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7" creationId="{4915D6F7-4603-4737-841B-4A1849BE76E6}"/>
          </ac:spMkLst>
        </pc:spChg>
        <pc:spChg chg="add mod">
          <ac:chgData name="彭 勇" userId="7a8b4c64c052a6ee" providerId="LiveId" clId="{FADA9435-1B39-408B-A9AE-54DA51087AA0}" dt="2018-05-16T06:36:58.697" v="2709" actId="1076"/>
          <ac:spMkLst>
            <pc:docMk/>
            <pc:sldMk cId="1372376104" sldId="326"/>
            <ac:spMk id="48" creationId="{CA4A0AE5-A6FA-4501-A57F-5A07222166E9}"/>
          </ac:spMkLst>
        </pc:spChg>
        <pc:spChg chg="add">
          <ac:chgData name="彭 勇" userId="7a8b4c64c052a6ee" providerId="LiveId" clId="{FADA9435-1B39-408B-A9AE-54DA51087AA0}" dt="2018-05-16T06:39:52.422" v="2711"/>
          <ac:spMkLst>
            <pc:docMk/>
            <pc:sldMk cId="1372376104" sldId="326"/>
            <ac:spMk id="49" creationId="{BFC0405D-D342-41D2-9782-0120C18E286E}"/>
          </ac:spMkLst>
        </pc:spChg>
        <pc:spChg chg="add">
          <ac:chgData name="彭 勇" userId="7a8b4c64c052a6ee" providerId="LiveId" clId="{FADA9435-1B39-408B-A9AE-54DA51087AA0}" dt="2018-05-16T06:39:52.422" v="2711"/>
          <ac:spMkLst>
            <pc:docMk/>
            <pc:sldMk cId="1372376104" sldId="326"/>
            <ac:spMk id="50" creationId="{B00301D9-75CD-499B-9CBB-2E78C08E7393}"/>
          </ac:spMkLst>
        </pc:spChg>
        <pc:spChg chg="add">
          <ac:chgData name="彭 勇" userId="7a8b4c64c052a6ee" providerId="LiveId" clId="{FADA9435-1B39-408B-A9AE-54DA51087AA0}" dt="2018-05-16T06:51:37.326" v="2755"/>
          <ac:spMkLst>
            <pc:docMk/>
            <pc:sldMk cId="1372376104" sldId="326"/>
            <ac:spMk id="51" creationId="{F17CFF82-F23C-4C57-A7C8-65194ADE77B2}"/>
          </ac:spMkLst>
        </pc:sp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19" creationId="{B734E0E2-DAA3-4F0A-809E-B1713F7D3E7D}"/>
          </ac:picMkLst>
        </pc:pic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22" creationId="{4FEABB05-B6B2-45EC-8147-0940616E8299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26" creationId="{28A6AD05-B514-4332-8640-B1D9E6327AC0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28" creationId="{FA8EABE7-88AE-401F-A5A7-DE89DE15ED70}"/>
          </ac:picMkLst>
        </pc:picChg>
        <pc:picChg chg="del">
          <ac:chgData name="彭 勇" userId="7a8b4c64c052a6ee" providerId="LiveId" clId="{FADA9435-1B39-408B-A9AE-54DA51087AA0}" dt="2018-05-16T06:36:55.010" v="2707" actId="478"/>
          <ac:picMkLst>
            <pc:docMk/>
            <pc:sldMk cId="1372376104" sldId="326"/>
            <ac:picMk id="33" creationId="{654AFC76-5AA1-41AB-A68C-3F768D6C3C84}"/>
          </ac:picMkLst>
        </pc:picChg>
        <pc:picChg chg="add mod">
          <ac:chgData name="彭 勇" userId="7a8b4c64c052a6ee" providerId="LiveId" clId="{FADA9435-1B39-408B-A9AE-54DA51087AA0}" dt="2018-05-16T06:36:58.697" v="2709" actId="1076"/>
          <ac:picMkLst>
            <pc:docMk/>
            <pc:sldMk cId="1372376104" sldId="326"/>
            <ac:picMk id="41" creationId="{E94D6433-7E6B-4FC3-99F9-762EBCBBEFD5}"/>
          </ac:picMkLst>
        </pc:pic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24" creationId="{4DE39E17-9F84-40D3-A0BE-FA7B701BE2FC}"/>
          </ac:cxnSpMkLst>
        </pc:cxnChg>
        <pc:cxnChg chg="del">
          <ac:chgData name="彭 勇" userId="7a8b4c64c052a6ee" providerId="LiveId" clId="{FADA9435-1B39-408B-A9AE-54DA51087AA0}" dt="2018-05-16T06:36:55.010" v="2707" actId="478"/>
          <ac:cxnSpMkLst>
            <pc:docMk/>
            <pc:sldMk cId="1372376104" sldId="326"/>
            <ac:cxnSpMk id="30" creationId="{11839C5A-47DB-40AE-8DFE-B545DB09E3C5}"/>
          </ac:cxnSpMkLst>
        </pc:cxnChg>
        <pc:cxnChg chg="del">
          <ac:chgData name="彭 勇" userId="7a8b4c64c052a6ee" providerId="LiveId" clId="{FADA9435-1B39-408B-A9AE-54DA51087AA0}" dt="2018-05-16T06:36:55.010" v="2707" actId="478"/>
          <ac:cxnSpMkLst>
            <pc:docMk/>
            <pc:sldMk cId="1372376104" sldId="326"/>
            <ac:cxnSpMk id="35" creationId="{2C8D448D-9FD1-41BC-B8D7-950398197535}"/>
          </ac:cxnSpMkLst>
        </pc:cxn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43" creationId="{67FE5ABE-316E-4781-9033-264BAB17D806}"/>
          </ac:cxnSpMkLst>
        </pc:cxnChg>
        <pc:cxnChg chg="add mod">
          <ac:chgData name="彭 勇" userId="7a8b4c64c052a6ee" providerId="LiveId" clId="{FADA9435-1B39-408B-A9AE-54DA51087AA0}" dt="2018-05-16T06:36:58.697" v="2709" actId="1076"/>
          <ac:cxnSpMkLst>
            <pc:docMk/>
            <pc:sldMk cId="1372376104" sldId="326"/>
            <ac:cxnSpMk id="45" creationId="{F2DA452A-9678-4084-AFEB-5E281557FF03}"/>
          </ac:cxnSpMkLst>
        </pc:cxnChg>
      </pc:sldChg>
      <pc:sldChg chg="addSp delSp modSp add">
        <pc:chgData name="彭 勇" userId="7a8b4c64c052a6ee" providerId="LiveId" clId="{FADA9435-1B39-408B-A9AE-54DA51087AA0}" dt="2018-05-16T06:51:38.822" v="2756"/>
        <pc:sldMkLst>
          <pc:docMk/>
          <pc:sldMk cId="3465772916" sldId="327"/>
        </pc:sldMkLst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8" creationId="{0F36E427-AD5B-42CB-A4C2-035257D9F790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0" creationId="{91D51EAD-B81C-46A4-B636-8C9A920E8F33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3" creationId="{6E20546C-5B37-4AD1-BFA8-9B942D5ABF75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25" creationId="{AA1F57C4-4DB6-4D6E-86E1-95D084E43FED}"/>
          </ac:spMkLst>
        </pc:spChg>
        <pc:spChg chg="add mod">
          <ac:chgData name="彭 勇" userId="7a8b4c64c052a6ee" providerId="LiveId" clId="{FADA9435-1B39-408B-A9AE-54DA51087AA0}" dt="2018-05-16T06:48:15.509" v="2717" actId="1076"/>
          <ac:spMkLst>
            <pc:docMk/>
            <pc:sldMk cId="3465772916" sldId="327"/>
            <ac:spMk id="26" creationId="{505BE983-B76C-464C-BFF5-DAB30FB84F76}"/>
          </ac:spMkLst>
        </pc:spChg>
        <pc:spChg chg="add mod">
          <ac:chgData name="彭 勇" userId="7a8b4c64c052a6ee" providerId="LiveId" clId="{FADA9435-1B39-408B-A9AE-54DA51087AA0}" dt="2018-05-16T06:48:15.509" v="2717" actId="1076"/>
          <ac:spMkLst>
            <pc:docMk/>
            <pc:sldMk cId="3465772916" sldId="327"/>
            <ac:spMk id="27" creationId="{BF19A47A-703F-4D58-B377-142720F31715}"/>
          </ac:spMkLst>
        </pc:spChg>
        <pc:spChg chg="add">
          <ac:chgData name="彭 勇" userId="7a8b4c64c052a6ee" providerId="LiveId" clId="{FADA9435-1B39-408B-A9AE-54DA51087AA0}" dt="2018-05-16T06:51:38.822" v="2756"/>
          <ac:spMkLst>
            <pc:docMk/>
            <pc:sldMk cId="3465772916" sldId="327"/>
            <ac:spMk id="28" creationId="{40B326B5-9D46-4F24-B52C-5F508DC208EA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0" creationId="{EAAD16E4-2192-4735-A54E-80C7FB45A050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2" creationId="{AE20E6E0-337F-4A9C-AA99-14C5C11DB04A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4" creationId="{E0156FDC-1C08-4501-9101-E25C18B87A28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6" creationId="{C9AF49C8-AD15-4C9D-8EA0-DFD8F358E622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7" creationId="{4915D6F7-4603-4737-841B-4A1849BE76E6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8" creationId="{CA4A0AE5-A6FA-4501-A57F-5A07222166E9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49" creationId="{BFC0405D-D342-41D2-9782-0120C18E286E}"/>
          </ac:spMkLst>
        </pc:spChg>
        <pc:spChg chg="del">
          <ac:chgData name="彭 勇" userId="7a8b4c64c052a6ee" providerId="LiveId" clId="{FADA9435-1B39-408B-A9AE-54DA51087AA0}" dt="2018-05-16T06:48:11.100" v="2715" actId="478"/>
          <ac:spMkLst>
            <pc:docMk/>
            <pc:sldMk cId="3465772916" sldId="327"/>
            <ac:spMk id="50" creationId="{B00301D9-75CD-499B-9CBB-2E78C08E7393}"/>
          </ac:spMkLst>
        </pc:sp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19" creationId="{B734E0E2-DAA3-4F0A-809E-B1713F7D3E7D}"/>
          </ac:picMkLst>
        </pc:pic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22" creationId="{4FEABB05-B6B2-45EC-8147-0940616E8299}"/>
          </ac:picMkLst>
        </pc:picChg>
        <pc:picChg chg="del">
          <ac:chgData name="彭 勇" userId="7a8b4c64c052a6ee" providerId="LiveId" clId="{FADA9435-1B39-408B-A9AE-54DA51087AA0}" dt="2018-05-16T06:48:11.100" v="2715" actId="478"/>
          <ac:picMkLst>
            <pc:docMk/>
            <pc:sldMk cId="3465772916" sldId="327"/>
            <ac:picMk id="41" creationId="{E94D6433-7E6B-4FC3-99F9-762EBCBBEFD5}"/>
          </ac:picMkLst>
        </pc:pic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24" creationId="{4DE39E17-9F84-40D3-A0BE-FA7B701BE2FC}"/>
          </ac:cxnSpMkLst>
        </pc:cxn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43" creationId="{67FE5ABE-316E-4781-9033-264BAB17D806}"/>
          </ac:cxnSpMkLst>
        </pc:cxnChg>
        <pc:cxnChg chg="del">
          <ac:chgData name="彭 勇" userId="7a8b4c64c052a6ee" providerId="LiveId" clId="{FADA9435-1B39-408B-A9AE-54DA51087AA0}" dt="2018-05-16T06:48:11.100" v="2715" actId="478"/>
          <ac:cxnSpMkLst>
            <pc:docMk/>
            <pc:sldMk cId="3465772916" sldId="327"/>
            <ac:cxnSpMk id="45" creationId="{F2DA452A-9678-4084-AFEB-5E281557FF03}"/>
          </ac:cxnSpMkLst>
        </pc:cxnChg>
      </pc:sldChg>
      <pc:sldChg chg="addSp delSp modSp add">
        <pc:chgData name="彭 勇" userId="7a8b4c64c052a6ee" providerId="LiveId" clId="{FADA9435-1B39-408B-A9AE-54DA51087AA0}" dt="2018-05-16T06:51:40.665" v="2757"/>
        <pc:sldMkLst>
          <pc:docMk/>
          <pc:sldMk cId="544736908" sldId="328"/>
        </pc:sldMkLst>
        <pc:spChg chg="add del">
          <ac:chgData name="彭 勇" userId="7a8b4c64c052a6ee" providerId="LiveId" clId="{FADA9435-1B39-408B-A9AE-54DA51087AA0}" dt="2018-05-16T06:49:02.392" v="2726" actId="478"/>
          <ac:spMkLst>
            <pc:docMk/>
            <pc:sldMk cId="544736908" sldId="328"/>
            <ac:spMk id="6" creationId="{C63B99C3-E508-4A6C-A6D2-59642A772E25}"/>
          </ac:spMkLst>
        </pc:spChg>
        <pc:spChg chg="add mod">
          <ac:chgData name="彭 勇" userId="7a8b4c64c052a6ee" providerId="LiveId" clId="{FADA9435-1B39-408B-A9AE-54DA51087AA0}" dt="2018-05-16T06:49:06.436" v="2727" actId="1076"/>
          <ac:spMkLst>
            <pc:docMk/>
            <pc:sldMk cId="544736908" sldId="328"/>
            <ac:spMk id="7" creationId="{A3B33BDA-9C56-429B-854C-137EF14A94ED}"/>
          </ac:spMkLst>
        </pc:spChg>
        <pc:spChg chg="add mod">
          <ac:chgData name="彭 勇" userId="7a8b4c64c052a6ee" providerId="LiveId" clId="{FADA9435-1B39-408B-A9AE-54DA51087AA0}" dt="2018-05-16T06:49:06.436" v="2727" actId="1076"/>
          <ac:spMkLst>
            <pc:docMk/>
            <pc:sldMk cId="544736908" sldId="328"/>
            <ac:spMk id="8" creationId="{EA4F5643-4B0A-4EA1-8689-C04CED74A930}"/>
          </ac:spMkLst>
        </pc:spChg>
        <pc:spChg chg="add">
          <ac:chgData name="彭 勇" userId="7a8b4c64c052a6ee" providerId="LiveId" clId="{FADA9435-1B39-408B-A9AE-54DA51087AA0}" dt="2018-05-16T06:48:43.043" v="2720"/>
          <ac:spMkLst>
            <pc:docMk/>
            <pc:sldMk cId="544736908" sldId="328"/>
            <ac:spMk id="10" creationId="{D4B8B6F8-A8ED-4EA6-B714-8C83F7203D9F}"/>
          </ac:spMkLst>
        </pc:spChg>
        <pc:spChg chg="add">
          <ac:chgData name="彭 勇" userId="7a8b4c64c052a6ee" providerId="LiveId" clId="{FADA9435-1B39-408B-A9AE-54DA51087AA0}" dt="2018-05-16T06:51:40.665" v="2757"/>
          <ac:spMkLst>
            <pc:docMk/>
            <pc:sldMk cId="544736908" sldId="328"/>
            <ac:spMk id="11" creationId="{3CDCA477-9425-4CF5-9F7B-CB446483E224}"/>
          </ac:spMkLst>
        </pc:spChg>
        <pc:spChg chg="del">
          <ac:chgData name="彭 勇" userId="7a8b4c64c052a6ee" providerId="LiveId" clId="{FADA9435-1B39-408B-A9AE-54DA51087AA0}" dt="2018-05-16T06:48:42.882" v="2719" actId="478"/>
          <ac:spMkLst>
            <pc:docMk/>
            <pc:sldMk cId="544736908" sldId="328"/>
            <ac:spMk id="26" creationId="{505BE983-B76C-464C-BFF5-DAB30FB84F76}"/>
          </ac:spMkLst>
        </pc:spChg>
        <pc:spChg chg="del">
          <ac:chgData name="彭 勇" userId="7a8b4c64c052a6ee" providerId="LiveId" clId="{FADA9435-1B39-408B-A9AE-54DA51087AA0}" dt="2018-05-16T06:48:42.882" v="2719" actId="478"/>
          <ac:spMkLst>
            <pc:docMk/>
            <pc:sldMk cId="544736908" sldId="328"/>
            <ac:spMk id="27" creationId="{BF19A47A-703F-4D58-B377-142720F31715}"/>
          </ac:spMkLst>
        </pc:spChg>
        <pc:picChg chg="add">
          <ac:chgData name="彭 勇" userId="7a8b4c64c052a6ee" providerId="LiveId" clId="{FADA9435-1B39-408B-A9AE-54DA51087AA0}" dt="2018-05-16T06:48:43.043" v="2720"/>
          <ac:picMkLst>
            <pc:docMk/>
            <pc:sldMk cId="544736908" sldId="328"/>
            <ac:picMk id="9" creationId="{29CF7CE8-CAFA-4435-AA53-95E1277EECC3}"/>
          </ac:picMkLst>
        </pc:picChg>
      </pc:sldChg>
      <pc:sldChg chg="addSp delSp modSp add">
        <pc:chgData name="彭 勇" userId="7a8b4c64c052a6ee" providerId="LiveId" clId="{FADA9435-1B39-408B-A9AE-54DA51087AA0}" dt="2018-05-16T06:51:42.056" v="2758"/>
        <pc:sldMkLst>
          <pc:docMk/>
          <pc:sldMk cId="2421243504" sldId="329"/>
        </pc:sldMkLst>
        <pc:spChg chg="del">
          <ac:chgData name="彭 勇" userId="7a8b4c64c052a6ee" providerId="LiveId" clId="{FADA9435-1B39-408B-A9AE-54DA51087AA0}" dt="2018-05-16T06:50:12.983" v="2732" actId="478"/>
          <ac:spMkLst>
            <pc:docMk/>
            <pc:sldMk cId="2421243504" sldId="329"/>
            <ac:spMk id="7" creationId="{A3B33BDA-9C56-429B-854C-137EF14A94ED}"/>
          </ac:spMkLst>
        </pc:spChg>
        <pc:spChg chg="del">
          <ac:chgData name="彭 勇" userId="7a8b4c64c052a6ee" providerId="LiveId" clId="{FADA9435-1B39-408B-A9AE-54DA51087AA0}" dt="2018-05-16T06:50:12.983" v="2732" actId="478"/>
          <ac:spMkLst>
            <pc:docMk/>
            <pc:sldMk cId="2421243504" sldId="329"/>
            <ac:spMk id="8" creationId="{EA4F5643-4B0A-4EA1-8689-C04CED74A930}"/>
          </ac:spMkLst>
        </pc:spChg>
        <pc:spChg chg="add">
          <ac:chgData name="彭 勇" userId="7a8b4c64c052a6ee" providerId="LiveId" clId="{FADA9435-1B39-408B-A9AE-54DA51087AA0}" dt="2018-05-16T06:51:42.056" v="2758"/>
          <ac:spMkLst>
            <pc:docMk/>
            <pc:sldMk cId="2421243504" sldId="329"/>
            <ac:spMk id="12" creationId="{90F187E7-4697-4C52-A4C5-25BCE0216646}"/>
          </ac:spMkLst>
        </pc:spChg>
        <pc:picChg chg="del">
          <ac:chgData name="彭 勇" userId="7a8b4c64c052a6ee" providerId="LiveId" clId="{FADA9435-1B39-408B-A9AE-54DA51087AA0}" dt="2018-05-16T06:49:47.427" v="2729" actId="478"/>
          <ac:picMkLst>
            <pc:docMk/>
            <pc:sldMk cId="2421243504" sldId="329"/>
            <ac:picMk id="9" creationId="{29CF7CE8-CAFA-4435-AA53-95E1277EECC3}"/>
          </ac:picMkLst>
        </pc:picChg>
        <pc:picChg chg="add mod">
          <ac:chgData name="彭 勇" userId="7a8b4c64c052a6ee" providerId="LiveId" clId="{FADA9435-1B39-408B-A9AE-54DA51087AA0}" dt="2018-05-16T06:50:09.606" v="2731" actId="14100"/>
          <ac:picMkLst>
            <pc:docMk/>
            <pc:sldMk cId="2421243504" sldId="329"/>
            <ac:picMk id="11" creationId="{568D85C1-3684-412C-8F14-E50CBB087EA8}"/>
          </ac:picMkLst>
        </pc:picChg>
      </pc:sldChg>
      <pc:sldChg chg="addSp delSp modSp add">
        <pc:chgData name="彭 勇" userId="7a8b4c64c052a6ee" providerId="LiveId" clId="{FADA9435-1B39-408B-A9AE-54DA51087AA0}" dt="2018-05-16T07:38:51.067" v="3670" actId="14100"/>
        <pc:sldMkLst>
          <pc:docMk/>
          <pc:sldMk cId="1006606860" sldId="330"/>
        </pc:sldMkLst>
        <pc:spChg chg="mod">
          <ac:chgData name="彭 勇" userId="7a8b4c64c052a6ee" providerId="LiveId" clId="{FADA9435-1B39-408B-A9AE-54DA51087AA0}" dt="2018-05-16T07:30:40.302" v="3210" actId="1076"/>
          <ac:spMkLst>
            <pc:docMk/>
            <pc:sldMk cId="1006606860" sldId="330"/>
            <ac:spMk id="2" creationId="{39FC539B-C091-479C-84FD-B84C19F56AD6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38" creationId="{3D8D38FD-302E-4DFA-BE29-DA7A5550654D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40" creationId="{EBC3537C-DBB8-436F-8F94-961D03573B8A}"/>
          </ac:spMkLst>
        </pc:spChg>
        <pc:spChg chg="add mod">
          <ac:chgData name="彭 勇" userId="7a8b4c64c052a6ee" providerId="LiveId" clId="{FADA9435-1B39-408B-A9AE-54DA51087AA0}" dt="2018-05-16T07:31:07.851" v="3293"/>
          <ac:spMkLst>
            <pc:docMk/>
            <pc:sldMk cId="1006606860" sldId="330"/>
            <ac:spMk id="56" creationId="{86D9D5DB-A135-4F2F-9CB4-38543D5CBFF3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57" creationId="{DFE59611-5198-414F-8CBD-0EFBC51455BD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59" creationId="{11F507BE-D709-48DC-87FB-C46DAD40283F}"/>
          </ac:spMkLst>
        </pc:spChg>
        <pc:spChg chg="del mod">
          <ac:chgData name="彭 勇" userId="7a8b4c64c052a6ee" providerId="LiveId" clId="{FADA9435-1B39-408B-A9AE-54DA51087AA0}" dt="2018-05-16T07:38:49.317" v="3668" actId="478"/>
          <ac:spMkLst>
            <pc:docMk/>
            <pc:sldMk cId="1006606860" sldId="330"/>
            <ac:spMk id="60" creationId="{77A07777-CB37-40DA-9B2C-F010E86B9DD1}"/>
          </ac:spMkLst>
        </pc:spChg>
        <pc:spChg chg="del mod">
          <ac:chgData name="彭 勇" userId="7a8b4c64c052a6ee" providerId="LiveId" clId="{FADA9435-1B39-408B-A9AE-54DA51087AA0}" dt="2018-05-16T07:38:49.317" v="3668" actId="478"/>
          <ac:spMkLst>
            <pc:docMk/>
            <pc:sldMk cId="1006606860" sldId="330"/>
            <ac:spMk id="62" creationId="{41804915-3313-4951-ACD3-3E170E17943B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63" creationId="{5C68F1D8-9618-4DE8-85FE-9D5EB31388F6}"/>
          </ac:spMkLst>
        </pc:spChg>
        <pc:spChg chg="add mod">
          <ac:chgData name="彭 勇" userId="7a8b4c64c052a6ee" providerId="LiveId" clId="{FADA9435-1B39-408B-A9AE-54DA51087AA0}" dt="2018-05-16T07:33:56.393" v="3644"/>
          <ac:spMkLst>
            <pc:docMk/>
            <pc:sldMk cId="1006606860" sldId="330"/>
            <ac:spMk id="69" creationId="{A10D3EDE-8E91-4035-9BA2-D6AB2343E76B}"/>
          </ac:spMkLst>
        </pc:spChg>
        <pc:spChg chg="add mod">
          <ac:chgData name="彭 勇" userId="7a8b4c64c052a6ee" providerId="LiveId" clId="{FADA9435-1B39-408B-A9AE-54DA51087AA0}" dt="2018-05-16T07:38:51.067" v="3670" actId="14100"/>
          <ac:spMkLst>
            <pc:docMk/>
            <pc:sldMk cId="1006606860" sldId="330"/>
            <ac:spMk id="93" creationId="{B778AB1A-D4E5-4E50-98A0-22DD4B18571E}"/>
          </ac:spMkLst>
        </pc:spChg>
        <pc:spChg chg="add mod">
          <ac:chgData name="彭 勇" userId="7a8b4c64c052a6ee" providerId="LiveId" clId="{FADA9435-1B39-408B-A9AE-54DA51087AA0}" dt="2018-05-16T07:38:51.067" v="3670" actId="14100"/>
          <ac:spMkLst>
            <pc:docMk/>
            <pc:sldMk cId="1006606860" sldId="330"/>
            <ac:spMk id="96" creationId="{0D30D1C8-2924-4A80-B653-CBCE256B2310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1" creationId="{63E3489C-3C9E-4721-8697-D90990991957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2" creationId="{B0B96C23-0CCA-4A4E-94D5-A7BF52683F28}"/>
          </ac:spMkLst>
        </pc:spChg>
        <pc:spChg chg="mod">
          <ac:chgData name="彭 勇" userId="7a8b4c64c052a6ee" providerId="LiveId" clId="{FADA9435-1B39-408B-A9AE-54DA51087AA0}" dt="2018-05-16T07:31:23.454" v="3300" actId="1076"/>
          <ac:spMkLst>
            <pc:docMk/>
            <pc:sldMk cId="1006606860" sldId="330"/>
            <ac:spMk id="103" creationId="{5A3D89FE-BCCF-41EE-BFCA-7721872EC9E1}"/>
          </ac:spMkLst>
        </pc:spChg>
        <pc:spChg chg="del">
          <ac:chgData name="彭 勇" userId="7a8b4c64c052a6ee" providerId="LiveId" clId="{FADA9435-1B39-408B-A9AE-54DA51087AA0}" dt="2018-05-16T07:31:13.553" v="3296" actId="478"/>
          <ac:spMkLst>
            <pc:docMk/>
            <pc:sldMk cId="1006606860" sldId="330"/>
            <ac:spMk id="140" creationId="{A23F3266-BBD7-4DED-B7FA-82030F2C972E}"/>
          </ac:spMkLst>
        </pc:spChg>
        <pc:grpChg chg="mod">
          <ac:chgData name="彭 勇" userId="7a8b4c64c052a6ee" providerId="LiveId" clId="{FADA9435-1B39-408B-A9AE-54DA51087AA0}" dt="2018-05-16T07:31:23.454" v="3300" actId="1076"/>
          <ac:grpSpMkLst>
            <pc:docMk/>
            <pc:sldMk cId="1006606860" sldId="330"/>
            <ac:grpSpMk id="64" creationId="{DC71DEC0-681B-4AE0-9080-8585A32A2613}"/>
          </ac:grpSpMkLst>
        </pc:grpChg>
        <pc:picChg chg="mod">
          <ac:chgData name="彭 勇" userId="7a8b4c64c052a6ee" providerId="LiveId" clId="{FADA9435-1B39-408B-A9AE-54DA51087AA0}" dt="2018-05-16T07:31:23.454" v="3300" actId="1076"/>
          <ac:picMkLst>
            <pc:docMk/>
            <pc:sldMk cId="1006606860" sldId="330"/>
            <ac:picMk id="39" creationId="{C54A86DE-6FB9-48BB-95FF-8AFB807F259C}"/>
          </ac:picMkLst>
        </pc:picChg>
        <pc:picChg chg="mod">
          <ac:chgData name="彭 勇" userId="7a8b4c64c052a6ee" providerId="LiveId" clId="{FADA9435-1B39-408B-A9AE-54DA51087AA0}" dt="2018-05-16T07:31:23.454" v="3300" actId="1076"/>
          <ac:picMkLst>
            <pc:docMk/>
            <pc:sldMk cId="1006606860" sldId="330"/>
            <ac:picMk id="58" creationId="{B5A59569-7708-4695-B91C-3081485BECCB}"/>
          </ac:picMkLst>
        </pc:picChg>
        <pc:picChg chg="del mod">
          <ac:chgData name="彭 勇" userId="7a8b4c64c052a6ee" providerId="LiveId" clId="{FADA9435-1B39-408B-A9AE-54DA51087AA0}" dt="2018-05-16T07:38:49.317" v="3668" actId="478"/>
          <ac:picMkLst>
            <pc:docMk/>
            <pc:sldMk cId="1006606860" sldId="330"/>
            <ac:picMk id="61" creationId="{DBDB92A2-94A5-49D0-BEE0-117DCFB65B68}"/>
          </ac:picMkLst>
        </pc:picChg>
        <pc:picChg chg="add mod">
          <ac:chgData name="彭 勇" userId="7a8b4c64c052a6ee" providerId="LiveId" clId="{FADA9435-1B39-408B-A9AE-54DA51087AA0}" dt="2018-05-16T07:38:51.067" v="3670" actId="14100"/>
          <ac:picMkLst>
            <pc:docMk/>
            <pc:sldMk cId="1006606860" sldId="330"/>
            <ac:picMk id="94" creationId="{CF17D870-FEED-4579-B31F-672CF71E20C0}"/>
          </ac:picMkLst>
        </pc:pic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44" creationId="{9002B578-2AF9-4228-AADD-DF2A623A3659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95" creationId="{84C1E380-4733-44A0-BCAA-1323FBA97164}"/>
          </ac:cxnSpMkLst>
        </pc:cxnChg>
        <pc:cxnChg chg="add mod">
          <ac:chgData name="彭 勇" userId="7a8b4c64c052a6ee" providerId="LiveId" clId="{FADA9435-1B39-408B-A9AE-54DA51087AA0}" dt="2018-05-16T07:38:51.067" v="3670" actId="14100"/>
          <ac:cxnSpMkLst>
            <pc:docMk/>
            <pc:sldMk cId="1006606860" sldId="330"/>
            <ac:cxnSpMk id="97" creationId="{987985F9-9F51-46C5-8A46-5A543734D2FC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98" creationId="{36754131-8040-4B09-B4F7-E0A5B93461AF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104" creationId="{0ED9819A-50BE-49BE-ACF9-D220964D3043}"/>
          </ac:cxnSpMkLst>
        </pc:cxnChg>
        <pc:cxnChg chg="mod">
          <ac:chgData name="彭 勇" userId="7a8b4c64c052a6ee" providerId="LiveId" clId="{FADA9435-1B39-408B-A9AE-54DA51087AA0}" dt="2018-05-16T07:31:23.454" v="3300" actId="1076"/>
          <ac:cxnSpMkLst>
            <pc:docMk/>
            <pc:sldMk cId="1006606860" sldId="330"/>
            <ac:cxnSpMk id="107" creationId="{147435D9-F5E9-4FE0-B25A-B191E3B7D285}"/>
          </ac:cxnSpMkLst>
        </pc:cxnChg>
        <pc:cxnChg chg="del mod">
          <ac:chgData name="彭 勇" userId="7a8b4c64c052a6ee" providerId="LiveId" clId="{FADA9435-1B39-408B-A9AE-54DA51087AA0}" dt="2018-05-16T07:31:27.597" v="3302" actId="478"/>
          <ac:cxnSpMkLst>
            <pc:docMk/>
            <pc:sldMk cId="1006606860" sldId="330"/>
            <ac:cxnSpMk id="112" creationId="{9ACCCC1F-4758-4139-BEC9-74C0396143C0}"/>
          </ac:cxnSpMkLst>
        </pc:cxnChg>
        <pc:cxnChg chg="del mod">
          <ac:chgData name="彭 勇" userId="7a8b4c64c052a6ee" providerId="LiveId" clId="{FADA9435-1B39-408B-A9AE-54DA51087AA0}" dt="2018-05-16T07:31:26.590" v="3301" actId="478"/>
          <ac:cxnSpMkLst>
            <pc:docMk/>
            <pc:sldMk cId="1006606860" sldId="330"/>
            <ac:cxnSpMk id="121" creationId="{24BF9532-D28A-440A-8DDD-0A46165043A4}"/>
          </ac:cxnSpMkLst>
        </pc:cxnChg>
        <pc:cxnChg chg="del mod">
          <ac:chgData name="彭 勇" userId="7a8b4c64c052a6ee" providerId="LiveId" clId="{FADA9435-1B39-408B-A9AE-54DA51087AA0}" dt="2018-05-16T07:31:28.237" v="3303" actId="478"/>
          <ac:cxnSpMkLst>
            <pc:docMk/>
            <pc:sldMk cId="1006606860" sldId="330"/>
            <ac:cxnSpMk id="124" creationId="{EFE1D363-E13F-4FC0-873A-37345D286774}"/>
          </ac:cxnSpMkLst>
        </pc:cxnChg>
        <pc:cxnChg chg="del mod">
          <ac:chgData name="彭 勇" userId="7a8b4c64c052a6ee" providerId="LiveId" clId="{FADA9435-1B39-408B-A9AE-54DA51087AA0}" dt="2018-05-16T07:38:49.317" v="3668" actId="478"/>
          <ac:cxnSpMkLst>
            <pc:docMk/>
            <pc:sldMk cId="1006606860" sldId="330"/>
            <ac:cxnSpMk id="131" creationId="{7B42DA12-A63D-474F-92EB-BB2D13476713}"/>
          </ac:cxnSpMkLst>
        </pc:cxnChg>
      </pc:sldChg>
      <pc:sldChg chg="addSp delSp modSp add">
        <pc:chgData name="彭 勇" userId="7a8b4c64c052a6ee" providerId="LiveId" clId="{FADA9435-1B39-408B-A9AE-54DA51087AA0}" dt="2018-05-16T09:53:33.239" v="3828" actId="1076"/>
        <pc:sldMkLst>
          <pc:docMk/>
          <pc:sldMk cId="1917287076" sldId="331"/>
        </pc:sldMkLst>
        <pc:spChg chg="add del">
          <ac:chgData name="彭 勇" userId="7a8b4c64c052a6ee" providerId="LiveId" clId="{FADA9435-1B39-408B-A9AE-54DA51087AA0}" dt="2018-05-16T09:22:43.711" v="3719"/>
          <ac:spMkLst>
            <pc:docMk/>
            <pc:sldMk cId="1917287076" sldId="331"/>
            <ac:spMk id="2" creationId="{BA4DF670-BC0D-41ED-A9E8-41D42FAE0600}"/>
          </ac:spMkLst>
        </pc:spChg>
        <pc:spChg chg="add del">
          <ac:chgData name="彭 勇" userId="7a8b4c64c052a6ee" providerId="LiveId" clId="{FADA9435-1B39-408B-A9AE-54DA51087AA0}" dt="2018-05-16T09:22:47.489" v="3721"/>
          <ac:spMkLst>
            <pc:docMk/>
            <pc:sldMk cId="1917287076" sldId="331"/>
            <ac:spMk id="3" creationId="{7428C900-77AD-47D8-9460-A872C4FAD022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9" creationId="{1734A123-50A7-4285-A0A5-FA5310BDA47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1" creationId="{DA4B0015-E53F-492D-A844-2C88DFFA8939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2" creationId="{ADFF02DD-81D5-4CFA-B591-351243326BE3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4" creationId="{C87F60AB-0F98-4F10-B574-19EF36BA646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15" creationId="{4A346636-4775-4581-84EC-83C2A2594E3F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6" creationId="{CA67759B-C565-451C-A3DA-778FB0A4C6AD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7" creationId="{82FD1052-0C3C-4CC3-B018-2A6E3322A8FB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48" creationId="{A21D4FBB-063D-4A02-AEE7-CD4BD5FF432A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52" creationId="{6D1692E4-A449-4BDD-87D2-7066DFDD6A7C}"/>
          </ac:spMkLst>
        </pc:spChg>
        <pc:spChg chg="add del mod">
          <ac:chgData name="彭 勇" userId="7a8b4c64c052a6ee" providerId="LiveId" clId="{FADA9435-1B39-408B-A9AE-54DA51087AA0}" dt="2018-05-16T09:23:44.478" v="3755" actId="478"/>
          <ac:spMkLst>
            <pc:docMk/>
            <pc:sldMk cId="1917287076" sldId="331"/>
            <ac:spMk id="56" creationId="{B3D3E8CD-93F3-4420-B847-29387C46976D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61" creationId="{4903FF60-37FA-4247-957E-870828BB558E}"/>
          </ac:spMkLst>
        </pc:spChg>
        <pc:spChg chg="del">
          <ac:chgData name="彭 勇" userId="7a8b4c64c052a6ee" providerId="LiveId" clId="{FADA9435-1B39-408B-A9AE-54DA51087AA0}" dt="2018-05-16T08:56:06.212" v="3707" actId="478"/>
          <ac:spMkLst>
            <pc:docMk/>
            <pc:sldMk cId="1917287076" sldId="331"/>
            <ac:spMk id="63" creationId="{ED9D2AE4-E756-406A-8312-A01E0347931F}"/>
          </ac:spMkLst>
        </pc:spChg>
        <pc:grpChg chg="del">
          <ac:chgData name="彭 勇" userId="7a8b4c64c052a6ee" providerId="LiveId" clId="{FADA9435-1B39-408B-A9AE-54DA51087AA0}" dt="2018-05-16T08:56:06.212" v="3707" actId="478"/>
          <ac:grpSpMkLst>
            <pc:docMk/>
            <pc:sldMk cId="1917287076" sldId="331"/>
            <ac:grpSpMk id="16" creationId="{FA1FFADB-6781-4DD4-822A-84690D924967}"/>
          </ac:grpSpMkLst>
        </pc:grpChg>
        <pc:picChg chg="add mod">
          <ac:chgData name="彭 勇" userId="7a8b4c64c052a6ee" providerId="LiveId" clId="{FADA9435-1B39-408B-A9AE-54DA51087AA0}" dt="2018-05-16T09:53:33.239" v="3828" actId="1076"/>
          <ac:picMkLst>
            <pc:docMk/>
            <pc:sldMk cId="1917287076" sldId="331"/>
            <ac:picMk id="4" creationId="{C4B8DDD3-B2A4-4559-B952-8D635BEBEE66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10" creationId="{98EA908D-4A48-4AFE-9DAE-33D08BB6D243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13" creationId="{8C4A6C70-5A76-48CB-92C3-C5D0ADB2CA3D}"/>
          </ac:picMkLst>
        </pc:picChg>
        <pc:picChg chg="del">
          <ac:chgData name="彭 勇" userId="7a8b4c64c052a6ee" providerId="LiveId" clId="{FADA9435-1B39-408B-A9AE-54DA51087AA0}" dt="2018-05-16T08:56:06.212" v="3707" actId="478"/>
          <ac:picMkLst>
            <pc:docMk/>
            <pc:sldMk cId="1917287076" sldId="331"/>
            <ac:picMk id="62" creationId="{0897A58D-8343-41F8-9A03-B410F40CE08C}"/>
          </ac:picMkLst>
        </pc:pic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49" creationId="{D9971EB8-4BDE-4B49-B8B3-528799EC81E1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50" creationId="{FE53F4D5-AE2F-4865-9EEB-915CB7ADD1B6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51" creationId="{DDF09B90-B9D4-4143-A6BF-CF6897AE2113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4" creationId="{1CFAAFEF-AF1D-4FCF-B228-5A1E4EDE6A14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5" creationId="{D5610B88-0EF5-4B16-B2AF-BCC5388B7B27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6" creationId="{6EC4A40D-4B96-420D-8347-5EEED15FD281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69" creationId="{EE3FF094-07EE-464F-8332-161073F45B0A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72" creationId="{0C29A478-31C2-4291-AED9-6B019BCB85C2}"/>
          </ac:cxnSpMkLst>
        </pc:cxnChg>
        <pc:cxnChg chg="del mod">
          <ac:chgData name="彭 勇" userId="7a8b4c64c052a6ee" providerId="LiveId" clId="{FADA9435-1B39-408B-A9AE-54DA51087AA0}" dt="2018-05-16T08:56:06.212" v="3707" actId="478"/>
          <ac:cxnSpMkLst>
            <pc:docMk/>
            <pc:sldMk cId="1917287076" sldId="331"/>
            <ac:cxnSpMk id="75" creationId="{7E36078B-013B-4151-BEEA-0D990E9ECEA2}"/>
          </ac:cxnSpMkLst>
        </pc:cxnChg>
      </pc:sldChg>
      <pc:sldChg chg="modSp add del">
        <pc:chgData name="彭 勇" userId="7a8b4c64c052a6ee" providerId="LiveId" clId="{FADA9435-1B39-408B-A9AE-54DA51087AA0}" dt="2018-05-16T07:32:16.774" v="3336" actId="47"/>
        <pc:sldMkLst>
          <pc:docMk/>
          <pc:sldMk cId="2240479654" sldId="331"/>
        </pc:sldMkLst>
        <pc:spChg chg="mod">
          <ac:chgData name="彭 勇" userId="7a8b4c64c052a6ee" providerId="LiveId" clId="{FADA9435-1B39-408B-A9AE-54DA51087AA0}" dt="2018-05-16T07:32:12.799" v="3335"/>
          <ac:spMkLst>
            <pc:docMk/>
            <pc:sldMk cId="2240479654" sldId="331"/>
            <ac:spMk id="2" creationId="{39FC539B-C091-479C-84FD-B84C19F56AD6}"/>
          </ac:spMkLst>
        </pc:spChg>
      </pc:sldChg>
      <pc:sldChg chg="addSp new add del">
        <pc:chgData name="彭 勇" userId="7a8b4c64c052a6ee" providerId="LiveId" clId="{FADA9435-1B39-408B-A9AE-54DA51087AA0}" dt="2018-05-16T09:51:46.473" v="3765" actId="47"/>
        <pc:sldMkLst>
          <pc:docMk/>
          <pc:sldMk cId="340304345" sldId="332"/>
        </pc:sldMkLst>
        <pc:picChg chg="add">
          <ac:chgData name="彭 勇" userId="7a8b4c64c052a6ee" providerId="LiveId" clId="{FADA9435-1B39-408B-A9AE-54DA51087AA0}" dt="2018-05-16T09:51:42.441" v="3763"/>
          <ac:picMkLst>
            <pc:docMk/>
            <pc:sldMk cId="340304345" sldId="332"/>
            <ac:picMk id="4" creationId="{E02BEB1E-F0E9-4489-B81F-91E802DE9C6D}"/>
          </ac:picMkLst>
        </pc:picChg>
      </pc:sldChg>
      <pc:sldChg chg="addSp delSp modSp add">
        <pc:chgData name="彭 勇" userId="7a8b4c64c052a6ee" providerId="LiveId" clId="{FADA9435-1B39-408B-A9AE-54DA51087AA0}" dt="2018-05-16T09:53:22.653" v="3827" actId="20577"/>
        <pc:sldMkLst>
          <pc:docMk/>
          <pc:sldMk cId="3645338169" sldId="333"/>
        </pc:sldMkLst>
        <pc:spChg chg="add mod">
          <ac:chgData name="彭 勇" userId="7a8b4c64c052a6ee" providerId="LiveId" clId="{FADA9435-1B39-408B-A9AE-54DA51087AA0}" dt="2018-05-16T09:53:17.807" v="3822" actId="1076"/>
          <ac:spMkLst>
            <pc:docMk/>
            <pc:sldMk cId="3645338169" sldId="333"/>
            <ac:spMk id="8" creationId="{D571D123-0CDD-4434-A528-C191F0E1133A}"/>
          </ac:spMkLst>
        </pc:spChg>
        <pc:spChg chg="add mod">
          <ac:chgData name="彭 勇" userId="7a8b4c64c052a6ee" providerId="LiveId" clId="{FADA9435-1B39-408B-A9AE-54DA51087AA0}" dt="2018-05-16T09:53:22.653" v="3827" actId="20577"/>
          <ac:spMkLst>
            <pc:docMk/>
            <pc:sldMk cId="3645338169" sldId="333"/>
            <ac:spMk id="9" creationId="{F144DAEF-74D5-4FA4-8449-7D7C0659AFCB}"/>
          </ac:spMkLst>
        </pc:spChg>
        <pc:picChg chg="add mod">
          <ac:chgData name="彭 勇" userId="7a8b4c64c052a6ee" providerId="LiveId" clId="{FADA9435-1B39-408B-A9AE-54DA51087AA0}" dt="2018-05-16T09:52:29.207" v="3773" actId="1076"/>
          <ac:picMkLst>
            <pc:docMk/>
            <pc:sldMk cId="3645338169" sldId="333"/>
            <ac:picMk id="2" creationId="{900CB228-6CE7-473F-AE2D-58A07BE54DE6}"/>
          </ac:picMkLst>
        </pc:picChg>
        <pc:picChg chg="del">
          <ac:chgData name="彭 勇" userId="7a8b4c64c052a6ee" providerId="LiveId" clId="{FADA9435-1B39-408B-A9AE-54DA51087AA0}" dt="2018-05-16T09:51:48.386" v="3766" actId="478"/>
          <ac:picMkLst>
            <pc:docMk/>
            <pc:sldMk cId="3645338169" sldId="333"/>
            <ac:picMk id="4" creationId="{C4B8DDD3-B2A4-4559-B952-8D635BEBEE66}"/>
          </ac:picMkLst>
        </pc:picChg>
        <pc:picChg chg="add del mod">
          <ac:chgData name="彭 勇" userId="7a8b4c64c052a6ee" providerId="LiveId" clId="{FADA9435-1B39-408B-A9AE-54DA51087AA0}" dt="2018-05-16T09:52:18.952" v="3769" actId="478"/>
          <ac:picMkLst>
            <pc:docMk/>
            <pc:sldMk cId="3645338169" sldId="333"/>
            <ac:picMk id="6" creationId="{E2C1F62C-FD68-429E-9E4D-8268FFBF6725}"/>
          </ac:picMkLst>
        </pc:picChg>
      </pc:sldChg>
    </pc:docChg>
  </pc:docChgLst>
  <pc:docChgLst>
    <pc:chgData name="彭 勇" userId="7a8b4c64c052a6ee" providerId="LiveId" clId="{23CAC72F-F147-4837-A93C-7256A3E07A7D}"/>
    <pc:docChg chg="modSld">
      <pc:chgData name="彭 勇" userId="7a8b4c64c052a6ee" providerId="LiveId" clId="{23CAC72F-F147-4837-A93C-7256A3E07A7D}" dt="2018-05-15T14:51:08.520" v="0" actId="1076"/>
      <pc:docMkLst>
        <pc:docMk/>
      </pc:docMkLst>
      <pc:sldChg chg="modSp">
        <pc:chgData name="彭 勇" userId="7a8b4c64c052a6ee" providerId="LiveId" clId="{23CAC72F-F147-4837-A93C-7256A3E07A7D}" dt="2018-05-15T14:51:08.520" v="0" actId="1076"/>
        <pc:sldMkLst>
          <pc:docMk/>
          <pc:sldMk cId="2046704078" sldId="303"/>
        </pc:sldMkLst>
        <pc:graphicFrameChg chg="mod">
          <ac:chgData name="彭 勇" userId="7a8b4c64c052a6ee" providerId="LiveId" clId="{23CAC72F-F147-4837-A93C-7256A3E07A7D}" dt="2018-05-15T14:51:08.520" v="0" actId="1076"/>
          <ac:graphicFrameMkLst>
            <pc:docMk/>
            <pc:sldMk cId="2046704078" sldId="303"/>
            <ac:graphicFrameMk id="67" creationId="{66936074-23DA-4809-BFCC-66E1378C8B8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消费进度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450</c:v>
                </c:pt>
                <c:pt idx="7">
                  <c:v>400</c:v>
                </c:pt>
                <c:pt idx="8">
                  <c:v>300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2F-4C31-B1C7-4778C00F8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9934831"/>
        <c:axId val="1829937743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请求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700</c:v>
                </c:pt>
                <c:pt idx="4">
                  <c:v>1800</c:v>
                </c:pt>
                <c:pt idx="5">
                  <c:v>900</c:v>
                </c:pt>
                <c:pt idx="6">
                  <c:v>200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F-4C31-B1C7-4778C00F8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处理能力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F-4C31-B1C7-4778C00F8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934831"/>
        <c:axId val="1829937743"/>
      </c:lineChart>
      <c:catAx>
        <c:axId val="182993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937743"/>
        <c:crosses val="autoZero"/>
        <c:auto val="1"/>
        <c:lblAlgn val="ctr"/>
        <c:lblOffset val="100"/>
        <c:noMultiLvlLbl val="0"/>
      </c:catAx>
      <c:valAx>
        <c:axId val="182993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93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52B3-8C5C-4529-AC8D-FFA10EB2384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5C05-567A-4E06-BCF6-9EEACDBCC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3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7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9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为什么两个产品的表现如此悬殊呢？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、每个分区都会对应一个物理文件。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数量增加时，消息分散的落盘策略会导致磁盘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竞争激烈成为瓶颈。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所有的消息是保存在同一个物理文件中的，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和分区数对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也只是逻辑概念上的划分，所以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数的增加对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RocketMQ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的性能不会造成太大的影响。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0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4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5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4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5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0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3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53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55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7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13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29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83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1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57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37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59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90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8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03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5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9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32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5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201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分享内容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  <a:r>
              <a:rPr lang="en-US" altLang="zh-CN" dirty="0"/>
              <a:t>/</a:t>
            </a:r>
            <a:r>
              <a:rPr lang="zh-CN" altLang="en-US" dirty="0"/>
              <a:t>发布订阅模式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日志系统消息队列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持久化日志式读写 </a:t>
            </a:r>
            <a:r>
              <a:rPr lang="en-US" altLang="zh-CN" dirty="0"/>
              <a:t>cache IO</a:t>
            </a:r>
            <a:r>
              <a:rPr lang="zh-CN" altLang="en-US" dirty="0"/>
              <a:t>，产生消息堆积的后果</a:t>
            </a:r>
          </a:p>
          <a:p>
            <a:r>
              <a:rPr lang="zh-CN" altLang="en-US" dirty="0"/>
              <a:t>	消息的存储设计：既要满足海量消息的堆积能力，又要满足极快的查询效率，还要保证写入的效率。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MessageId</a:t>
            </a:r>
            <a:r>
              <a:rPr lang="zh-CN" altLang="en-US" dirty="0"/>
              <a:t>的生成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2.2 RPC - </a:t>
            </a:r>
            <a:r>
              <a:rPr lang="zh-CN" altLang="en-US" dirty="0"/>
              <a:t>事件通知</a:t>
            </a:r>
          </a:p>
          <a:p>
            <a:r>
              <a:rPr lang="zh-CN" altLang="en-US" dirty="0"/>
              <a:t>	高效的通信组件设计：高吞吐量，毫秒级的消息投递能力都离不开高效的通信。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消息拉取 </a:t>
            </a:r>
            <a:r>
              <a:rPr lang="en-US" altLang="zh-CN" dirty="0"/>
              <a:t>Pull Push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分布式原理 </a:t>
            </a:r>
            <a:r>
              <a:rPr lang="en-US" altLang="zh-CN" dirty="0"/>
              <a:t>- </a:t>
            </a:r>
            <a:r>
              <a:rPr lang="zh-CN" altLang="en-US" dirty="0"/>
              <a:t>世界上解决一个计算机问题最简单的方法：“恰好”不需要解决它！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3.1 </a:t>
            </a:r>
            <a:r>
              <a:rPr lang="en-US" altLang="zh-CN" dirty="0" err="1"/>
              <a:t>namesrv,broker,slave</a:t>
            </a:r>
            <a:endParaRPr lang="en-US" altLang="zh-CN" dirty="0"/>
          </a:p>
          <a:p>
            <a:r>
              <a:rPr lang="en-US" altLang="zh-CN" dirty="0"/>
              <a:t>	3.2 </a:t>
            </a:r>
            <a:r>
              <a:rPr lang="zh-CN" altLang="en-US" dirty="0"/>
              <a:t>集群可扩展、可伸缩、扩展吞吐量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3.3 </a:t>
            </a:r>
            <a:r>
              <a:rPr lang="zh-CN" altLang="en-US" dirty="0"/>
              <a:t>集群消费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3.4 </a:t>
            </a:r>
            <a:r>
              <a:rPr lang="zh-CN" altLang="en-US" dirty="0"/>
              <a:t>顺序消息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3.5 </a:t>
            </a:r>
            <a:r>
              <a:rPr lang="zh-CN" altLang="en-US" dirty="0"/>
              <a:t>广播消息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基于分布式带来的问题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4.1 </a:t>
            </a:r>
            <a:r>
              <a:rPr lang="zh-CN" altLang="en-US" dirty="0"/>
              <a:t>消费逻辑必须一致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4.2 Tag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消息队列应用场景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5.1 </a:t>
            </a:r>
            <a:r>
              <a:rPr lang="zh-CN" altLang="en-US" dirty="0"/>
              <a:t>最佳实践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5.2 </a:t>
            </a:r>
            <a:r>
              <a:rPr lang="zh-CN" altLang="en-US" dirty="0"/>
              <a:t>不建议的场景 造成消息堆积的场景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3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0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95C05-567A-4E06-BCF6-9EEACDBCCD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3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043C-4D20-45A3-9F34-6461939A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C5DF3-77CF-410F-8394-E130F04C3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5407-6D52-40CE-B3F8-6D5C0EF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80859-FC48-4634-BC9F-8F599CD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C2E27-126D-40DD-B884-B4EC9B8C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0687D-FBB6-413C-B26E-5EEBAF9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EE0C2-7041-4272-8053-C6B9833D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D5253-41C2-416B-9B1B-C22A1109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7CE21-5C62-4DA0-A150-BBFBD249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6C90-8950-4442-99BB-FBAEE3C4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32E6A-2E0E-4793-9455-9083FABE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EC14C-22A0-4514-B016-1B00F449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67D98-589F-4056-AD27-19ADE09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9215-34BF-4938-8BFD-CB433B0C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6ADC3-1A1C-4FEB-8F7A-FA958AF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B863-8F86-4551-9C8B-D0EE0D64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488C-2B19-4C2C-83CC-1CCC1AF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BF945-E3C8-4B2E-9396-15A270BC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C3C6-8022-4DB7-AD23-12CCD29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319C9-AE00-4D4A-AF66-0484F58D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BB97-AF9F-4361-8B96-0EC46FE2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1FF61-28D6-43F8-B020-BBC6C6AF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05F26-C706-49E2-B6DB-3414C215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A8A48-DFBB-41C5-A8E0-B90743F6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5B4EB-F28A-4545-8865-3A73DC35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7765D-6476-466B-BAF2-70D27EDA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4E1B5-09DF-4B85-8339-0C0BE299C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AAF69-F96F-49FA-9FB2-79B7AC5D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A365B-4F3A-4A68-AF5D-68BB82C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527C2-FA52-4AFA-B9AF-E978DAB0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F664A-60A4-443A-94A9-ABA9235D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B7EC-CE9E-432E-90A1-EDAAFAD5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25416-F483-4E2A-B610-C9B67B142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CA50C-AF94-409A-AAFA-CD5120C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E3FA67-8352-4AD1-AE14-671A82EF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E7B97A-729B-4A64-90F5-DFC8FF934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604D4-4B19-4977-8895-85EA926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20788-5176-4558-BBDE-9058AE89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DDA71-1135-4C39-8356-99651D7C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41B5-29D3-46DA-A2CC-26F3805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CB555-5613-4A51-AE7B-3634F568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A1556-5406-44AB-82AA-ED7C4F7A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5787E6-81F3-484D-9639-0725F985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7AC5D-6E09-4D7A-A59F-412C60CF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7ACD3-0309-4FA7-831E-10875618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44261-885E-4EED-B35F-FC35E02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671F-DBF5-46DE-AF31-DA1CFA9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86566-FED3-4E35-9B47-5F069ADB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D91BE-9EF6-424F-9ED1-F94E60B5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0014A-E185-48B5-BCAF-9FE8300E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77DF7-C911-4B17-BF3E-4C50C374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CC97D-2A03-4CE4-B95D-A00F5CB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3090A-E265-40D6-8636-0D78EC9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9C2E2C-D3EB-494C-BF53-6F7CC44DB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BA67B-73DB-411F-A5AA-ED2781B6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73662-7F77-48AC-AF06-84C60986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C3EBC-3AF0-4242-BCC5-13762333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C0972-EE19-4D06-9C6D-64F11851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61EBD-BBCF-4B0F-BE59-D46255AB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8DFC4-ED0E-44FD-9CA2-B66AC924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8B71F-AC8E-4A83-8EDD-DF71A90E1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DF64-F593-421F-ACEB-01C7E84EA062}" type="datetimeFigureOut">
              <a:rPr lang="zh-CN" altLang="en-US" smtClean="0"/>
              <a:t>2018/5/16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BDB8-1C1D-4D84-8221-AE0246196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95308-1941-4650-9EA5-BEF39164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26-8083-444D-B79A-05E0581E9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6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E0611-19ED-45A5-ADF2-DCA5EC306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726" y="2614863"/>
            <a:ext cx="9144000" cy="927183"/>
          </a:xfrm>
        </p:spPr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分享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4B6EF2-C56D-4871-9801-D1CF1D4BA29D}"/>
              </a:ext>
            </a:extLst>
          </p:cNvPr>
          <p:cNvSpPr/>
          <p:nvPr/>
        </p:nvSpPr>
        <p:spPr>
          <a:xfrm flipH="1">
            <a:off x="1865726" y="2845133"/>
            <a:ext cx="1144287" cy="509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3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8A7793-514C-4E40-8EED-368B4DA997AF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8009"/>
              </p:ext>
            </p:extLst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63824FC-18DB-464E-B24F-70CF3B8AFD46}"/>
              </a:ext>
            </a:extLst>
          </p:cNvPr>
          <p:cNvSpPr/>
          <p:nvPr/>
        </p:nvSpPr>
        <p:spPr>
          <a:xfrm>
            <a:off x="6337240" y="2254465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0A0065D700002A9F000000095D611F1A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99BF9DC-2CC9-44CE-B1B8-A2B48374D1D9}"/>
              </a:ext>
            </a:extLst>
          </p:cNvPr>
          <p:cNvCxnSpPr>
            <a:cxnSpLocks/>
          </p:cNvCxnSpPr>
          <p:nvPr/>
        </p:nvCxnSpPr>
        <p:spPr>
          <a:xfrm>
            <a:off x="9095367" y="2623797"/>
            <a:ext cx="0" cy="3268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54DA1C9-AA0E-4C7F-B42B-A141069844E2}"/>
              </a:ext>
            </a:extLst>
          </p:cNvPr>
          <p:cNvSpPr/>
          <p:nvPr/>
        </p:nvSpPr>
        <p:spPr>
          <a:xfrm>
            <a:off x="9131275" y="2627552"/>
            <a:ext cx="2722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MessageDecoder.decodeMessageId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77176D4-BFF0-43D3-A942-F6284967EC93}"/>
              </a:ext>
            </a:extLst>
          </p:cNvPr>
          <p:cNvSpPr/>
          <p:nvPr/>
        </p:nvSpPr>
        <p:spPr>
          <a:xfrm>
            <a:off x="8226379" y="296072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0004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5CFCD0-E918-45CB-B00E-5E819C01E751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63824FC-18DB-464E-B24F-70CF3B8AFD46}"/>
              </a:ext>
            </a:extLst>
          </p:cNvPr>
          <p:cNvSpPr/>
          <p:nvPr/>
        </p:nvSpPr>
        <p:spPr>
          <a:xfrm>
            <a:off x="7539143" y="234923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既满足海量消息的堆积能力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满足极快的查询效率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保证写入的效率 </a:t>
            </a:r>
          </a:p>
        </p:txBody>
      </p:sp>
    </p:spTree>
    <p:extLst>
      <p:ext uri="{BB962C8B-B14F-4D97-AF65-F5344CB8AC3E}">
        <p14:creationId xmlns:p14="http://schemas.microsoft.com/office/powerpoint/2010/main" val="198582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BF0AC834-0F40-42C5-8823-4EB272241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75449"/>
              </p:ext>
            </p:extLst>
          </p:nvPr>
        </p:nvGraphicFramePr>
        <p:xfrm>
          <a:off x="1241876" y="1407882"/>
          <a:ext cx="10221686" cy="5144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1274">
                  <a:extLst>
                    <a:ext uri="{9D8B030D-6E8A-4147-A177-3AD203B41FA5}">
                      <a16:colId xmlns:a16="http://schemas.microsoft.com/office/drawing/2014/main" val="991242050"/>
                    </a:ext>
                  </a:extLst>
                </a:gridCol>
                <a:gridCol w="1911274">
                  <a:extLst>
                    <a:ext uri="{9D8B030D-6E8A-4147-A177-3AD203B41FA5}">
                      <a16:colId xmlns:a16="http://schemas.microsoft.com/office/drawing/2014/main" val="1919605307"/>
                    </a:ext>
                  </a:extLst>
                </a:gridCol>
                <a:gridCol w="1911274">
                  <a:extLst>
                    <a:ext uri="{9D8B030D-6E8A-4147-A177-3AD203B41FA5}">
                      <a16:colId xmlns:a16="http://schemas.microsoft.com/office/drawing/2014/main" val="3105318767"/>
                    </a:ext>
                  </a:extLst>
                </a:gridCol>
                <a:gridCol w="212475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2363105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</a:tblGrid>
              <a:tr h="428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RocketMQ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Kafka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ActiveMQ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语言支持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无关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Scala/Java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9428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持久化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十万级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持久化性能低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万级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76441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动态扩展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26362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消息重试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7135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极少量重复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少量重复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可控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69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顺序消息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454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消息回溯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89056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97398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堆积能力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en-US" altLang="zh-CN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7894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4F0ED5-732D-43E6-9980-BFC2D868A583}"/>
              </a:ext>
            </a:extLst>
          </p:cNvPr>
          <p:cNvSpPr/>
          <p:nvPr/>
        </p:nvSpPr>
        <p:spPr>
          <a:xfrm>
            <a:off x="1338941" y="6488668"/>
            <a:ext cx="10047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http://jm.taobao.org/2016/04/01/kafka-vs-rabbitmq-vs-rocketmq-message-send-performance/</a:t>
            </a:r>
          </a:p>
        </p:txBody>
      </p:sp>
    </p:spTree>
    <p:extLst>
      <p:ext uri="{BB962C8B-B14F-4D97-AF65-F5344CB8AC3E}">
        <p14:creationId xmlns:p14="http://schemas.microsoft.com/office/powerpoint/2010/main" val="369938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5E8093-49D7-4669-A13B-579505A8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0" y="2019386"/>
            <a:ext cx="10314873" cy="41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74719-717D-4E76-AC06-D25ADAB0EC06}"/>
              </a:ext>
            </a:extLst>
          </p:cNvPr>
          <p:cNvSpPr/>
          <p:nvPr/>
        </p:nvSpPr>
        <p:spPr>
          <a:xfrm>
            <a:off x="1017965" y="3168387"/>
            <a:ext cx="678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为什么在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比较多的情况下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下降厉害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E036E-35BF-471E-BC86-181407F22A0B}"/>
              </a:ext>
            </a:extLst>
          </p:cNvPr>
          <p:cNvSpPr/>
          <p:nvPr/>
        </p:nvSpPr>
        <p:spPr>
          <a:xfrm>
            <a:off x="996374" y="4150567"/>
            <a:ext cx="67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RocketMQ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架构上存在巨大差异</a:t>
            </a:r>
          </a:p>
        </p:txBody>
      </p:sp>
    </p:spTree>
    <p:extLst>
      <p:ext uri="{BB962C8B-B14F-4D97-AF65-F5344CB8AC3E}">
        <p14:creationId xmlns:p14="http://schemas.microsoft.com/office/powerpoint/2010/main" val="51799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消息队列对比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74719-717D-4E76-AC06-D25ADAB0EC06}"/>
              </a:ext>
            </a:extLst>
          </p:cNvPr>
          <p:cNvSpPr/>
          <p:nvPr/>
        </p:nvSpPr>
        <p:spPr>
          <a:xfrm>
            <a:off x="710699" y="2455846"/>
            <a:ext cx="168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Kafka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E036E-35BF-471E-BC86-181407F22A0B}"/>
              </a:ext>
            </a:extLst>
          </p:cNvPr>
          <p:cNvSpPr/>
          <p:nvPr/>
        </p:nvSpPr>
        <p:spPr>
          <a:xfrm>
            <a:off x="710699" y="4937723"/>
            <a:ext cx="1703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RocketMQ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形 5" descr="信封">
            <a:extLst>
              <a:ext uri="{FF2B5EF4-FFF2-40B4-BE49-F238E27FC236}">
                <a16:creationId xmlns:a16="http://schemas.microsoft.com/office/drawing/2014/main" id="{2E0F32EF-B7E5-4EBE-A454-60FF3801B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830" y="2455846"/>
            <a:ext cx="558105" cy="55810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405C8E-C632-4811-AAF4-70274FCE2BEA}"/>
              </a:ext>
            </a:extLst>
          </p:cNvPr>
          <p:cNvCxnSpPr>
            <a:cxnSpLocks/>
          </p:cNvCxnSpPr>
          <p:nvPr/>
        </p:nvCxnSpPr>
        <p:spPr>
          <a:xfrm>
            <a:off x="3243942" y="2736697"/>
            <a:ext cx="54428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形 10" descr="信封">
            <a:extLst>
              <a:ext uri="{FF2B5EF4-FFF2-40B4-BE49-F238E27FC236}">
                <a16:creationId xmlns:a16="http://schemas.microsoft.com/office/drawing/2014/main" id="{40A42076-6ADA-4ED5-AE98-FEC0D855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422" y="4937723"/>
            <a:ext cx="558105" cy="55810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C1543B-F5A6-4898-A26C-D2276108328B}"/>
              </a:ext>
            </a:extLst>
          </p:cNvPr>
          <p:cNvCxnSpPr>
            <a:cxnSpLocks/>
          </p:cNvCxnSpPr>
          <p:nvPr/>
        </p:nvCxnSpPr>
        <p:spPr>
          <a:xfrm>
            <a:off x="3265534" y="5218574"/>
            <a:ext cx="54428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2D7FBF-B968-42BC-93F6-2BB23123A123}"/>
              </a:ext>
            </a:extLst>
          </p:cNvPr>
          <p:cNvSpPr txBox="1"/>
          <p:nvPr/>
        </p:nvSpPr>
        <p:spPr>
          <a:xfrm>
            <a:off x="4109232" y="503211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17" name="图形 16" descr="纸张">
            <a:extLst>
              <a:ext uri="{FF2B5EF4-FFF2-40B4-BE49-F238E27FC236}">
                <a16:creationId xmlns:a16="http://schemas.microsoft.com/office/drawing/2014/main" id="{FFADF977-7DFD-491B-8063-330DA335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2152" y="4576679"/>
            <a:ext cx="522532" cy="5225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6CB7CD7-A4AB-4B7D-8B0F-A4BCFF529B46}"/>
              </a:ext>
            </a:extLst>
          </p:cNvPr>
          <p:cNvSpPr txBox="1"/>
          <p:nvPr/>
        </p:nvSpPr>
        <p:spPr>
          <a:xfrm>
            <a:off x="6722381" y="45081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pic>
        <p:nvPicPr>
          <p:cNvPr id="19" name="图形 18" descr="纸张">
            <a:extLst>
              <a:ext uri="{FF2B5EF4-FFF2-40B4-BE49-F238E27FC236}">
                <a16:creationId xmlns:a16="http://schemas.microsoft.com/office/drawing/2014/main" id="{2A4342F5-D9A2-4E3A-A21F-F8EF4077B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912" y="4054147"/>
            <a:ext cx="522532" cy="5225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760A757-C00B-4F0A-8C77-3C1B2B200DDF}"/>
              </a:ext>
            </a:extLst>
          </p:cNvPr>
          <p:cNvSpPr txBox="1"/>
          <p:nvPr/>
        </p:nvSpPr>
        <p:spPr>
          <a:xfrm>
            <a:off x="6722381" y="552418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pic>
        <p:nvPicPr>
          <p:cNvPr id="23" name="图形 22" descr="纸张">
            <a:extLst>
              <a:ext uri="{FF2B5EF4-FFF2-40B4-BE49-F238E27FC236}">
                <a16:creationId xmlns:a16="http://schemas.microsoft.com/office/drawing/2014/main" id="{E2434B13-7443-4FBB-967A-97B1A91E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912" y="5070197"/>
            <a:ext cx="522532" cy="522532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B7FA80-607B-4438-93E0-79478D25B06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417603" y="5216776"/>
            <a:ext cx="1304778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7AEE21-F170-46D5-86C4-0EDB7051DB8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417603" y="4692805"/>
            <a:ext cx="1304778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15191C-C400-4851-B094-E6E106F52F35}"/>
              </a:ext>
            </a:extLst>
          </p:cNvPr>
          <p:cNvCxnSpPr>
            <a:cxnSpLocks/>
            <a:stCxn id="44" idx="1"/>
            <a:endCxn id="20" idx="3"/>
          </p:cNvCxnSpPr>
          <p:nvPr/>
        </p:nvCxnSpPr>
        <p:spPr>
          <a:xfrm flipH="1">
            <a:off x="8469975" y="5216776"/>
            <a:ext cx="1819024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图形 43" descr="用户">
            <a:extLst>
              <a:ext uri="{FF2B5EF4-FFF2-40B4-BE49-F238E27FC236}">
                <a16:creationId xmlns:a16="http://schemas.microsoft.com/office/drawing/2014/main" id="{BF4770EF-26E2-4520-9BAB-408DAB09E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8999" y="4937723"/>
            <a:ext cx="558105" cy="558105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B60B9F-B475-4C33-AEC7-C5C20694F81F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flipH="1" flipV="1">
            <a:off x="8469975" y="4692805"/>
            <a:ext cx="1819024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C369AD-4E94-4F7A-AFB3-C312FE774452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4763419" y="5216776"/>
            <a:ext cx="5525581" cy="626554"/>
          </a:xfrm>
          <a:prstGeom prst="bentConnector4">
            <a:avLst>
              <a:gd name="adj1" fmla="val 315"/>
              <a:gd name="adj2" fmla="val 17297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95C056-EECE-4579-9183-EB63F88BDF44}"/>
              </a:ext>
            </a:extLst>
          </p:cNvPr>
          <p:cNvSpPr txBox="1"/>
          <p:nvPr/>
        </p:nvSpPr>
        <p:spPr>
          <a:xfrm>
            <a:off x="3834528" y="218483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topic0_partition0</a:t>
            </a:r>
            <a:endParaRPr lang="zh-CN" altLang="en-US" dirty="0"/>
          </a:p>
        </p:txBody>
      </p:sp>
      <p:pic>
        <p:nvPicPr>
          <p:cNvPr id="56" name="图形 55" descr="纸张">
            <a:extLst>
              <a:ext uri="{FF2B5EF4-FFF2-40B4-BE49-F238E27FC236}">
                <a16:creationId xmlns:a16="http://schemas.microsoft.com/office/drawing/2014/main" id="{4AEFC02F-F23E-48D2-939C-C89DB3AC0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559" y="1730847"/>
            <a:ext cx="522532" cy="5225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37A70A19-715D-408D-BEDA-A33CBF381CA9}"/>
              </a:ext>
            </a:extLst>
          </p:cNvPr>
          <p:cNvSpPr txBox="1"/>
          <p:nvPr/>
        </p:nvSpPr>
        <p:spPr>
          <a:xfrm>
            <a:off x="3834528" y="320088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topic0_partition1</a:t>
            </a:r>
            <a:endParaRPr lang="zh-CN" altLang="en-US" dirty="0"/>
          </a:p>
        </p:txBody>
      </p:sp>
      <p:pic>
        <p:nvPicPr>
          <p:cNvPr id="58" name="图形 57" descr="纸张">
            <a:extLst>
              <a:ext uri="{FF2B5EF4-FFF2-40B4-BE49-F238E27FC236}">
                <a16:creationId xmlns:a16="http://schemas.microsoft.com/office/drawing/2014/main" id="{61CBBFB2-C6AE-4BC7-B62A-6998BD8E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559" y="2746897"/>
            <a:ext cx="522532" cy="52253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91126BF8-5F84-423A-994D-E40A242A96D8}"/>
              </a:ext>
            </a:extLst>
          </p:cNvPr>
          <p:cNvSpPr txBox="1"/>
          <p:nvPr/>
        </p:nvSpPr>
        <p:spPr>
          <a:xfrm>
            <a:off x="6033758" y="218483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topic1_partition0</a:t>
            </a:r>
            <a:endParaRPr lang="zh-CN" altLang="en-US" dirty="0"/>
          </a:p>
        </p:txBody>
      </p:sp>
      <p:pic>
        <p:nvPicPr>
          <p:cNvPr id="62" name="图形 61" descr="纸张">
            <a:extLst>
              <a:ext uri="{FF2B5EF4-FFF2-40B4-BE49-F238E27FC236}">
                <a16:creationId xmlns:a16="http://schemas.microsoft.com/office/drawing/2014/main" id="{B5DB66C7-7250-4503-9935-E0A7456B2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789" y="1730847"/>
            <a:ext cx="522532" cy="522532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DD126A4D-94CD-43BC-A0BE-72ACEB1F0C72}"/>
              </a:ext>
            </a:extLst>
          </p:cNvPr>
          <p:cNvSpPr txBox="1"/>
          <p:nvPr/>
        </p:nvSpPr>
        <p:spPr>
          <a:xfrm>
            <a:off x="6033758" y="320088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topic1_partition1</a:t>
            </a:r>
            <a:endParaRPr lang="zh-CN" altLang="en-US" dirty="0"/>
          </a:p>
        </p:txBody>
      </p:sp>
      <p:pic>
        <p:nvPicPr>
          <p:cNvPr id="64" name="图形 63" descr="纸张">
            <a:extLst>
              <a:ext uri="{FF2B5EF4-FFF2-40B4-BE49-F238E27FC236}">
                <a16:creationId xmlns:a16="http://schemas.microsoft.com/office/drawing/2014/main" id="{162AA24C-6B35-46A5-8857-335AE0CC8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789" y="2746897"/>
            <a:ext cx="522532" cy="522532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FA8B34-2957-4FAB-A0F7-9E5811170451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448383" y="2917511"/>
            <a:ext cx="1819024" cy="4920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形 66" descr="用户">
            <a:extLst>
              <a:ext uri="{FF2B5EF4-FFF2-40B4-BE49-F238E27FC236}">
                <a16:creationId xmlns:a16="http://schemas.microsoft.com/office/drawing/2014/main" id="{09F021D3-3E3D-4D7A-B8F7-AB488CD2F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407" y="2638458"/>
            <a:ext cx="558105" cy="558105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6954F4-29EF-4889-A6E9-C5FB1E1A830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8448383" y="2393540"/>
            <a:ext cx="1819024" cy="5239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6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B7EAF14-140F-4DBD-9C9E-DFBE935E0FC7}"/>
              </a:ext>
            </a:extLst>
          </p:cNvPr>
          <p:cNvSpPr/>
          <p:nvPr/>
        </p:nvSpPr>
        <p:spPr>
          <a:xfrm>
            <a:off x="4928753" y="196876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B15A17E-22B0-41A7-B57C-C5E71C0D90DF}"/>
              </a:ext>
            </a:extLst>
          </p:cNvPr>
          <p:cNvSpPr/>
          <p:nvPr/>
        </p:nvSpPr>
        <p:spPr>
          <a:xfrm>
            <a:off x="5107429" y="37653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Broker2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0AAD94A-F41E-4EEF-ADD9-74351A97CF76}"/>
              </a:ext>
            </a:extLst>
          </p:cNvPr>
          <p:cNvSpPr/>
          <p:nvPr/>
        </p:nvSpPr>
        <p:spPr>
          <a:xfrm>
            <a:off x="1852456" y="3747910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0B937E1-DA13-465A-B26B-E1AC9172A5DF}"/>
              </a:ext>
            </a:extLst>
          </p:cNvPr>
          <p:cNvSpPr/>
          <p:nvPr/>
        </p:nvSpPr>
        <p:spPr>
          <a:xfrm>
            <a:off x="8377798" y="37653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Broker3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F6FB2C0-8F62-4428-B9CA-833E95613A92}"/>
              </a:ext>
            </a:extLst>
          </p:cNvPr>
          <p:cNvSpPr/>
          <p:nvPr/>
        </p:nvSpPr>
        <p:spPr>
          <a:xfrm>
            <a:off x="5012835" y="2031823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CC8AEE-27C4-4DAC-BDCA-7C42F23FA762}"/>
              </a:ext>
            </a:extLst>
          </p:cNvPr>
          <p:cNvSpPr/>
          <p:nvPr/>
        </p:nvSpPr>
        <p:spPr>
          <a:xfrm>
            <a:off x="5107429" y="2105396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NameSrv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5FF676-33EC-48E2-879C-3220902EF73A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2662351" y="2663417"/>
            <a:ext cx="3254973" cy="108449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D542E5-7206-4FFD-92F2-EACD0DC30730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5917324" y="2663417"/>
            <a:ext cx="0" cy="110191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3E2E7D-DA91-4778-B542-2ADAFDB66BAE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5917324" y="2663417"/>
            <a:ext cx="3270369" cy="110191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12905AF-787A-4570-894B-EBF1A8E761AE}"/>
              </a:ext>
            </a:extLst>
          </p:cNvPr>
          <p:cNvSpPr/>
          <p:nvPr/>
        </p:nvSpPr>
        <p:spPr>
          <a:xfrm>
            <a:off x="1852456" y="5107631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87A834F-1B59-4C9A-9E2B-8CBB965BAC61}"/>
              </a:ext>
            </a:extLst>
          </p:cNvPr>
          <p:cNvSpPr/>
          <p:nvPr/>
        </p:nvSpPr>
        <p:spPr>
          <a:xfrm>
            <a:off x="5107429" y="5107630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9AD7280-49CD-40DB-A0DA-15CDD67450A3}"/>
              </a:ext>
            </a:extLst>
          </p:cNvPr>
          <p:cNvSpPr/>
          <p:nvPr/>
        </p:nvSpPr>
        <p:spPr>
          <a:xfrm>
            <a:off x="8377798" y="5107629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95C50E5-5CD8-47FD-9DA4-4E4928A1569D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2662351" y="4305931"/>
            <a:ext cx="0" cy="8017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E7A8866-1537-47E2-A253-217FECB47E39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2662351" y="4323352"/>
            <a:ext cx="6525342" cy="7842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56ECCA-9AC8-48F2-B841-BFA06D5BC229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917324" y="4323352"/>
            <a:ext cx="0" cy="78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EFAA59E-CAAC-46C4-BCB1-7B44E9BCDE44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2662351" y="4305931"/>
            <a:ext cx="3254973" cy="8016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34371A0-BB6F-4C42-A941-AA9EBE81FEEE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>
            <a:off x="5917324" y="4323352"/>
            <a:ext cx="3270369" cy="7842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AA46FA8-71E7-4C21-A4D0-DD2EB9E132E9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9187693" y="4323352"/>
            <a:ext cx="0" cy="7842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A2900BA-6188-4701-8D22-0721E60157D1}"/>
              </a:ext>
            </a:extLst>
          </p:cNvPr>
          <p:cNvSpPr/>
          <p:nvPr/>
        </p:nvSpPr>
        <p:spPr>
          <a:xfrm>
            <a:off x="3472245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CAD2D8E-D2D2-41EE-A2A7-61219420F324}"/>
              </a:ext>
            </a:extLst>
          </p:cNvPr>
          <p:cNvSpPr/>
          <p:nvPr/>
        </p:nvSpPr>
        <p:spPr>
          <a:xfrm>
            <a:off x="6727218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Slave2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C099F2E-B956-43EF-A1F2-7A73E169FC43}"/>
              </a:ext>
            </a:extLst>
          </p:cNvPr>
          <p:cNvSpPr/>
          <p:nvPr/>
        </p:nvSpPr>
        <p:spPr>
          <a:xfrm>
            <a:off x="9997586" y="3747910"/>
            <a:ext cx="948326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7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C4215D-EA26-47F5-B24B-4EE8D761AF61}"/>
              </a:ext>
            </a:extLst>
          </p:cNvPr>
          <p:cNvSpPr/>
          <p:nvPr/>
        </p:nvSpPr>
        <p:spPr>
          <a:xfrm>
            <a:off x="1641223" y="3429000"/>
            <a:ext cx="890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世界上解决一个计算机问题最简单的方法：“恰好”不需要解决它！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A7CA77F0-9A60-455C-993D-8FFD4A79B74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</p:spTree>
    <p:extLst>
      <p:ext uri="{BB962C8B-B14F-4D97-AF65-F5344CB8AC3E}">
        <p14:creationId xmlns:p14="http://schemas.microsoft.com/office/powerpoint/2010/main" val="174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216571" y="144776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对于不同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D8D38FD-302E-4DFA-BE29-DA7A5550654D}"/>
              </a:ext>
            </a:extLst>
          </p:cNvPr>
          <p:cNvSpPr/>
          <p:nvPr/>
        </p:nvSpPr>
        <p:spPr>
          <a:xfrm>
            <a:off x="9335913" y="241908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54A86DE-6FB9-48BB-95FF-8AFB807F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2547673"/>
            <a:ext cx="295275" cy="381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BC3537C-DBB8-436F-8F94-961D03573B8A}"/>
              </a:ext>
            </a:extLst>
          </p:cNvPr>
          <p:cNvSpPr txBox="1"/>
          <p:nvPr/>
        </p:nvSpPr>
        <p:spPr>
          <a:xfrm>
            <a:off x="10038929" y="2539432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02B578-2AF9-4228-AADD-DF2A623A3659}"/>
              </a:ext>
            </a:extLst>
          </p:cNvPr>
          <p:cNvCxnSpPr>
            <a:cxnSpLocks/>
            <a:stCxn id="38" idx="2"/>
            <a:endCxn id="81" idx="0"/>
          </p:cNvCxnSpPr>
          <p:nvPr/>
        </p:nvCxnSpPr>
        <p:spPr>
          <a:xfrm flipH="1">
            <a:off x="7488272" y="2738173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FE59611-5198-414F-8CBD-0EFBC51455BD}"/>
              </a:ext>
            </a:extLst>
          </p:cNvPr>
          <p:cNvSpPr/>
          <p:nvPr/>
        </p:nvSpPr>
        <p:spPr>
          <a:xfrm>
            <a:off x="2805175" y="1647577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5A59569-7708-4695-B91C-3081485B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1776165"/>
            <a:ext cx="295275" cy="3810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1F507BE-D709-48DC-87FB-C46DAD40283F}"/>
              </a:ext>
            </a:extLst>
          </p:cNvPr>
          <p:cNvSpPr txBox="1"/>
          <p:nvPr/>
        </p:nvSpPr>
        <p:spPr>
          <a:xfrm>
            <a:off x="2426594" y="230011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7A07777-CB37-40DA-9B2C-F010E86B9DD1}"/>
              </a:ext>
            </a:extLst>
          </p:cNvPr>
          <p:cNvSpPr/>
          <p:nvPr/>
        </p:nvSpPr>
        <p:spPr>
          <a:xfrm>
            <a:off x="2805175" y="311339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BDB92A2-94A5-49D0-BEE0-117DCFB6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3241986"/>
            <a:ext cx="295275" cy="381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41804915-3313-4951-ACD3-3E170E17943B}"/>
              </a:ext>
            </a:extLst>
          </p:cNvPr>
          <p:cNvSpPr txBox="1"/>
          <p:nvPr/>
        </p:nvSpPr>
        <p:spPr>
          <a:xfrm>
            <a:off x="2426594" y="376593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68F1D8-9618-4DE8-85FE-9D5EB31388F6}"/>
              </a:ext>
            </a:extLst>
          </p:cNvPr>
          <p:cNvSpPr txBox="1"/>
          <p:nvPr/>
        </p:nvSpPr>
        <p:spPr>
          <a:xfrm>
            <a:off x="1239633" y="275621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C71DEC0-681B-4AE0-9080-8585A32A2613}"/>
              </a:ext>
            </a:extLst>
          </p:cNvPr>
          <p:cNvGrpSpPr/>
          <p:nvPr/>
        </p:nvGrpSpPr>
        <p:grpSpPr>
          <a:xfrm>
            <a:off x="5283239" y="1851236"/>
            <a:ext cx="2205035" cy="1771750"/>
            <a:chOff x="6344042" y="2653995"/>
            <a:chExt cx="2205035" cy="177175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CCAC232-8674-4AEB-9D4C-CBBA21B9505B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6C9856A-291C-49B5-B931-3AF1C0BEA0F3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C06E91C-C923-4AE8-AA00-C0B6FC62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28AE179-2DBE-4BEA-A9F4-552BAA6B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E33CC8B-527E-428B-9DB9-E505A6BD4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7DF1379-6942-40FB-AF02-027861968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E696390-1EBA-4872-BCF5-7A2EE9D97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C4718F2-1161-41D5-9D6E-6123071CF211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7E1FABC-EE17-4EA7-8DA6-AD8F6EC64EC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A7DCD154-FEBF-4F0B-98D4-5573104D2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80D4A5F-8DB8-41B0-906A-F85D1CAA7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203359F6-FB87-44DA-B76C-A1CEADE63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F50FBD6-0835-4A08-812F-CEA274BA0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D953AAD-6754-4505-B295-845F8CA18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3DB803C-59BF-43CF-9EEF-85053A3FFC18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046E30C-DA0E-4DAB-B894-9DE787232C98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FF8196-C8DE-4F44-ABD7-2BDAEA25F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9F1A3D8-C8AA-4365-9DC9-21C532199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B8E186D-DF17-42BF-9AB2-DDE00B00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B7BDBA2-6DD5-48C5-8522-DC8FD9301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CB72904-A5E5-422F-B6FD-3EBFDE02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1B1B919-264E-475D-BDD0-B8667DB9099C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BA4A1FE-5BB7-42BB-BD6E-7F8A8AB0F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3E3C18D-5FF7-4875-BD03-AB02D3777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AFA4FE0-29D9-41B0-81E8-B2CDCD9C3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8FC6939-73B2-4E1E-8924-B746199E8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90B45E-008C-45F1-9EE6-BD13DBAD0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5" name="直接箭头连接符 43">
            <a:extLst>
              <a:ext uri="{FF2B5EF4-FFF2-40B4-BE49-F238E27FC236}">
                <a16:creationId xmlns:a16="http://schemas.microsoft.com/office/drawing/2014/main" id="{84C1E380-4733-44A0-BCAA-1323FBA97164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 flipH="1" flipV="1">
            <a:off x="7488272" y="1936963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43">
            <a:extLst>
              <a:ext uri="{FF2B5EF4-FFF2-40B4-BE49-F238E27FC236}">
                <a16:creationId xmlns:a16="http://schemas.microsoft.com/office/drawing/2014/main" id="{36754131-8040-4B09-B4F7-E0A5B93461AF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 flipH="1">
            <a:off x="7488274" y="2738173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E3489C-3C9E-4721-8697-D90990991957}"/>
              </a:ext>
            </a:extLst>
          </p:cNvPr>
          <p:cNvSpPr txBox="1"/>
          <p:nvPr/>
        </p:nvSpPr>
        <p:spPr>
          <a:xfrm>
            <a:off x="5499526" y="14819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B96C23-0CCA-4A4E-94D5-A7BF52683F28}"/>
              </a:ext>
            </a:extLst>
          </p:cNvPr>
          <p:cNvSpPr txBox="1"/>
          <p:nvPr/>
        </p:nvSpPr>
        <p:spPr>
          <a:xfrm>
            <a:off x="5499526" y="22698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A3D89FE-BCCF-41EE-BFCA-7721872EC9E1}"/>
              </a:ext>
            </a:extLst>
          </p:cNvPr>
          <p:cNvSpPr txBox="1"/>
          <p:nvPr/>
        </p:nvSpPr>
        <p:spPr>
          <a:xfrm>
            <a:off x="5499526" y="31133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ED9819A-50BE-49BE-ACF9-D220964D3043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760315" y="1936963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7435D9-F5E9-4FE0-B25A-B191E3B7D28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3751331" y="2010324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ACCCC1F-4758-4139-BEC9-74C0396143C0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735685" y="1992901"/>
            <a:ext cx="1547557" cy="15443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4BF9532-D28A-440A-8DDD-0A46165043A4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679107" y="1936963"/>
            <a:ext cx="1604133" cy="1514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FE1D363-E13F-4FC0-873A-37345D286774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662437" y="2738174"/>
            <a:ext cx="1620803" cy="694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B42DA12-A63D-474F-92EB-BB2D1347671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691099" y="3451432"/>
            <a:ext cx="1592143" cy="858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23F3266-BBD7-4DED-B7FA-82030F2C972E}"/>
              </a:ext>
            </a:extLst>
          </p:cNvPr>
          <p:cNvSpPr txBox="1"/>
          <p:nvPr/>
        </p:nvSpPr>
        <p:spPr>
          <a:xfrm>
            <a:off x="5283239" y="3665849"/>
            <a:ext cx="2205025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G_GROUP_1: {</a:t>
            </a:r>
          </a:p>
          <a:p>
            <a:r>
              <a:rPr lang="en-US" altLang="zh-CN" dirty="0"/>
              <a:t>        1: 1,</a:t>
            </a:r>
          </a:p>
          <a:p>
            <a:r>
              <a:rPr lang="en-US" altLang="zh-CN" dirty="0"/>
              <a:t>        2: 1,</a:t>
            </a:r>
          </a:p>
          <a:p>
            <a:r>
              <a:rPr lang="en-US" altLang="zh-CN" dirty="0"/>
              <a:t>        3: 1</a:t>
            </a:r>
          </a:p>
          <a:p>
            <a:r>
              <a:rPr lang="en-US" altLang="zh-CN" dirty="0"/>
              <a:t>    },G_GROUP_2: {</a:t>
            </a:r>
          </a:p>
          <a:p>
            <a:r>
              <a:rPr lang="en-US" altLang="zh-CN" dirty="0"/>
              <a:t>        1: 1,</a:t>
            </a:r>
          </a:p>
          <a:p>
            <a:r>
              <a:rPr lang="en-US" altLang="zh-CN" dirty="0"/>
              <a:t>        2: 2,</a:t>
            </a:r>
          </a:p>
          <a:p>
            <a:r>
              <a:rPr lang="en-US" altLang="zh-CN" dirty="0"/>
              <a:t>        3: 2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3F6402F-E243-4CB5-9A12-AE052257A063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集群消费</a:t>
            </a:r>
          </a:p>
        </p:txBody>
      </p:sp>
    </p:spTree>
    <p:extLst>
      <p:ext uri="{BB962C8B-B14F-4D97-AF65-F5344CB8AC3E}">
        <p14:creationId xmlns:p14="http://schemas.microsoft.com/office/powerpoint/2010/main" val="157325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集群消费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D8D38FD-302E-4DFA-BE29-DA7A5550654D}"/>
              </a:ext>
            </a:extLst>
          </p:cNvPr>
          <p:cNvSpPr/>
          <p:nvPr/>
        </p:nvSpPr>
        <p:spPr>
          <a:xfrm>
            <a:off x="9335913" y="357775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54A86DE-6FB9-48BB-95FF-8AFB807F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06339"/>
            <a:ext cx="295275" cy="381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BC3537C-DBB8-436F-8F94-961D03573B8A}"/>
              </a:ext>
            </a:extLst>
          </p:cNvPr>
          <p:cNvSpPr txBox="1"/>
          <p:nvPr/>
        </p:nvSpPr>
        <p:spPr>
          <a:xfrm>
            <a:off x="10038929" y="3698098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02B578-2AF9-4228-AADD-DF2A623A3659}"/>
              </a:ext>
            </a:extLst>
          </p:cNvPr>
          <p:cNvCxnSpPr>
            <a:cxnSpLocks/>
            <a:stCxn id="38" idx="2"/>
            <a:endCxn id="81" idx="0"/>
          </p:cNvCxnSpPr>
          <p:nvPr/>
        </p:nvCxnSpPr>
        <p:spPr>
          <a:xfrm flipH="1">
            <a:off x="7488272" y="3896839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FE59611-5198-414F-8CBD-0EFBC51455BD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5A59569-7708-4695-B91C-3081485B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1F507BE-D709-48DC-87FB-C46DAD40283F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68F1D8-9618-4DE8-85FE-9D5EB31388F6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C71DEC0-681B-4AE0-9080-8585A32A2613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CCAC232-8674-4AEB-9D4C-CBBA21B9505B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6C9856A-291C-49B5-B931-3AF1C0BEA0F3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C06E91C-C923-4AE8-AA00-C0B6FC62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28AE179-2DBE-4BEA-A9F4-552BAA6B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E33CC8B-527E-428B-9DB9-E505A6BD4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7DF1379-6942-40FB-AF02-027861968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E696390-1EBA-4872-BCF5-7A2EE9D97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C4718F2-1161-41D5-9D6E-6123071CF211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7E1FABC-EE17-4EA7-8DA6-AD8F6EC64EC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A7DCD154-FEBF-4F0B-98D4-5573104D2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80D4A5F-8DB8-41B0-906A-F85D1CAA7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203359F6-FB87-44DA-B76C-A1CEADE63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F50FBD6-0835-4A08-812F-CEA274BA0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2D953AAD-6754-4505-B295-845F8CA18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3DB803C-59BF-43CF-9EEF-85053A3FFC18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046E30C-DA0E-4DAB-B894-9DE787232C98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FF8196-C8DE-4F44-ABD7-2BDAEA25F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9F1A3D8-C8AA-4365-9DC9-21C532199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B8E186D-DF17-42BF-9AB2-DDE00B00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B7BDBA2-6DD5-48C5-8522-DC8FD9301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CB72904-A5E5-422F-B6FD-3EBFDE02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1B1B919-264E-475D-BDD0-B8667DB9099C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BA4A1FE-5BB7-42BB-BD6E-7F8A8AB0F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3E3C18D-5FF7-4875-BD03-AB02D3777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AFA4FE0-29D9-41B0-81E8-B2CDCD9C3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8FC6939-73B2-4E1E-8924-B746199E8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90B45E-008C-45F1-9EE6-BD13DBAD0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5" name="直接箭头连接符 43">
            <a:extLst>
              <a:ext uri="{FF2B5EF4-FFF2-40B4-BE49-F238E27FC236}">
                <a16:creationId xmlns:a16="http://schemas.microsoft.com/office/drawing/2014/main" id="{84C1E380-4733-44A0-BCAA-1323FBA97164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 flipH="1" flipV="1">
            <a:off x="7488272" y="3095629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43">
            <a:extLst>
              <a:ext uri="{FF2B5EF4-FFF2-40B4-BE49-F238E27FC236}">
                <a16:creationId xmlns:a16="http://schemas.microsoft.com/office/drawing/2014/main" id="{36754131-8040-4B09-B4F7-E0A5B93461AF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 flipH="1">
            <a:off x="7488274" y="3896839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E3489C-3C9E-4721-8697-D90990991957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B96C23-0CCA-4A4E-94D5-A7BF52683F28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A3D89FE-BCCF-41EE-BFCA-7721872EC9E1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ED9819A-50BE-49BE-ACF9-D220964D3043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7435D9-F5E9-4FE0-B25A-B191E3B7D28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6D9D5DB-A135-4F2F-9CB4-38543D5CBFF3}"/>
              </a:ext>
            </a:extLst>
          </p:cNvPr>
          <p:cNvSpPr/>
          <p:nvPr/>
        </p:nvSpPr>
        <p:spPr>
          <a:xfrm>
            <a:off x="216571" y="1447764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D3EDE-8E91-4035-9BA2-D6AB2343E76B}"/>
              </a:ext>
            </a:extLst>
          </p:cNvPr>
          <p:cNvSpPr/>
          <p:nvPr/>
        </p:nvSpPr>
        <p:spPr>
          <a:xfrm>
            <a:off x="3300622" y="5740364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这种做法同时避免了重复消费，恰好不用去解决重复问题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78AB1A-D4E5-4E50-98A0-22DD4B18571E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F17D870-FEED-4579-B31F-672CF71E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0D30D1C8-2924-4A80-B653-CBCE256B2310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87985F9-9F51-46C5-8A46-5A543734D2FC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0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4B6EF2-C56D-4871-9801-D1CF1D4BA29D}"/>
              </a:ext>
            </a:extLst>
          </p:cNvPr>
          <p:cNvSpPr/>
          <p:nvPr/>
        </p:nvSpPr>
        <p:spPr>
          <a:xfrm flipH="1">
            <a:off x="-4" y="2722187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757AFD-950B-4DAA-83D1-C7DC5CB27B1A}"/>
              </a:ext>
            </a:extLst>
          </p:cNvPr>
          <p:cNvSpPr txBox="1">
            <a:spLocks/>
          </p:cNvSpPr>
          <p:nvPr/>
        </p:nvSpPr>
        <p:spPr>
          <a:xfrm>
            <a:off x="-4" y="2722187"/>
            <a:ext cx="12192003" cy="1413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329290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07151-5AB1-4780-B3A7-F2DB55483759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顺序消费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8D206C-CAF8-4677-8B5F-5BF25CA6E283}"/>
              </a:ext>
            </a:extLst>
          </p:cNvPr>
          <p:cNvSpPr/>
          <p:nvPr/>
        </p:nvSpPr>
        <p:spPr>
          <a:xfrm>
            <a:off x="9335913" y="276822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6DF2C6-B073-4F74-8B40-5B40F199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2896816"/>
            <a:ext cx="295275" cy="381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ED465C-DF8F-4C61-9E1A-05AD65D3E0EE}"/>
              </a:ext>
            </a:extLst>
          </p:cNvPr>
          <p:cNvSpPr txBox="1"/>
          <p:nvPr/>
        </p:nvSpPr>
        <p:spPr>
          <a:xfrm>
            <a:off x="10038929" y="2888575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B01AEC-6937-4300-9F01-CE47E38E8002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A9B05D-F82C-4B66-B9F3-7826A870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393F1F-FAE2-4770-85D9-33BDD200D496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F008DE-52FD-4F4C-8EC6-E44210975CFC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E97A44-6ADE-4DAA-AD44-BDE4C738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5048BB-D8EB-4B81-B13F-FC68EEE333C8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49F403-BF6C-49FF-AC5C-9DEE9E11AFAA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637742-F5BE-42A4-8B67-21D54B7CD33A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0F31F79-0398-4B06-BB28-8CE1749F9CA2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068050C-481C-412F-84F5-38D3D0A9CAAD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0B5D10A-64F1-4E4D-B0F9-E6800589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6A04642-2C83-4C6D-8C97-AD395371F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14E0CF9-8E6A-49CD-8CCF-1BC36F1C5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8890B3-AB91-4D0D-A1AD-860A1256C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1AB5BEB-465B-4C71-B3D6-12D09DE70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DC739F-DCC5-4865-A0BD-E73F3781EA7C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147B02C-A00B-40E7-9D9D-5B79BD263E28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0224016-31EA-417D-A6CF-FDDF17AE5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153A886-744F-47BF-B380-87AA1AE0A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5A64CD-8572-4877-B394-3EAABFEAA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1F1D64A-89FE-45FB-B19D-629C7CEDD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C2EC17-0C3C-444A-9E08-C1CD04B39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4581A25-DFE8-49DC-B6C8-6FBD11714D00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5D18845-447F-4A65-A9CF-6D01EF6DEE7A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EDCEF25-51E9-4E64-BAB0-7A4A744E2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88A5E84-26DE-4EA2-B88F-B8AE1947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D9D6EDE-9632-465A-B146-E58DECB1C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86232E2-F5BA-46BF-AD86-886985D54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D3C3EF8-6497-4701-BCDB-824DEB233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D5E4F35-C747-41EB-BFDC-538DCDC210D3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738DA95-0F90-43E8-8779-C9DF37802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4ACFB3D-23FF-4615-B111-9BD8932E7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FDEF137-5879-48FA-8EF4-CF04D7A5D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791DFD5-3634-47EF-B869-146095227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FDDC2194-C37C-463A-A5FC-1C5BF0DD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7" name="直接箭头连接符 43">
            <a:extLst>
              <a:ext uri="{FF2B5EF4-FFF2-40B4-BE49-F238E27FC236}">
                <a16:creationId xmlns:a16="http://schemas.microsoft.com/office/drawing/2014/main" id="{F79A6704-B917-4728-B8E6-A848C3AD2377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7488272" y="3087316"/>
            <a:ext cx="1847641" cy="83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60FC050-3B2D-4779-9F2F-8E2AD26FFFBE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D0E3B65-272F-4FAE-A44B-848BC58FF63E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933E64-8729-49FB-9466-B14280DD164E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DE329A7-4B8F-4C2C-8479-1C3000F3543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0D8744-8E03-4A43-9715-3D34E13DEA8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03F6DF-7E32-4AC2-99B5-4985960523F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835CF35-FB18-43E0-9DA2-A83349A9AE18}"/>
              </a:ext>
            </a:extLst>
          </p:cNvPr>
          <p:cNvSpPr/>
          <p:nvPr/>
        </p:nvSpPr>
        <p:spPr>
          <a:xfrm>
            <a:off x="3531462" y="574036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这种做法做到了分区顺序一致，恰好不用去解决顺序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17B4D65-28C1-4EB1-9047-D3E0D4D538B9}"/>
              </a:ext>
            </a:extLst>
          </p:cNvPr>
          <p:cNvSpPr/>
          <p:nvPr/>
        </p:nvSpPr>
        <p:spPr>
          <a:xfrm>
            <a:off x="9335913" y="358430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0513638-2510-4BA1-9A54-806C6A54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12893"/>
            <a:ext cx="295275" cy="381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7638F6F-C048-411B-9A96-753FB7279380}"/>
              </a:ext>
            </a:extLst>
          </p:cNvPr>
          <p:cNvSpPr txBox="1"/>
          <p:nvPr/>
        </p:nvSpPr>
        <p:spPr>
          <a:xfrm>
            <a:off x="10038929" y="3704652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A816D0-176A-44C3-A9E4-EC1747EEC6CF}"/>
              </a:ext>
            </a:extLst>
          </p:cNvPr>
          <p:cNvSpPr/>
          <p:nvPr/>
        </p:nvSpPr>
        <p:spPr>
          <a:xfrm>
            <a:off x="9335913" y="4371008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F820685-29F1-4F43-A7F5-5B60E363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4499596"/>
            <a:ext cx="295275" cy="381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065F88FA-1E40-4DC6-9543-2EFC49D344E7}"/>
              </a:ext>
            </a:extLst>
          </p:cNvPr>
          <p:cNvSpPr txBox="1"/>
          <p:nvPr/>
        </p:nvSpPr>
        <p:spPr>
          <a:xfrm>
            <a:off x="10038929" y="4491355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64" name="直接箭头连接符 43">
            <a:extLst>
              <a:ext uri="{FF2B5EF4-FFF2-40B4-BE49-F238E27FC236}">
                <a16:creationId xmlns:a16="http://schemas.microsoft.com/office/drawing/2014/main" id="{6F7B9371-5EE1-4070-9411-1DBD2B94D3BF}"/>
              </a:ext>
            </a:extLst>
          </p:cNvPr>
          <p:cNvCxnSpPr>
            <a:cxnSpLocks/>
            <a:stCxn id="58" idx="2"/>
            <a:endCxn id="35" idx="0"/>
          </p:cNvCxnSpPr>
          <p:nvPr/>
        </p:nvCxnSpPr>
        <p:spPr>
          <a:xfrm flipH="1" flipV="1">
            <a:off x="7488272" y="3896840"/>
            <a:ext cx="1847641" cy="65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43">
            <a:extLst>
              <a:ext uri="{FF2B5EF4-FFF2-40B4-BE49-F238E27FC236}">
                <a16:creationId xmlns:a16="http://schemas.microsoft.com/office/drawing/2014/main" id="{F11AA54F-F295-4F60-9B24-B28396CB1024}"/>
              </a:ext>
            </a:extLst>
          </p:cNvPr>
          <p:cNvCxnSpPr>
            <a:cxnSpLocks/>
            <a:stCxn id="61" idx="2"/>
            <a:endCxn id="29" idx="0"/>
          </p:cNvCxnSpPr>
          <p:nvPr/>
        </p:nvCxnSpPr>
        <p:spPr>
          <a:xfrm flipH="1">
            <a:off x="7488274" y="4690096"/>
            <a:ext cx="1847639" cy="58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4A123-50A7-4285-A0A5-FA5310BDA47F}"/>
              </a:ext>
            </a:extLst>
          </p:cNvPr>
          <p:cNvSpPr/>
          <p:nvPr/>
        </p:nvSpPr>
        <p:spPr>
          <a:xfrm>
            <a:off x="2805175" y="280624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EA908D-4A48-4AFE-9DAE-33D08BB6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2934831"/>
            <a:ext cx="295275" cy="381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4B0015-E53F-492D-A844-2C88DFFA8939}"/>
              </a:ext>
            </a:extLst>
          </p:cNvPr>
          <p:cNvSpPr txBox="1"/>
          <p:nvPr/>
        </p:nvSpPr>
        <p:spPr>
          <a:xfrm>
            <a:off x="2426594" y="34587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FF02DD-81D5-4CFA-B591-351243326BE3}"/>
              </a:ext>
            </a:extLst>
          </p:cNvPr>
          <p:cNvSpPr/>
          <p:nvPr/>
        </p:nvSpPr>
        <p:spPr>
          <a:xfrm>
            <a:off x="2805175" y="437010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4A6C70-5A76-48CB-92C3-C5D0ADB2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4498689"/>
            <a:ext cx="295275" cy="381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7F60AB-0F98-4F10-B574-19EF36BA646F}"/>
              </a:ext>
            </a:extLst>
          </p:cNvPr>
          <p:cNvSpPr txBox="1"/>
          <p:nvPr/>
        </p:nvSpPr>
        <p:spPr>
          <a:xfrm>
            <a:off x="2426594" y="5022635"/>
            <a:ext cx="13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G_GROUP_1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346636-4775-4581-84EC-83C2A2594E3F}"/>
              </a:ext>
            </a:extLst>
          </p:cNvPr>
          <p:cNvSpPr txBox="1"/>
          <p:nvPr/>
        </p:nvSpPr>
        <p:spPr>
          <a:xfrm>
            <a:off x="1239633" y="39148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1FFADB-6781-4DD4-822A-84690D924967}"/>
              </a:ext>
            </a:extLst>
          </p:cNvPr>
          <p:cNvGrpSpPr/>
          <p:nvPr/>
        </p:nvGrpSpPr>
        <p:grpSpPr>
          <a:xfrm>
            <a:off x="5283239" y="3009902"/>
            <a:ext cx="2205035" cy="1771750"/>
            <a:chOff x="6344042" y="2653995"/>
            <a:chExt cx="2205035" cy="177175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CBA9EAA-D668-42B4-B275-1919787EB427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4D58CA-9483-499F-9F9B-36B9F9867EA0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2472215-BCDD-436A-BD53-A3B6290A0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B3A98C8-56FE-4AFE-A669-F5EA16EB2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42CE996-BCED-4A35-B142-DB625CD8D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2A53FCF-FF02-4D37-B1AE-1F9F3C089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F6176719-0741-4FED-80B6-109735462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778BD2-10EC-4671-B423-F1F536D95F23}"/>
                </a:ext>
              </a:extLst>
            </p:cNvPr>
            <p:cNvGrpSpPr/>
            <p:nvPr/>
          </p:nvGrpSpPr>
          <p:grpSpPr>
            <a:xfrm rot="5400000">
              <a:off x="7360833" y="2438415"/>
              <a:ext cx="171451" cy="2205032"/>
              <a:chOff x="4292662" y="2152651"/>
              <a:chExt cx="257179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D638898-7495-444E-8F1D-1F7FE41D9BC3}"/>
                  </a:ext>
                </a:extLst>
              </p:cNvPr>
              <p:cNvSpPr/>
              <p:nvPr/>
            </p:nvSpPr>
            <p:spPr>
              <a:xfrm>
                <a:off x="4292665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4E5091-C9F0-45B6-B72F-FEC514FD2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C9E7F5-1614-447F-A8ED-3DE7071F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EBE3FF8-44DD-48AC-A4B0-68C4F886D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4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6E01AE0-CDC3-463E-91AD-61F7F6B05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210D394-6652-48CE-9034-765E57502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662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17F1E4A-178A-4DEC-BB1D-82DE249878B2}"/>
                </a:ext>
              </a:extLst>
            </p:cNvPr>
            <p:cNvGrpSpPr/>
            <p:nvPr/>
          </p:nvGrpSpPr>
          <p:grpSpPr>
            <a:xfrm rot="5400000">
              <a:off x="7360835" y="3237503"/>
              <a:ext cx="171452" cy="2205032"/>
              <a:chOff x="4734088" y="2152651"/>
              <a:chExt cx="257183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5974CC8-EC6A-4BC8-9A5D-0B1AAC917CAD}"/>
                  </a:ext>
                </a:extLst>
              </p:cNvPr>
              <p:cNvSpPr/>
              <p:nvPr/>
            </p:nvSpPr>
            <p:spPr>
              <a:xfrm>
                <a:off x="4734092" y="2152651"/>
                <a:ext cx="257176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BA8190B-84E0-4D7F-8596-05A97CE64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23336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B0B46B3-C248-4AE5-BE14-6E856EB12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5" y="2762250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E042184-F3F4-4EB9-917B-98EFDC5A7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6" y="3190876"/>
                <a:ext cx="257174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26AC733-A8F9-4189-9783-538C3FCDC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92" y="3629025"/>
                <a:ext cx="257176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BAEF3BE-98B0-4F3B-9591-0F28A5256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08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E37E2D-9BF2-4367-9F10-137B509EA270}"/>
                </a:ext>
              </a:extLst>
            </p:cNvPr>
            <p:cNvGrpSpPr/>
            <p:nvPr/>
          </p:nvGrpSpPr>
          <p:grpSpPr>
            <a:xfrm rot="5400000">
              <a:off x="7385437" y="3363314"/>
              <a:ext cx="171452" cy="1781755"/>
              <a:chOff x="3848098" y="2333625"/>
              <a:chExt cx="257177" cy="1724025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58ADDEE-EE37-488B-8055-911824A37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DADDE23-FBAB-45D8-BBFD-5A9EF9CC4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A9F8124-3B1B-4B38-A238-3E42DF3DB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71F4602-B9C4-4F6A-BE13-5BC60861C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0EF225D-AA2F-4126-BA15-754F22475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A67759B-C565-451C-A3DA-778FB0A4C6AD}"/>
              </a:ext>
            </a:extLst>
          </p:cNvPr>
          <p:cNvSpPr txBox="1"/>
          <p:nvPr/>
        </p:nvSpPr>
        <p:spPr>
          <a:xfrm>
            <a:off x="5499526" y="2640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Q1:T1   T4   T7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2FD1052-0C3C-4CC3-B018-2A6E3322A8FB}"/>
              </a:ext>
            </a:extLst>
          </p:cNvPr>
          <p:cNvSpPr txBox="1"/>
          <p:nvPr/>
        </p:nvSpPr>
        <p:spPr>
          <a:xfrm>
            <a:off x="5499526" y="34285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Q2:T2   T5   T8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1D4FBB-063D-4A02-AEE7-CD4BD5FF432A}"/>
              </a:ext>
            </a:extLst>
          </p:cNvPr>
          <p:cNvSpPr txBox="1"/>
          <p:nvPr/>
        </p:nvSpPr>
        <p:spPr>
          <a:xfrm>
            <a:off x="5499526" y="42720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Q3:T3   T6   T9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971EB8-4BDE-4B49-B8B3-528799EC81E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760315" y="3095629"/>
            <a:ext cx="1522925" cy="73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E53F4D5-AE2F-4865-9EEB-915CB7ADD1B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751331" y="3168990"/>
            <a:ext cx="1531909" cy="7278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F09B90-B9D4-4143-A6BF-CF6897AE2113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26121" y="4695927"/>
            <a:ext cx="1557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D1692E4-A449-4BDD-87D2-7066DFDD6A7C}"/>
              </a:ext>
            </a:extLst>
          </p:cNvPr>
          <p:cNvSpPr/>
          <p:nvPr/>
        </p:nvSpPr>
        <p:spPr>
          <a:xfrm>
            <a:off x="3531462" y="574036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这种做法做到了分区顺序一致，恰好不用去解决顺序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903FF60-37FA-4247-957E-870828BB558E}"/>
              </a:ext>
            </a:extLst>
          </p:cNvPr>
          <p:cNvSpPr/>
          <p:nvPr/>
        </p:nvSpPr>
        <p:spPr>
          <a:xfrm>
            <a:off x="9335913" y="3577751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897A58D-8343-41F8-9A03-B410F40C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765" y="3706339"/>
            <a:ext cx="295275" cy="381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ED9D2AE4-E756-406A-8312-A01E0347931F}"/>
              </a:ext>
            </a:extLst>
          </p:cNvPr>
          <p:cNvSpPr txBox="1"/>
          <p:nvPr/>
        </p:nvSpPr>
        <p:spPr>
          <a:xfrm>
            <a:off x="10038929" y="3698098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CFAAFEF-AF1D-4FCF-B228-5A1E4EDE6A14}"/>
              </a:ext>
            </a:extLst>
          </p:cNvPr>
          <p:cNvCxnSpPr>
            <a:cxnSpLocks/>
            <a:stCxn id="61" idx="2"/>
            <a:endCxn id="33" idx="0"/>
          </p:cNvCxnSpPr>
          <p:nvPr/>
        </p:nvCxnSpPr>
        <p:spPr>
          <a:xfrm flipH="1">
            <a:off x="7488272" y="3896839"/>
            <a:ext cx="1847641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43">
            <a:extLst>
              <a:ext uri="{FF2B5EF4-FFF2-40B4-BE49-F238E27FC236}">
                <a16:creationId xmlns:a16="http://schemas.microsoft.com/office/drawing/2014/main" id="{D5610B88-0EF5-4B16-B2AF-BCC5388B7B27}"/>
              </a:ext>
            </a:extLst>
          </p:cNvPr>
          <p:cNvCxnSpPr>
            <a:cxnSpLocks/>
            <a:stCxn id="61" idx="2"/>
            <a:endCxn id="39" idx="0"/>
          </p:cNvCxnSpPr>
          <p:nvPr/>
        </p:nvCxnSpPr>
        <p:spPr>
          <a:xfrm flipH="1" flipV="1">
            <a:off x="7488272" y="3095629"/>
            <a:ext cx="1847641" cy="8012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43">
            <a:extLst>
              <a:ext uri="{FF2B5EF4-FFF2-40B4-BE49-F238E27FC236}">
                <a16:creationId xmlns:a16="http://schemas.microsoft.com/office/drawing/2014/main" id="{6EC4A40D-4B96-420D-8347-5EEED15FD281}"/>
              </a:ext>
            </a:extLst>
          </p:cNvPr>
          <p:cNvCxnSpPr>
            <a:cxnSpLocks/>
            <a:stCxn id="61" idx="2"/>
            <a:endCxn id="27" idx="0"/>
          </p:cNvCxnSpPr>
          <p:nvPr/>
        </p:nvCxnSpPr>
        <p:spPr>
          <a:xfrm flipH="1">
            <a:off x="7488274" y="3896839"/>
            <a:ext cx="1847639" cy="799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E3FF094-07EE-464F-8332-161073F45B0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726121" y="3095629"/>
            <a:ext cx="1557119" cy="16001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C29A478-31C2-4291-AED9-6B019BCB85C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751331" y="3896840"/>
            <a:ext cx="1531909" cy="798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E36078B-013B-4151-BEEA-0D990E9ECEA2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60315" y="3181351"/>
            <a:ext cx="1522927" cy="15145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2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8DDD3-B2A4-4559-B952-8D635BEB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3" y="2880030"/>
            <a:ext cx="7560082" cy="21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92095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2A92922-C26C-4AC2-9DAC-32D88CBBFB0E}"/>
              </a:ext>
            </a:extLst>
          </p:cNvPr>
          <p:cNvSpPr/>
          <p:nvPr/>
        </p:nvSpPr>
        <p:spPr>
          <a:xfrm>
            <a:off x="5666653" y="54600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广播消费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0CB228-6CE7-473F-AE2D-58A07BE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62" y="1632430"/>
            <a:ext cx="7889875" cy="4956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71D123-0CDD-4434-A528-C191F0E1133A}"/>
              </a:ext>
            </a:extLst>
          </p:cNvPr>
          <p:cNvSpPr/>
          <p:nvPr/>
        </p:nvSpPr>
        <p:spPr>
          <a:xfrm>
            <a:off x="2064315" y="1879509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/.</a:t>
            </a:r>
            <a:r>
              <a:rPr lang="en-US" altLang="zh-CN" dirty="0" err="1"/>
              <a:t>offset.json</a:t>
            </a:r>
            <a:r>
              <a:rPr lang="en-US" altLang="zh-CN" dirty="0"/>
              <a:t>/UTF-8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DAEF-74D5-4FA4-8449-7D7C0659AFCB}"/>
              </a:ext>
            </a:extLst>
          </p:cNvPr>
          <p:cNvSpPr/>
          <p:nvPr/>
        </p:nvSpPr>
        <p:spPr>
          <a:xfrm>
            <a:off x="2064315" y="5867309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/.</a:t>
            </a:r>
            <a:r>
              <a:rPr lang="en-US" altLang="zh-CN" dirty="0" err="1"/>
              <a:t>offset.json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3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F3F9AE-AB39-418A-B5D2-63B6F8B2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A06D926-0336-4A63-B077-D2E1B5D7229C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12CA0D-9870-47F4-AFF1-D8CB1A0B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4B9043-51A3-40D7-997C-F7CF827A696E}"/>
              </a:ext>
            </a:extLst>
          </p:cNvPr>
          <p:cNvSpPr txBox="1"/>
          <p:nvPr/>
        </p:nvSpPr>
        <p:spPr>
          <a:xfrm>
            <a:off x="3608520" y="347712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G_GROUP_TEST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CFA2348-E0FE-41CC-A358-5DD166FF2AEE}"/>
              </a:ext>
            </a:extLst>
          </p:cNvPr>
          <p:cNvCxnSpPr>
            <a:cxnSpLocks/>
          </p:cNvCxnSpPr>
          <p:nvPr/>
        </p:nvCxnSpPr>
        <p:spPr>
          <a:xfrm>
            <a:off x="5027967" y="297570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B7D1CD-1AFA-4218-9699-0FF32CE6CDA3}"/>
              </a:ext>
            </a:extLst>
          </p:cNvPr>
          <p:cNvSpPr txBox="1"/>
          <p:nvPr/>
        </p:nvSpPr>
        <p:spPr>
          <a:xfrm>
            <a:off x="5154826" y="260053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T_TOPIC_1_TEST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BD1EAD-49F4-46DC-8A6B-3B7B38E97A6E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9D05C1-CF17-42B6-95D5-318784AE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C7CD1F7-BAD6-46A3-BB57-F7224019F83B}"/>
              </a:ext>
            </a:extLst>
          </p:cNvPr>
          <p:cNvSpPr txBox="1"/>
          <p:nvPr/>
        </p:nvSpPr>
        <p:spPr>
          <a:xfrm>
            <a:off x="3608520" y="494294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 _TEST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5C07B-F9D9-4A4B-AA6B-C81C353106EA}"/>
              </a:ext>
            </a:extLst>
          </p:cNvPr>
          <p:cNvCxnSpPr>
            <a:cxnSpLocks/>
          </p:cNvCxnSpPr>
          <p:nvPr/>
        </p:nvCxnSpPr>
        <p:spPr>
          <a:xfrm>
            <a:off x="5027967" y="4407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BD4C00-51DA-4B2B-AA61-519B33431C8C}"/>
              </a:ext>
            </a:extLst>
          </p:cNvPr>
          <p:cNvSpPr txBox="1"/>
          <p:nvPr/>
        </p:nvSpPr>
        <p:spPr>
          <a:xfrm>
            <a:off x="5154826" y="403216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T_TOPIC_1_TEST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AECD313-285A-4789-940E-D3C1F6CBE9E8}"/>
              </a:ext>
            </a:extLst>
          </p:cNvPr>
          <p:cNvCxnSpPr>
            <a:cxnSpLocks/>
          </p:cNvCxnSpPr>
          <p:nvPr/>
        </p:nvCxnSpPr>
        <p:spPr>
          <a:xfrm>
            <a:off x="5027967" y="489313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E3DE0F0-37F7-448A-8A14-8E20480C2484}"/>
              </a:ext>
            </a:extLst>
          </p:cNvPr>
          <p:cNvSpPr txBox="1"/>
          <p:nvPr/>
        </p:nvSpPr>
        <p:spPr>
          <a:xfrm>
            <a:off x="5154826" y="451796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T_TOPIC_2_TEST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59618-F3D2-470D-BC0D-11FAFE6CB75C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371679-10A4-4EA2-80D5-C77157BC1D20}"/>
              </a:ext>
            </a:extLst>
          </p:cNvPr>
          <p:cNvCxnSpPr>
            <a:cxnSpLocks/>
          </p:cNvCxnSpPr>
          <p:nvPr/>
        </p:nvCxnSpPr>
        <p:spPr>
          <a:xfrm>
            <a:off x="5027967" y="3356699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D92F44A-4783-4BB4-A11D-256FC753B6C7}"/>
              </a:ext>
            </a:extLst>
          </p:cNvPr>
          <p:cNvSpPr txBox="1"/>
          <p:nvPr/>
        </p:nvSpPr>
        <p:spPr>
          <a:xfrm>
            <a:off x="5154826" y="29815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T_TOPIC_2_TEST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5CEF5-2054-4B39-BFDC-BC21925079DC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103393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36E427-AD5B-42CB-A4C2-035257D9F790}"/>
              </a:ext>
            </a:extLst>
          </p:cNvPr>
          <p:cNvSpPr/>
          <p:nvPr/>
        </p:nvSpPr>
        <p:spPr>
          <a:xfrm>
            <a:off x="996382" y="15457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消费逻辑必须一致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8A6AD05-B514-4332-8640-B1D9E632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5D9C772E-CEE9-4BF7-9568-9EDE742AC99E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A8EABE7-88AE-401F-A5A7-DE89DE15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B773BBC-BCB6-4230-AD02-753EA8561244}"/>
              </a:ext>
            </a:extLst>
          </p:cNvPr>
          <p:cNvSpPr txBox="1"/>
          <p:nvPr/>
        </p:nvSpPr>
        <p:spPr>
          <a:xfrm>
            <a:off x="3944560" y="34771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839C5A-47DB-40AE-8DFE-B545DB09E3C5}"/>
              </a:ext>
            </a:extLst>
          </p:cNvPr>
          <p:cNvCxnSpPr>
            <a:cxnSpLocks/>
          </p:cNvCxnSpPr>
          <p:nvPr/>
        </p:nvCxnSpPr>
        <p:spPr>
          <a:xfrm>
            <a:off x="5027967" y="314368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E8B6F62-79F7-4996-AD65-46A78CDBEF9B}"/>
              </a:ext>
            </a:extLst>
          </p:cNvPr>
          <p:cNvSpPr txBox="1"/>
          <p:nvPr/>
        </p:nvSpPr>
        <p:spPr>
          <a:xfrm>
            <a:off x="5421837" y="2768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C1CE15-DCDE-4864-8ABE-AF944AED3D6F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54AFC76-5AA1-41AB-A68C-3F768D6C3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9A931E9-26CC-4DC2-A967-C31769D204FF}"/>
              </a:ext>
            </a:extLst>
          </p:cNvPr>
          <p:cNvSpPr txBox="1"/>
          <p:nvPr/>
        </p:nvSpPr>
        <p:spPr>
          <a:xfrm>
            <a:off x="3944560" y="49429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8D448D-9FD1-41BC-B8D7-950398197535}"/>
              </a:ext>
            </a:extLst>
          </p:cNvPr>
          <p:cNvCxnSpPr>
            <a:cxnSpLocks/>
          </p:cNvCxnSpPr>
          <p:nvPr/>
        </p:nvCxnSpPr>
        <p:spPr>
          <a:xfrm>
            <a:off x="5027967" y="4615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9C7A2AC-D6FD-4B6F-A933-21721BAAC63B}"/>
              </a:ext>
            </a:extLst>
          </p:cNvPr>
          <p:cNvSpPr txBox="1"/>
          <p:nvPr/>
        </p:nvSpPr>
        <p:spPr>
          <a:xfrm>
            <a:off x="5421837" y="42401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10F5F7-A0E6-46B2-A0A5-271EED976871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8422BD-C387-4343-9FB4-0CB647CE4AA4}"/>
              </a:ext>
            </a:extLst>
          </p:cNvPr>
          <p:cNvSpPr txBox="1"/>
          <p:nvPr/>
        </p:nvSpPr>
        <p:spPr>
          <a:xfrm>
            <a:off x="5589930" y="462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276577-E233-4BA5-97B1-FB10A8FE25BC}"/>
              </a:ext>
            </a:extLst>
          </p:cNvPr>
          <p:cNvSpPr txBox="1"/>
          <p:nvPr/>
        </p:nvSpPr>
        <p:spPr>
          <a:xfrm>
            <a:off x="5589930" y="3186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BF0430-C6FA-4D79-8E77-E8F5322E2744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224258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36E427-AD5B-42CB-A4C2-035257D9F790}"/>
              </a:ext>
            </a:extLst>
          </p:cNvPr>
          <p:cNvSpPr/>
          <p:nvPr/>
        </p:nvSpPr>
        <p:spPr>
          <a:xfrm>
            <a:off x="996382" y="15457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消费逻辑必须一致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734E0E2-DAA3-4F0A-809E-B1713F7D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20" y="3256951"/>
            <a:ext cx="1771650" cy="135255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91D51EAD-B81C-46A4-B636-8C9A920E8F33}"/>
              </a:ext>
            </a:extLst>
          </p:cNvPr>
          <p:cNvSpPr/>
          <p:nvPr/>
        </p:nvSpPr>
        <p:spPr>
          <a:xfrm>
            <a:off x="4214137" y="2824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FEABB05-B6B2-45EC-8147-0940616E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2953181"/>
            <a:ext cx="295275" cy="381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20546C-5B37-4AD1-BFA8-9B942D5ABF75}"/>
              </a:ext>
            </a:extLst>
          </p:cNvPr>
          <p:cNvSpPr txBox="1"/>
          <p:nvPr/>
        </p:nvSpPr>
        <p:spPr>
          <a:xfrm>
            <a:off x="3944560" y="34771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E39E17-9F84-40D3-A0BE-FA7B701BE2FC}"/>
              </a:ext>
            </a:extLst>
          </p:cNvPr>
          <p:cNvCxnSpPr>
            <a:cxnSpLocks/>
          </p:cNvCxnSpPr>
          <p:nvPr/>
        </p:nvCxnSpPr>
        <p:spPr>
          <a:xfrm>
            <a:off x="5027967" y="314368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A1F57C4-4DB6-4D6E-86E1-95D084E43FED}"/>
              </a:ext>
            </a:extLst>
          </p:cNvPr>
          <p:cNvSpPr txBox="1"/>
          <p:nvPr/>
        </p:nvSpPr>
        <p:spPr>
          <a:xfrm>
            <a:off x="5421837" y="2768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AAD16E4-2192-4735-A54E-80C7FB45A050}"/>
              </a:ext>
            </a:extLst>
          </p:cNvPr>
          <p:cNvSpPr/>
          <p:nvPr/>
        </p:nvSpPr>
        <p:spPr>
          <a:xfrm>
            <a:off x="4214137" y="4290414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94D6433-7E6B-4FC3-99F9-762EBCBB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4419002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E20E6E0-337F-4A9C-AA99-14C5C11DB04A}"/>
              </a:ext>
            </a:extLst>
          </p:cNvPr>
          <p:cNvSpPr txBox="1"/>
          <p:nvPr/>
        </p:nvSpPr>
        <p:spPr>
          <a:xfrm>
            <a:off x="3944560" y="49429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FE5ABE-316E-4781-9033-264BAB17D806}"/>
              </a:ext>
            </a:extLst>
          </p:cNvPr>
          <p:cNvCxnSpPr>
            <a:cxnSpLocks/>
          </p:cNvCxnSpPr>
          <p:nvPr/>
        </p:nvCxnSpPr>
        <p:spPr>
          <a:xfrm>
            <a:off x="5027967" y="4407334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0156FDC-1C08-4501-9101-E25C18B87A28}"/>
              </a:ext>
            </a:extLst>
          </p:cNvPr>
          <p:cNvSpPr txBox="1"/>
          <p:nvPr/>
        </p:nvSpPr>
        <p:spPr>
          <a:xfrm>
            <a:off x="5421837" y="403216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DA452A-9678-4084-AFEB-5E281557FF03}"/>
              </a:ext>
            </a:extLst>
          </p:cNvPr>
          <p:cNvCxnSpPr>
            <a:cxnSpLocks/>
          </p:cNvCxnSpPr>
          <p:nvPr/>
        </p:nvCxnSpPr>
        <p:spPr>
          <a:xfrm>
            <a:off x="5027967" y="4893130"/>
            <a:ext cx="20010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F49C8-AD15-4C9D-8EA0-DFD8F358E622}"/>
              </a:ext>
            </a:extLst>
          </p:cNvPr>
          <p:cNvSpPr txBox="1"/>
          <p:nvPr/>
        </p:nvSpPr>
        <p:spPr>
          <a:xfrm>
            <a:off x="5421837" y="45179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T_TOPIC_2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15D6F7-4603-4737-841B-4A1849BE76E6}"/>
              </a:ext>
            </a:extLst>
          </p:cNvPr>
          <p:cNvSpPr txBox="1"/>
          <p:nvPr/>
        </p:nvSpPr>
        <p:spPr>
          <a:xfrm>
            <a:off x="2648595" y="393322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A4A0AE5-A6FA-4501-A57F-5A07222166E9}"/>
              </a:ext>
            </a:extLst>
          </p:cNvPr>
          <p:cNvSpPr txBox="1"/>
          <p:nvPr/>
        </p:nvSpPr>
        <p:spPr>
          <a:xfrm>
            <a:off x="5599930" y="4898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丢一半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C0405D-D342-41D2-9782-0120C18E286E}"/>
              </a:ext>
            </a:extLst>
          </p:cNvPr>
          <p:cNvSpPr/>
          <p:nvPr/>
        </p:nvSpPr>
        <p:spPr>
          <a:xfrm flipH="1">
            <a:off x="0" y="6238945"/>
            <a:ext cx="12192000" cy="42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B00301D9-75CD-499B-9CBB-2E78C08E7393}"/>
              </a:ext>
            </a:extLst>
          </p:cNvPr>
          <p:cNvSpPr txBox="1">
            <a:spLocks/>
          </p:cNvSpPr>
          <p:nvPr/>
        </p:nvSpPr>
        <p:spPr>
          <a:xfrm>
            <a:off x="2121374" y="6240161"/>
            <a:ext cx="7720153" cy="58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出现相同</a:t>
            </a:r>
            <a:r>
              <a:rPr lang="en-US" altLang="zh-CN" dirty="0">
                <a:solidFill>
                  <a:srgbClr val="FF0000"/>
                </a:solidFill>
              </a:rPr>
              <a:t>Group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的情况造成消息收不到</a:t>
            </a:r>
            <a:endParaRPr lang="en-US" altLang="zh-CN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7CFF82-F23C-4C57-A7C8-65194ADE77B2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137237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5BE983-B76C-464C-BFF5-DAB30FB84F76}"/>
              </a:ext>
            </a:extLst>
          </p:cNvPr>
          <p:cNvSpPr/>
          <p:nvPr/>
        </p:nvSpPr>
        <p:spPr>
          <a:xfrm>
            <a:off x="919842" y="1815885"/>
            <a:ext cx="10352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       MQ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里的一个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代表一个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实例群组。对于大多数分布式应用来说，一个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下通常会挂载多个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实例。订阅关系一致指的是同一个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下所有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实例的处理逻辑必须完全一致。一旦订阅关系不一致，消息消费的逻辑就会混乱，甚至导致消息丢失。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PingFangSC"/>
            </a:endParaRP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    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由于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MQ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的订阅关系主要由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SC"/>
              </a:rPr>
              <a:t>Topic+Tag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共同组成，因此，保持订阅关系一致意味着同一个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SC"/>
              </a:rPr>
              <a:t>Consumer ID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SC"/>
              </a:rPr>
              <a:t>下所有的实例需在以下两方面均保持一致：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19A47A-703F-4D58-B377-142720F31715}"/>
              </a:ext>
            </a:extLst>
          </p:cNvPr>
          <p:cNvSpPr/>
          <p:nvPr/>
        </p:nvSpPr>
        <p:spPr>
          <a:xfrm>
            <a:off x="919842" y="47321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PingFangSC"/>
              </a:rPr>
              <a:t>订阅的 </a:t>
            </a:r>
            <a:r>
              <a:rPr lang="en-US" altLang="zh-CN" sz="2400" dirty="0">
                <a:latin typeface="PingFangSC"/>
              </a:rPr>
              <a:t>Topic </a:t>
            </a:r>
            <a:r>
              <a:rPr lang="zh-CN" altLang="en-US" sz="2400" dirty="0">
                <a:latin typeface="PingFangSC"/>
              </a:rPr>
              <a:t>必须一致；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PingFangSC"/>
              </a:rPr>
              <a:t>订阅的 </a:t>
            </a:r>
            <a:r>
              <a:rPr lang="en-US" altLang="zh-CN" sz="2400" dirty="0">
                <a:latin typeface="PingFangSC"/>
              </a:rPr>
              <a:t>Topic </a:t>
            </a:r>
            <a:r>
              <a:rPr lang="zh-CN" altLang="en-US" sz="2400" dirty="0">
                <a:latin typeface="PingFangSC"/>
              </a:rPr>
              <a:t>中的 </a:t>
            </a:r>
            <a:r>
              <a:rPr lang="en-US" altLang="zh-CN" sz="2400" dirty="0">
                <a:latin typeface="PingFangSC"/>
              </a:rPr>
              <a:t>Tag </a:t>
            </a:r>
            <a:r>
              <a:rPr lang="zh-CN" altLang="en-US" sz="2400" dirty="0">
                <a:latin typeface="PingFangSC"/>
              </a:rPr>
              <a:t>必须一致。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B326B5-9D46-4F24-B52C-5F508DC208EA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346577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B33BDA-9C56-429B-854C-137EF14A94ED}"/>
              </a:ext>
            </a:extLst>
          </p:cNvPr>
          <p:cNvSpPr/>
          <p:nvPr/>
        </p:nvSpPr>
        <p:spPr>
          <a:xfrm flipV="1">
            <a:off x="0" y="1759444"/>
            <a:ext cx="12192000" cy="90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4F5643-4B0A-4EA1-8689-C04CED74A930}"/>
              </a:ext>
            </a:extLst>
          </p:cNvPr>
          <p:cNvSpPr/>
          <p:nvPr/>
        </p:nvSpPr>
        <p:spPr>
          <a:xfrm>
            <a:off x="838200" y="181316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订阅的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Topic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必须一致；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订阅的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Topic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中的 </a:t>
            </a:r>
            <a:r>
              <a:rPr lang="en-US" altLang="zh-CN" sz="2400" dirty="0">
                <a:solidFill>
                  <a:srgbClr val="FF0000"/>
                </a:solidFill>
                <a:latin typeface="PingFangSC"/>
              </a:rPr>
              <a:t>Tag </a:t>
            </a:r>
            <a:r>
              <a:rPr lang="zh-CN" altLang="en-US" sz="2400" dirty="0">
                <a:solidFill>
                  <a:srgbClr val="FF0000"/>
                </a:solidFill>
                <a:latin typeface="PingFangSC"/>
              </a:rPr>
              <a:t>必须一致。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CF7CE8-CAFA-4435-AA53-95E1277E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55" y="2746828"/>
            <a:ext cx="6596517" cy="34962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B8B6F8-A8ED-4EA6-B714-8C83F7203D9F}"/>
              </a:ext>
            </a:extLst>
          </p:cNvPr>
          <p:cNvSpPr txBox="1"/>
          <p:nvPr/>
        </p:nvSpPr>
        <p:spPr>
          <a:xfrm>
            <a:off x="3063240" y="5820067"/>
            <a:ext cx="1318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DCA477-9425-4CF5-9F7B-CB446483E224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54473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B8B6F8-A8ED-4EA6-B714-8C83F7203D9F}"/>
              </a:ext>
            </a:extLst>
          </p:cNvPr>
          <p:cNvSpPr txBox="1"/>
          <p:nvPr/>
        </p:nvSpPr>
        <p:spPr>
          <a:xfrm>
            <a:off x="3063240" y="5820067"/>
            <a:ext cx="1318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8D85C1-3684-412C-8F14-E50CBB08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19" y="1415952"/>
            <a:ext cx="8966395" cy="54035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F187E7-4697-4C52-A4C5-25BCE0216646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</p:spTree>
    <p:extLst>
      <p:ext uri="{BB962C8B-B14F-4D97-AF65-F5344CB8AC3E}">
        <p14:creationId xmlns:p14="http://schemas.microsoft.com/office/powerpoint/2010/main" val="242124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64E7C1-2163-4050-B80B-5966BD81B1D8}"/>
              </a:ext>
            </a:extLst>
          </p:cNvPr>
          <p:cNvSpPr/>
          <p:nvPr/>
        </p:nvSpPr>
        <p:spPr>
          <a:xfrm>
            <a:off x="757277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7C58F6-DA19-4AC4-AECF-FEC87965E954}"/>
              </a:ext>
            </a:extLst>
          </p:cNvPr>
          <p:cNvSpPr/>
          <p:nvPr/>
        </p:nvSpPr>
        <p:spPr>
          <a:xfrm>
            <a:off x="2558603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1EDF13-243E-469F-8329-707A70CC0A83}"/>
              </a:ext>
            </a:extLst>
          </p:cNvPr>
          <p:cNvCxnSpPr/>
          <p:nvPr/>
        </p:nvCxnSpPr>
        <p:spPr>
          <a:xfrm>
            <a:off x="4619221" y="3940490"/>
            <a:ext cx="29535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E841C-E0D4-47D9-9569-C76E960EF31C}"/>
              </a:ext>
            </a:extLst>
          </p:cNvPr>
          <p:cNvCxnSpPr/>
          <p:nvPr/>
        </p:nvCxnSpPr>
        <p:spPr>
          <a:xfrm>
            <a:off x="4619221" y="4468524"/>
            <a:ext cx="29535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099AF3C-2918-4358-8553-ECB798EF4EA3}"/>
              </a:ext>
            </a:extLst>
          </p:cNvPr>
          <p:cNvSpPr/>
          <p:nvPr/>
        </p:nvSpPr>
        <p:spPr>
          <a:xfrm>
            <a:off x="5521963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Fire Event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5A61D3-648A-4912-BD22-F11B817AC3FC}"/>
              </a:ext>
            </a:extLst>
          </p:cNvPr>
          <p:cNvSpPr/>
          <p:nvPr/>
        </p:nvSpPr>
        <p:spPr>
          <a:xfrm>
            <a:off x="5524368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9E89C5-6861-4971-89A2-4A438BF33C8C}"/>
              </a:ext>
            </a:extLst>
          </p:cNvPr>
          <p:cNvSpPr/>
          <p:nvPr/>
        </p:nvSpPr>
        <p:spPr>
          <a:xfrm>
            <a:off x="2507087" y="23769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在观察者模式中，观察者需要直接订阅目标事件；在目标发出内容改变的事件后，直接接收事件并作出响应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98FF893-5C84-448B-9E81-0CCCC1F10ACA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3811533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65362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FFABF4BD-9BD1-466C-BECC-336A349DA6FC}"/>
              </a:ext>
            </a:extLst>
          </p:cNvPr>
          <p:cNvSpPr/>
          <p:nvPr/>
        </p:nvSpPr>
        <p:spPr>
          <a:xfrm flipH="1"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4907759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4907759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4907760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4907758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9017372" y="3251652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24" y="3380240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9720388" y="3371999"/>
            <a:ext cx="1144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H="1" flipV="1">
            <a:off x="6276976" y="3257550"/>
            <a:ext cx="2553362" cy="22806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H="1">
            <a:off x="6276976" y="3663644"/>
            <a:ext cx="2553362" cy="4286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H="1">
            <a:off x="6276976" y="3835092"/>
            <a:ext cx="2553362" cy="4321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 flipH="1" flipV="1">
            <a:off x="6278845" y="2752725"/>
            <a:ext cx="2551493" cy="509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143710-BECC-48E4-8CF7-8106DDDF4980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61B9FE5C-F146-4E91-8DE9-6DF966ED9FC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5757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FC525CC-19E3-488C-A8C8-BD49917EBFBE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A628BC-1E47-46C9-B560-12027A4E5665}"/>
              </a:ext>
            </a:extLst>
          </p:cNvPr>
          <p:cNvGrpSpPr/>
          <p:nvPr/>
        </p:nvGrpSpPr>
        <p:grpSpPr>
          <a:xfrm>
            <a:off x="6344042" y="2653995"/>
            <a:ext cx="2205032" cy="1685922"/>
            <a:chOff x="6344042" y="2653995"/>
            <a:chExt cx="2205032" cy="16859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8565B7D-5182-4CF4-8EFA-A89EE2237EFA}"/>
                </a:ext>
              </a:extLst>
            </p:cNvPr>
            <p:cNvGrpSpPr/>
            <p:nvPr/>
          </p:nvGrpSpPr>
          <p:grpSpPr>
            <a:xfrm rot="5400000">
              <a:off x="7360833" y="1637204"/>
              <a:ext cx="171450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05B3BF-607B-420D-A68B-D6789E836191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174EE897-E7E3-4DE8-BFB0-5F99D1A4C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1C7A7583-89A7-41DD-917F-6D8B0C963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3D70F44-A5CF-4C5B-A972-665940121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BBEB9DB-EDD9-4469-8D1F-EE8451C2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35FC83-1BCA-424B-B642-840AC1008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45256F-3915-4DB3-AB82-597B3D284E8E}"/>
                </a:ext>
              </a:extLst>
            </p:cNvPr>
            <p:cNvGrpSpPr/>
            <p:nvPr/>
          </p:nvGrpSpPr>
          <p:grpSpPr>
            <a:xfrm rot="5400000">
              <a:off x="7360833" y="2142031"/>
              <a:ext cx="171449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0C68ACB-6715-41A8-A0BA-E7FF1752E562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D540402-EFDA-41BC-8376-22E0361A5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8A758B8-2963-4C92-AA0C-4BD42043C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5B82EF1-6D8C-4049-B1CB-E5F4714B9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E8F56CA-4FF1-4E65-AC07-0C688F6CF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82A8B5B-D497-4F44-AA82-A39EC54B8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388F776-3D06-4FD8-B914-66874CDCAA3C}"/>
                </a:ext>
              </a:extLst>
            </p:cNvPr>
            <p:cNvGrpSpPr/>
            <p:nvPr/>
          </p:nvGrpSpPr>
          <p:grpSpPr>
            <a:xfrm rot="5400000">
              <a:off x="7360834" y="2646853"/>
              <a:ext cx="171448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777BD5-3628-4BA3-8DF1-EBDE9263332F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9961192-E427-45BE-98DD-71A28899A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1F2FBCF-9FA4-4060-BF65-43271EE0C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823C783-4F55-469F-B14B-02F394CE0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DD6A77B-941E-45AC-953F-A87F0D1C4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2B7A093-91B5-4F0D-AAD7-BC9A2CA51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B8D1EEF-8E13-4C3F-9020-4F58750D8EEB}"/>
                </a:ext>
              </a:extLst>
            </p:cNvPr>
            <p:cNvGrpSpPr/>
            <p:nvPr/>
          </p:nvGrpSpPr>
          <p:grpSpPr>
            <a:xfrm rot="5400000">
              <a:off x="7360832" y="3151675"/>
              <a:ext cx="171452" cy="2205032"/>
              <a:chOff x="3848098" y="2152651"/>
              <a:chExt cx="257177" cy="2133587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5CC6CB-5D4A-431E-A052-213A6EA7CA35}"/>
                  </a:ext>
                </a:extLst>
              </p:cNvPr>
              <p:cNvSpPr/>
              <p:nvPr/>
            </p:nvSpPr>
            <p:spPr>
              <a:xfrm>
                <a:off x="3848100" y="2152651"/>
                <a:ext cx="257175" cy="213358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7A11168-926B-4A47-A855-4D20FC2E0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3336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4FDF91E-990A-47C7-BDAD-03B59D9A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27622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2E7694-DC5C-48F7-BE50-6D5DBF7C6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9" y="319087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C8A90DB-CEB1-4BE4-BBA9-53D961E52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3629025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8A77A77-C404-4F2D-AB5A-D9A38E513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98" y="4057650"/>
                <a:ext cx="257175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609801" y="3196917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53" y="3325505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82207" y="3879087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V="1">
            <a:off x="3654267" y="3281292"/>
            <a:ext cx="2603409" cy="1477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54267" y="3663644"/>
            <a:ext cx="2594133" cy="1082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>
            <a:off x="3629066" y="3879087"/>
            <a:ext cx="2600284" cy="3881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 flipV="1">
            <a:off x="3629066" y="2771776"/>
            <a:ext cx="2581234" cy="4251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C22D3F-3790-4E3B-9FE7-9BEA353ABBEF}"/>
              </a:ext>
            </a:extLst>
          </p:cNvPr>
          <p:cNvSpPr txBox="1"/>
          <p:nvPr/>
        </p:nvSpPr>
        <p:spPr>
          <a:xfrm rot="21064303">
            <a:off x="4283158" y="26869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B3B5935-E141-49A8-81B1-09503B800D74}"/>
              </a:ext>
            </a:extLst>
          </p:cNvPr>
          <p:cNvSpPr txBox="1"/>
          <p:nvPr/>
        </p:nvSpPr>
        <p:spPr>
          <a:xfrm rot="21428025">
            <a:off x="4376675" y="307942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A47C07-CA8B-4B72-ACD7-1BB9EB8FA67F}"/>
              </a:ext>
            </a:extLst>
          </p:cNvPr>
          <p:cNvSpPr txBox="1"/>
          <p:nvPr/>
        </p:nvSpPr>
        <p:spPr>
          <a:xfrm rot="184289">
            <a:off x="4362696" y="349247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368EA6-F4BA-48D6-B46E-EB924C304678}"/>
              </a:ext>
            </a:extLst>
          </p:cNvPr>
          <p:cNvSpPr txBox="1"/>
          <p:nvPr/>
        </p:nvSpPr>
        <p:spPr>
          <a:xfrm rot="528414">
            <a:off x="4296254" y="380705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24BE87-ACBE-4CEF-8EF4-2FA43BA5F4A1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84708DA8-4B82-440A-93EA-554D472A61D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361318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1F92E38-E324-4193-AB23-968E51C0E11B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4353692" y="365872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4F0CB74-36E0-4011-8E1B-75EC19E29072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DFF29315-D561-4347-BBCF-BFCA9E8D3B3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596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C185D7B1-2DEF-4820-AF0B-4CA6050D7D69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61116" y="3386308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72" y="3468627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15416" y="3823017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227316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235315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69752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07841" y="3638960"/>
            <a:ext cx="2640559" cy="1329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07841" y="4267201"/>
            <a:ext cx="2621509" cy="2761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29484" y="2496488"/>
            <a:ext cx="2580816" cy="2752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165201">
            <a:off x="4343857" y="34160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6502" y="434020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58" y="4422524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20802" y="477691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169BDBC-06D2-4CE9-ABD0-81EF825FC0A9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F97F126F-1C43-433B-8C87-727E46375C41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5734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1E1250-FCBD-42C9-BF63-EF18B218A4AE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76491" y="3076503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3158822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30791" y="3513212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227316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235315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69752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 flipV="1">
            <a:off x="3616318" y="3281290"/>
            <a:ext cx="2641358" cy="391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29000" y="3771900"/>
            <a:ext cx="2619400" cy="309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29000" y="4267202"/>
            <a:ext cx="2600350" cy="6843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29484" y="2496488"/>
            <a:ext cx="2580816" cy="2752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>
            <a:off x="4349791" y="304339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249436">
            <a:off x="4354228" y="3656002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0722253">
            <a:off x="4343857" y="43777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3809" y="373953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65" y="3821854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18109" y="417624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F594AC-BD95-4591-BFDD-039573CD29E3}"/>
              </a:ext>
            </a:extLst>
          </p:cNvPr>
          <p:cNvSpPr/>
          <p:nvPr/>
        </p:nvSpPr>
        <p:spPr>
          <a:xfrm>
            <a:off x="2948124" y="443113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73A3749-2F9D-4A6B-81EE-B194E6F4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0" y="4513454"/>
            <a:ext cx="189028" cy="243907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4E22024-CE28-4DDD-996D-C8E000D79921}"/>
              </a:ext>
            </a:extLst>
          </p:cNvPr>
          <p:cNvSpPr txBox="1"/>
          <p:nvPr/>
        </p:nvSpPr>
        <p:spPr>
          <a:xfrm>
            <a:off x="2802424" y="486784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0BBD1F-3DE2-4E73-B261-8980066B4ED6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91B9D335-F939-44F1-AC75-1635C3A3BB8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1198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E13E5A09-DBFF-42A0-A5C9-34C8044D1D46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976491" y="2588444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2670763"/>
            <a:ext cx="189028" cy="243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830791" y="3025153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984961" y="1818217"/>
            <a:ext cx="398731" cy="3969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86" y="1898207"/>
            <a:ext cx="183681" cy="2370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843382" y="2242572"/>
            <a:ext cx="77562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29000" y="2839660"/>
            <a:ext cx="2628676" cy="4416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>
            <a:off x="3619011" y="3593257"/>
            <a:ext cx="2629389" cy="1786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690785" y="4267202"/>
            <a:ext cx="2538565" cy="405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16318" y="2094512"/>
            <a:ext cx="2593982" cy="677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838088">
            <a:off x="4495955" y="2201092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568705">
            <a:off x="4406086" y="2839875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9159">
            <a:off x="4357689" y="342646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>
            <a:off x="4319908" y="403071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CD61EAB-ADAF-40E9-8B99-1DB2966301D5}"/>
              </a:ext>
            </a:extLst>
          </p:cNvPr>
          <p:cNvSpPr/>
          <p:nvPr/>
        </p:nvSpPr>
        <p:spPr>
          <a:xfrm>
            <a:off x="2963809" y="3409971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1E47521-3550-463B-8267-E5DC1FDE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65" y="3492290"/>
            <a:ext cx="189028" cy="2439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A8D9565-36A9-4382-AB11-24AB14CCF86C}"/>
              </a:ext>
            </a:extLst>
          </p:cNvPr>
          <p:cNvSpPr txBox="1"/>
          <p:nvPr/>
        </p:nvSpPr>
        <p:spPr>
          <a:xfrm>
            <a:off x="2818109" y="3846680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F594AC-BD95-4591-BFDD-039573CD29E3}"/>
              </a:ext>
            </a:extLst>
          </p:cNvPr>
          <p:cNvSpPr/>
          <p:nvPr/>
        </p:nvSpPr>
        <p:spPr>
          <a:xfrm>
            <a:off x="2948124" y="4140125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73A3749-2F9D-4A6B-81EE-B194E6F4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0" y="4222444"/>
            <a:ext cx="189028" cy="243907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4E22024-CE28-4DDD-996D-C8E000D79921}"/>
              </a:ext>
            </a:extLst>
          </p:cNvPr>
          <p:cNvSpPr txBox="1"/>
          <p:nvPr/>
        </p:nvSpPr>
        <p:spPr>
          <a:xfrm>
            <a:off x="2802424" y="4576834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C71A2E7-6E30-4EF5-B58A-6C4917C10F75}"/>
              </a:ext>
            </a:extLst>
          </p:cNvPr>
          <p:cNvSpPr/>
          <p:nvPr/>
        </p:nvSpPr>
        <p:spPr>
          <a:xfrm>
            <a:off x="2928255" y="4976907"/>
            <a:ext cx="410339" cy="4085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B4462BD8-FC15-4522-87B1-D2BD9F35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911" y="5059226"/>
            <a:ext cx="189028" cy="243907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300D1ED6-165F-46B0-AC76-3054A4C5B826}"/>
              </a:ext>
            </a:extLst>
          </p:cNvPr>
          <p:cNvSpPr txBox="1"/>
          <p:nvPr/>
        </p:nvSpPr>
        <p:spPr>
          <a:xfrm>
            <a:off x="2782555" y="5413616"/>
            <a:ext cx="798209" cy="167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G_GROUP</a:t>
            </a:r>
            <a:endParaRPr lang="zh-CN" altLang="en-US" sz="105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F27CEC-FDA1-4108-85F1-00C193F54523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21B1A0BD-1444-4ABC-A638-9116AF2D3A8E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100540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6C97FA5-AF96-41C5-8C39-01EDB2602B02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4353692" y="365872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4458875" y="412905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570BB0-B33B-4A20-B2F8-899C776156FB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0A18298C-E084-4446-9E8E-EC72E84D3B18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326090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ADE00B59-2384-4639-8B52-A99290ECA33B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3748096" y="3705443"/>
            <a:ext cx="18560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3939352" y="4161355"/>
            <a:ext cx="17683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8F6CBD-1AE0-4FEF-AFB9-08C9916C6E57}"/>
              </a:ext>
            </a:extLst>
          </p:cNvPr>
          <p:cNvSpPr txBox="1"/>
          <p:nvPr/>
        </p:nvSpPr>
        <p:spPr>
          <a:xfrm>
            <a:off x="7838711" y="240141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0AC17B3-D59B-4975-B27C-B4058CE38E0F}"/>
              </a:ext>
            </a:extLst>
          </p:cNvPr>
          <p:cNvSpPr txBox="1"/>
          <p:nvPr/>
        </p:nvSpPr>
        <p:spPr>
          <a:xfrm>
            <a:off x="7838709" y="2914867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C8B08F-72DD-4F10-B156-66AFB748BB8E}"/>
              </a:ext>
            </a:extLst>
          </p:cNvPr>
          <p:cNvSpPr txBox="1"/>
          <p:nvPr/>
        </p:nvSpPr>
        <p:spPr>
          <a:xfrm>
            <a:off x="7838708" y="34255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BE4A55-05E9-4787-9F4E-789137F75D13}"/>
              </a:ext>
            </a:extLst>
          </p:cNvPr>
          <p:cNvSpPr txBox="1"/>
          <p:nvPr/>
        </p:nvSpPr>
        <p:spPr>
          <a:xfrm>
            <a:off x="7829269" y="39346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96AC11-AB98-45B8-AA5A-D4EF04A690DE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5F939D10-702A-4D05-829E-70677201D27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59141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B090A940-7117-4F75-8C25-FC00E8DC1998}"/>
              </a:ext>
            </a:extLst>
          </p:cNvPr>
          <p:cNvSpPr/>
          <p:nvPr/>
        </p:nvSpPr>
        <p:spPr>
          <a:xfrm>
            <a:off x="0" y="5853"/>
            <a:ext cx="12192000" cy="137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B0B43D3-EFCA-40C4-81F8-3C58ACA244D8}"/>
              </a:ext>
            </a:extLst>
          </p:cNvPr>
          <p:cNvSpPr/>
          <p:nvPr/>
        </p:nvSpPr>
        <p:spPr>
          <a:xfrm>
            <a:off x="2588576" y="3897775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114483-2547-484E-A737-171CB89C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4026363"/>
            <a:ext cx="295275" cy="381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CFA7C3-37AA-4AA3-BF93-F40943684FD2}"/>
              </a:ext>
            </a:extLst>
          </p:cNvPr>
          <p:cNvSpPr txBox="1"/>
          <p:nvPr/>
        </p:nvSpPr>
        <p:spPr>
          <a:xfrm>
            <a:off x="2360982" y="4579945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010E3A7-5427-4F51-A8FA-0CAFC97B9DD7}"/>
              </a:ext>
            </a:extLst>
          </p:cNvPr>
          <p:cNvSpPr/>
          <p:nvPr/>
        </p:nvSpPr>
        <p:spPr>
          <a:xfrm>
            <a:off x="2588576" y="2199593"/>
            <a:ext cx="640978" cy="6381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FC26A8-121C-4423-AFA6-B89900D6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28" y="2328181"/>
            <a:ext cx="295275" cy="381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09CE3B2-D96A-4359-AFB6-A3DB1F8713E8}"/>
              </a:ext>
            </a:extLst>
          </p:cNvPr>
          <p:cNvSpPr txBox="1"/>
          <p:nvPr/>
        </p:nvSpPr>
        <p:spPr>
          <a:xfrm>
            <a:off x="2360982" y="2881763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G_GROUP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565B7D-5182-4CF4-8EFA-A89EE2237EFA}"/>
              </a:ext>
            </a:extLst>
          </p:cNvPr>
          <p:cNvGrpSpPr/>
          <p:nvPr/>
        </p:nvGrpSpPr>
        <p:grpSpPr>
          <a:xfrm rot="5400000">
            <a:off x="7360833" y="1637204"/>
            <a:ext cx="171450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05B3BF-607B-420D-A68B-D6789E836191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4EE897-E7E3-4DE8-BFB0-5F99D1A4C9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7A7583-89A7-41DD-917F-6D8B0C9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D70F44-A5CF-4C5B-A972-665940121A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BBEB9DB-EDD9-4469-8D1F-EE8451C2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35FC83-1BCA-424B-B642-840AC1008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45256F-3915-4DB3-AB82-597B3D284E8E}"/>
              </a:ext>
            </a:extLst>
          </p:cNvPr>
          <p:cNvGrpSpPr/>
          <p:nvPr/>
        </p:nvGrpSpPr>
        <p:grpSpPr>
          <a:xfrm rot="5400000">
            <a:off x="7360833" y="2142031"/>
            <a:ext cx="171449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C68ACB-6715-41A8-A0BA-E7FF1752E562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540402-EFDA-41BC-8376-22E0361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A758B8-2963-4C92-AA0C-4BD42043C5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5B82EF1-6D8C-4049-B1CB-E5F4714B9E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E8F56CA-4FF1-4E65-AC07-0C688F6C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82A8B5B-D497-4F44-AA82-A39EC54B8C1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88F776-3D06-4FD8-B914-66874CDCAA3C}"/>
              </a:ext>
            </a:extLst>
          </p:cNvPr>
          <p:cNvGrpSpPr/>
          <p:nvPr/>
        </p:nvGrpSpPr>
        <p:grpSpPr>
          <a:xfrm rot="5400000">
            <a:off x="7360834" y="2646853"/>
            <a:ext cx="171448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777BD5-3628-4BA3-8DF1-EBDE9263332F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9961192-E427-45BE-98DD-71A28899A03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1F2FBCF-9FA4-4060-BF65-43271EE0C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3C783-4F55-469F-B14B-02F394CE06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D6A77B-941E-45AC-953F-A87F0D1C4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2B7A093-91B5-4F0D-AAD7-BC9A2CA51E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B8D1EEF-8E13-4C3F-9020-4F58750D8EEB}"/>
              </a:ext>
            </a:extLst>
          </p:cNvPr>
          <p:cNvGrpSpPr/>
          <p:nvPr/>
        </p:nvGrpSpPr>
        <p:grpSpPr>
          <a:xfrm rot="5400000">
            <a:off x="7360832" y="3151675"/>
            <a:ext cx="171452" cy="2205032"/>
            <a:chOff x="3848098" y="2152651"/>
            <a:chExt cx="257177" cy="2133587"/>
          </a:xfrm>
          <a:solidFill>
            <a:schemeClr val="bg1">
              <a:lumMod val="65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5CC6CB-5D4A-431E-A052-213A6EA7CA35}"/>
                </a:ext>
              </a:extLst>
            </p:cNvPr>
            <p:cNvSpPr/>
            <p:nvPr/>
          </p:nvSpPr>
          <p:spPr>
            <a:xfrm>
              <a:off x="3848100" y="2152651"/>
              <a:ext cx="257175" cy="2133587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11168-926B-4A47-A855-4D20FC2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3336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4FDF91E-990A-47C7-BDAD-03B59D9A5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7622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2E7694-DC5C-48F7-BE50-6D5DBF7C6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9" y="319087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8A90DB-CEB1-4BE4-BBA9-53D961E5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3629025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A77A77-C404-4F2D-AB5A-D9A38E513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098" y="4057650"/>
              <a:ext cx="257175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288A3F-F985-43C3-A7D2-8BFD5C280676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94A786-DAA6-45B0-8197-3D3279F7F031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A9F19C-377C-46D2-87A1-29388EEA2D85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E457AA-9158-4155-B998-6602A937C0D0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C3E9E-89F5-4EA1-940B-FBFBB3BEC62E}"/>
              </a:ext>
            </a:extLst>
          </p:cNvPr>
          <p:cNvSpPr txBox="1"/>
          <p:nvPr/>
        </p:nvSpPr>
        <p:spPr>
          <a:xfrm>
            <a:off x="761947" y="3469664"/>
            <a:ext cx="1246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4D326E-B2E4-498C-9AF5-F4DF43D64DE8}"/>
              </a:ext>
            </a:extLst>
          </p:cNvPr>
          <p:cNvSpPr txBox="1"/>
          <p:nvPr/>
        </p:nvSpPr>
        <p:spPr>
          <a:xfrm rot="593437">
            <a:off x="4483183" y="2315470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C1D970-C895-468F-A59A-67687C7DBE34}"/>
              </a:ext>
            </a:extLst>
          </p:cNvPr>
          <p:cNvSpPr txBox="1"/>
          <p:nvPr/>
        </p:nvSpPr>
        <p:spPr>
          <a:xfrm rot="618654">
            <a:off x="4376675" y="2793673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5B65F1-4FEB-42FB-8670-24E7A63DEF00}"/>
              </a:ext>
            </a:extLst>
          </p:cNvPr>
          <p:cNvSpPr txBox="1"/>
          <p:nvPr/>
        </p:nvSpPr>
        <p:spPr>
          <a:xfrm rot="21070656">
            <a:off x="3748096" y="3705443"/>
            <a:ext cx="18560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8A6549A-28A1-40F8-8A42-3DAF85AE2D3F}"/>
              </a:ext>
            </a:extLst>
          </p:cNvPr>
          <p:cNvSpPr txBox="1"/>
          <p:nvPr/>
        </p:nvSpPr>
        <p:spPr>
          <a:xfrm rot="21173018">
            <a:off x="3939352" y="4161355"/>
            <a:ext cx="17683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T_TOPIC_1, </a:t>
            </a:r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8F6CBD-1AE0-4FEF-AFB9-08C9916C6E57}"/>
              </a:ext>
            </a:extLst>
          </p:cNvPr>
          <p:cNvSpPr txBox="1"/>
          <p:nvPr/>
        </p:nvSpPr>
        <p:spPr>
          <a:xfrm>
            <a:off x="7838711" y="240141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0AC17B3-D59B-4975-B27C-B4058CE38E0F}"/>
              </a:ext>
            </a:extLst>
          </p:cNvPr>
          <p:cNvSpPr txBox="1"/>
          <p:nvPr/>
        </p:nvSpPr>
        <p:spPr>
          <a:xfrm>
            <a:off x="7838709" y="2914867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C8B08F-72DD-4F10-B156-66AFB748BB8E}"/>
              </a:ext>
            </a:extLst>
          </p:cNvPr>
          <p:cNvSpPr txBox="1"/>
          <p:nvPr/>
        </p:nvSpPr>
        <p:spPr>
          <a:xfrm>
            <a:off x="7838708" y="3425596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BE4A55-05E9-4787-9F4E-789137F75D13}"/>
              </a:ext>
            </a:extLst>
          </p:cNvPr>
          <p:cNvSpPr txBox="1"/>
          <p:nvPr/>
        </p:nvSpPr>
        <p:spPr>
          <a:xfrm>
            <a:off x="7829269" y="3934644"/>
            <a:ext cx="12468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T_TOPIC_2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9AB47D7-DABE-49C5-BB07-A5D3EFFF4959}"/>
              </a:ext>
            </a:extLst>
          </p:cNvPr>
          <p:cNvCxnSpPr>
            <a:cxnSpLocks/>
          </p:cNvCxnSpPr>
          <p:nvPr/>
        </p:nvCxnSpPr>
        <p:spPr>
          <a:xfrm>
            <a:off x="3607841" y="2825444"/>
            <a:ext cx="2649835" cy="4558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BCE9050-5F6A-428A-81F4-0A7C650FE0D0}"/>
              </a:ext>
            </a:extLst>
          </p:cNvPr>
          <p:cNvCxnSpPr>
            <a:cxnSpLocks/>
          </p:cNvCxnSpPr>
          <p:nvPr/>
        </p:nvCxnSpPr>
        <p:spPr>
          <a:xfrm flipV="1">
            <a:off x="3607841" y="3771900"/>
            <a:ext cx="2640559" cy="396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263397-C03D-48DF-950E-D4CEB97C9F23}"/>
              </a:ext>
            </a:extLst>
          </p:cNvPr>
          <p:cNvCxnSpPr>
            <a:cxnSpLocks/>
          </p:cNvCxnSpPr>
          <p:nvPr/>
        </p:nvCxnSpPr>
        <p:spPr>
          <a:xfrm flipV="1">
            <a:off x="3705225" y="4267201"/>
            <a:ext cx="2524125" cy="3127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FFC310-1C9F-43F8-BD53-18032ECE172F}"/>
              </a:ext>
            </a:extLst>
          </p:cNvPr>
          <p:cNvCxnSpPr>
            <a:cxnSpLocks/>
          </p:cNvCxnSpPr>
          <p:nvPr/>
        </p:nvCxnSpPr>
        <p:spPr>
          <a:xfrm>
            <a:off x="3607841" y="2328181"/>
            <a:ext cx="2602459" cy="4435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4C55F45-C0BC-4A11-B7E0-A2E16CF6F678}"/>
              </a:ext>
            </a:extLst>
          </p:cNvPr>
          <p:cNvSpPr/>
          <p:nvPr/>
        </p:nvSpPr>
        <p:spPr>
          <a:xfrm>
            <a:off x="9144828" y="5961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-</a:t>
            </a:r>
            <a:r>
              <a:rPr lang="zh-CN" altLang="en-US" dirty="0"/>
              <a:t>消费逻辑必须一致</a:t>
            </a: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DAD373C1-4554-4728-ABD8-0A2407CD00F2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09642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8335196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分布式原理带来的问题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C539B-C091-479C-84FD-B84C19F56AD6}"/>
              </a:ext>
            </a:extLst>
          </p:cNvPr>
          <p:cNvSpPr/>
          <p:nvPr/>
        </p:nvSpPr>
        <p:spPr>
          <a:xfrm>
            <a:off x="4362187" y="3001577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消息无法收到反馈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AF252-EF64-45F4-9415-AA3C209C760B}"/>
              </a:ext>
            </a:extLst>
          </p:cNvPr>
          <p:cNvSpPr/>
          <p:nvPr/>
        </p:nvSpPr>
        <p:spPr>
          <a:xfrm>
            <a:off x="4362187" y="3933036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只保证最终一致性</a:t>
            </a:r>
          </a:p>
        </p:txBody>
      </p:sp>
    </p:spTree>
    <p:extLst>
      <p:ext uri="{BB962C8B-B14F-4D97-AF65-F5344CB8AC3E}">
        <p14:creationId xmlns:p14="http://schemas.microsoft.com/office/powerpoint/2010/main" val="146385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64E7C1-2163-4050-B80B-5966BD81B1D8}"/>
              </a:ext>
            </a:extLst>
          </p:cNvPr>
          <p:cNvSpPr/>
          <p:nvPr/>
        </p:nvSpPr>
        <p:spPr>
          <a:xfrm>
            <a:off x="902420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7C58F6-DA19-4AC4-AECF-FEC87965E954}"/>
              </a:ext>
            </a:extLst>
          </p:cNvPr>
          <p:cNvSpPr/>
          <p:nvPr/>
        </p:nvSpPr>
        <p:spPr>
          <a:xfrm>
            <a:off x="1107174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Publisher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1EDF13-243E-469F-8329-707A70CC0A83}"/>
              </a:ext>
            </a:extLst>
          </p:cNvPr>
          <p:cNvCxnSpPr>
            <a:cxnSpLocks/>
          </p:cNvCxnSpPr>
          <p:nvPr/>
        </p:nvCxnSpPr>
        <p:spPr>
          <a:xfrm>
            <a:off x="3167792" y="4244760"/>
            <a:ext cx="19232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099AF3C-2918-4358-8553-ECB798EF4EA3}"/>
              </a:ext>
            </a:extLst>
          </p:cNvPr>
          <p:cNvSpPr/>
          <p:nvPr/>
        </p:nvSpPr>
        <p:spPr>
          <a:xfrm>
            <a:off x="3707366" y="383471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Publish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9E89C5-6861-4971-89A2-4A438BF33C8C}"/>
              </a:ext>
            </a:extLst>
          </p:cNvPr>
          <p:cNvSpPr/>
          <p:nvPr/>
        </p:nvSpPr>
        <p:spPr>
          <a:xfrm>
            <a:off x="1107174" y="2376956"/>
            <a:ext cx="8312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在发布订阅模式中，发布者和订阅者之间多了一个发布通道；一方面从发布者接收事件，另一方面向订阅者发布事件；订阅者需要从事件通道订阅事件</a:t>
            </a:r>
          </a:p>
          <a:p>
            <a:r>
              <a:rPr lang="zh-CN" altLang="en-US" dirty="0"/>
              <a:t>以此避免发布者和订阅者之间产生依赖关系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V="1">
            <a:off x="0" y="0"/>
            <a:ext cx="12192000" cy="1390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3811533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观察者模式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D11D6AD-9B8D-4C21-9F74-0D6266A034DD}"/>
              </a:ext>
            </a:extLst>
          </p:cNvPr>
          <p:cNvSpPr txBox="1">
            <a:spLocks/>
          </p:cNvSpPr>
          <p:nvPr/>
        </p:nvSpPr>
        <p:spPr>
          <a:xfrm>
            <a:off x="4069517" y="240389"/>
            <a:ext cx="4769684" cy="92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订阅消费模式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F06C36-293C-4B70-8E66-A6E409250A85}"/>
              </a:ext>
            </a:extLst>
          </p:cNvPr>
          <p:cNvSpPr/>
          <p:nvPr/>
        </p:nvSpPr>
        <p:spPr>
          <a:xfrm>
            <a:off x="509103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Channel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24B7BD-51FF-4B60-A5D8-1320CCED9291}"/>
              </a:ext>
            </a:extLst>
          </p:cNvPr>
          <p:cNvCxnSpPr>
            <a:cxnSpLocks/>
          </p:cNvCxnSpPr>
          <p:nvPr/>
        </p:nvCxnSpPr>
        <p:spPr>
          <a:xfrm>
            <a:off x="7151656" y="3940490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7F24CC-A92B-441A-9B4A-88AD4FE50194}"/>
              </a:ext>
            </a:extLst>
          </p:cNvPr>
          <p:cNvCxnSpPr>
            <a:cxnSpLocks/>
          </p:cNvCxnSpPr>
          <p:nvPr/>
        </p:nvCxnSpPr>
        <p:spPr>
          <a:xfrm>
            <a:off x="7151656" y="4468524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B126BBF-A8B7-43B5-AE45-5A7349355371}"/>
              </a:ext>
            </a:extLst>
          </p:cNvPr>
          <p:cNvSpPr/>
          <p:nvPr/>
        </p:nvSpPr>
        <p:spPr>
          <a:xfrm>
            <a:off x="7513896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Fire Event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92065D-F846-4EBB-B83F-184DF3CC4E2E}"/>
              </a:ext>
            </a:extLst>
          </p:cNvPr>
          <p:cNvSpPr/>
          <p:nvPr/>
        </p:nvSpPr>
        <p:spPr>
          <a:xfrm>
            <a:off x="7516300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Subscribe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677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消息队列的一大特点是异步处理，可以减少请求响应时间和解耦。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A7799E-F0C3-4B1F-AECE-A03D249A7507}"/>
              </a:ext>
            </a:extLst>
          </p:cNvPr>
          <p:cNvSpPr/>
          <p:nvPr/>
        </p:nvSpPr>
        <p:spPr>
          <a:xfrm>
            <a:off x="996374" y="2501049"/>
            <a:ext cx="226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降低程序的耦合性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701F9A-F735-4F6B-A37A-1D8F8BE73984}"/>
              </a:ext>
            </a:extLst>
          </p:cNvPr>
          <p:cNvSpPr/>
          <p:nvPr/>
        </p:nvSpPr>
        <p:spPr>
          <a:xfrm>
            <a:off x="902420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621B11-78F7-4C27-86EE-044D5571ADC5}"/>
              </a:ext>
            </a:extLst>
          </p:cNvPr>
          <p:cNvSpPr/>
          <p:nvPr/>
        </p:nvSpPr>
        <p:spPr>
          <a:xfrm>
            <a:off x="1107174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Publisher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27A62F-62AB-4DC0-A339-0EE4756E6D93}"/>
              </a:ext>
            </a:extLst>
          </p:cNvPr>
          <p:cNvCxnSpPr>
            <a:cxnSpLocks/>
          </p:cNvCxnSpPr>
          <p:nvPr/>
        </p:nvCxnSpPr>
        <p:spPr>
          <a:xfrm>
            <a:off x="3167792" y="4244760"/>
            <a:ext cx="19232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F29DB1B-B750-4A74-A618-7877EE3998D6}"/>
              </a:ext>
            </a:extLst>
          </p:cNvPr>
          <p:cNvSpPr/>
          <p:nvPr/>
        </p:nvSpPr>
        <p:spPr>
          <a:xfrm>
            <a:off x="3707366" y="383471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Publish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E46630-D201-4F84-A86F-15F50D3AC40F}"/>
              </a:ext>
            </a:extLst>
          </p:cNvPr>
          <p:cNvSpPr/>
          <p:nvPr/>
        </p:nvSpPr>
        <p:spPr>
          <a:xfrm>
            <a:off x="5091038" y="3544465"/>
            <a:ext cx="2060618" cy="13909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 Channel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E34F95-75DF-48F5-9623-4D39AB01B54D}"/>
              </a:ext>
            </a:extLst>
          </p:cNvPr>
          <p:cNvCxnSpPr>
            <a:cxnSpLocks/>
          </p:cNvCxnSpPr>
          <p:nvPr/>
        </p:nvCxnSpPr>
        <p:spPr>
          <a:xfrm>
            <a:off x="7151656" y="3940490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1E4234-1EBE-4F03-8C5E-32962D17B873}"/>
              </a:ext>
            </a:extLst>
          </p:cNvPr>
          <p:cNvCxnSpPr>
            <a:cxnSpLocks/>
          </p:cNvCxnSpPr>
          <p:nvPr/>
        </p:nvCxnSpPr>
        <p:spPr>
          <a:xfrm>
            <a:off x="7151656" y="4468524"/>
            <a:ext cx="18725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27DA96-85C0-497A-9BC0-7D71EB72F9F9}"/>
              </a:ext>
            </a:extLst>
          </p:cNvPr>
          <p:cNvSpPr/>
          <p:nvPr/>
        </p:nvSpPr>
        <p:spPr>
          <a:xfrm>
            <a:off x="7513896" y="353044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Fire Event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99755D-1727-43F3-A4DF-39BB65887DC4}"/>
              </a:ext>
            </a:extLst>
          </p:cNvPr>
          <p:cNvSpPr/>
          <p:nvPr/>
        </p:nvSpPr>
        <p:spPr>
          <a:xfrm>
            <a:off x="7516300" y="451728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Subscribe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80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680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6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62B7C7-394C-4276-A1B1-8D4B9F23F2D7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771380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消息队列应用场景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8ED04E-D3DE-49FC-8DCE-8933C6C4F5EA}"/>
              </a:ext>
            </a:extLst>
          </p:cNvPr>
          <p:cNvSpPr/>
          <p:nvPr/>
        </p:nvSpPr>
        <p:spPr>
          <a:xfrm>
            <a:off x="996374" y="1586650"/>
            <a:ext cx="118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削峰填谷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7EFC0-32D8-40C7-9177-838155CAFD08}"/>
              </a:ext>
            </a:extLst>
          </p:cNvPr>
          <p:cNvSpPr/>
          <p:nvPr/>
        </p:nvSpPr>
        <p:spPr>
          <a:xfrm>
            <a:off x="996374" y="5992865"/>
            <a:ext cx="7772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在微观上，生产者的性能和消费者的性能没有必然联系</a:t>
            </a:r>
            <a:endParaRPr lang="en-US" altLang="zh-CN" dirty="0"/>
          </a:p>
          <a:p>
            <a:r>
              <a:rPr lang="zh-CN" altLang="en-US" dirty="0"/>
              <a:t>在宏观上，消费者的性能必然大于生产者的性能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6D33C7B-3648-4282-8D75-707ECE1B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896723"/>
              </p:ext>
            </p:extLst>
          </p:nvPr>
        </p:nvGraphicFramePr>
        <p:xfrm>
          <a:off x="1366684" y="2035277"/>
          <a:ext cx="9379974" cy="383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64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0800000"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09559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0800000">
            <a:off x="0" y="-1"/>
            <a:ext cx="12192000" cy="4223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28266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16200000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7245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10358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flipH="1" flipV="1">
            <a:off x="0" y="5196114"/>
            <a:ext cx="12192000" cy="1661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75756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503209-76BD-4522-81F4-245B100BDAC9}"/>
              </a:ext>
            </a:extLst>
          </p:cNvPr>
          <p:cNvSpPr/>
          <p:nvPr/>
        </p:nvSpPr>
        <p:spPr>
          <a:xfrm rot="9443983" flipH="1" flipV="1">
            <a:off x="0" y="0"/>
            <a:ext cx="4914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5188C2-3CD8-4DC9-A031-CA408A9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3095356"/>
            <a:ext cx="3086100" cy="90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6000" dirty="0"/>
              <a:t>谢谢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0588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483" y="3630053"/>
            <a:ext cx="558105" cy="55810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45DC27D-8D7D-4590-80D6-CED15A18C9D3}"/>
              </a:ext>
            </a:extLst>
          </p:cNvPr>
          <p:cNvGrpSpPr/>
          <p:nvPr/>
        </p:nvGrpSpPr>
        <p:grpSpPr>
          <a:xfrm>
            <a:off x="5286098" y="3479491"/>
            <a:ext cx="1924595" cy="862827"/>
            <a:chOff x="5286098" y="3479491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5286098" y="34794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5438498" y="36318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5590898" y="3784291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86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5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6305001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07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6723012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9603" y="3630052"/>
            <a:ext cx="558105" cy="55810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786A485-9FB2-4423-9497-709368B767B9}"/>
              </a:ext>
            </a:extLst>
          </p:cNvPr>
          <p:cNvGrpSpPr/>
          <p:nvPr/>
        </p:nvGrpSpPr>
        <p:grpSpPr>
          <a:xfrm>
            <a:off x="3448595" y="3479491"/>
            <a:ext cx="1502228" cy="431413"/>
            <a:chOff x="3448595" y="3479491"/>
            <a:chExt cx="1502228" cy="43141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5DFCC8B-519D-4200-AE9F-01DDCEDF6626}"/>
                </a:ext>
              </a:extLst>
            </p:cNvPr>
            <p:cNvCxnSpPr/>
            <p:nvPr/>
          </p:nvCxnSpPr>
          <p:spPr>
            <a:xfrm>
              <a:off x="3448595" y="3910904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FE3C92-42CE-4A4B-B467-E503321B904C}"/>
                </a:ext>
              </a:extLst>
            </p:cNvPr>
            <p:cNvSpPr/>
            <p:nvPr/>
          </p:nvSpPr>
          <p:spPr>
            <a:xfrm>
              <a:off x="3733809" y="347949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Publish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5B23B7-E103-47EE-B6DB-847D9CE96F91}"/>
              </a:ext>
            </a:extLst>
          </p:cNvPr>
          <p:cNvGrpSpPr/>
          <p:nvPr/>
        </p:nvGrpSpPr>
        <p:grpSpPr>
          <a:xfrm>
            <a:off x="6958144" y="3351790"/>
            <a:ext cx="2107479" cy="1179607"/>
            <a:chOff x="6958144" y="3351790"/>
            <a:chExt cx="2107479" cy="117960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4" y="3784291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853CD60-F376-4D1C-B224-8D89E8FC38BC}"/>
                </a:ext>
              </a:extLst>
            </p:cNvPr>
            <p:cNvCxnSpPr/>
            <p:nvPr/>
          </p:nvCxnSpPr>
          <p:spPr>
            <a:xfrm>
              <a:off x="7563395" y="3784291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034CB8A-C95A-4B59-BDC9-DC8BFC744605}"/>
                </a:ext>
              </a:extLst>
            </p:cNvPr>
            <p:cNvCxnSpPr/>
            <p:nvPr/>
          </p:nvCxnSpPr>
          <p:spPr>
            <a:xfrm>
              <a:off x="7563395" y="4098895"/>
              <a:ext cx="150222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B09D8E-1F93-4744-A740-C103AF62936B}"/>
                </a:ext>
              </a:extLst>
            </p:cNvPr>
            <p:cNvSpPr/>
            <p:nvPr/>
          </p:nvSpPr>
          <p:spPr>
            <a:xfrm>
              <a:off x="7733708" y="335179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Fire Event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C4D5CDB-205D-4426-8499-6F5512E777C2}"/>
                </a:ext>
              </a:extLst>
            </p:cNvPr>
            <p:cNvSpPr/>
            <p:nvPr/>
          </p:nvSpPr>
          <p:spPr>
            <a:xfrm>
              <a:off x="7736112" y="4162065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Subscribe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29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CD2A3F-7EB0-464D-9DC4-F607700AFAC6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20480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7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06DC28-822D-409D-A59B-4F3F9B68F4A7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20480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FE768D0-6679-4BAF-B7B2-A6294698A167}"/>
              </a:ext>
            </a:extLst>
          </p:cNvPr>
          <p:cNvCxnSpPr/>
          <p:nvPr/>
        </p:nvCxnSpPr>
        <p:spPr>
          <a:xfrm>
            <a:off x="6466114" y="2539644"/>
            <a:ext cx="0" cy="1090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BEE2E4-7DC6-4EFD-BB47-4A64F501400D}"/>
              </a:ext>
            </a:extLst>
          </p:cNvPr>
          <p:cNvCxnSpPr/>
          <p:nvPr/>
        </p:nvCxnSpPr>
        <p:spPr>
          <a:xfrm>
            <a:off x="6466114" y="4188073"/>
            <a:ext cx="0" cy="1090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F00FD5-3F75-46D4-98F8-9D2643EC9DE2}"/>
              </a:ext>
            </a:extLst>
          </p:cNvPr>
          <p:cNvCxnSpPr>
            <a:cxnSpLocks/>
          </p:cNvCxnSpPr>
          <p:nvPr/>
        </p:nvCxnSpPr>
        <p:spPr>
          <a:xfrm>
            <a:off x="7500257" y="2539644"/>
            <a:ext cx="0" cy="278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6E7AA81-D689-4ACB-8016-95814BC1C98D}"/>
              </a:ext>
            </a:extLst>
          </p:cNvPr>
          <p:cNvSpPr txBox="1"/>
          <p:nvPr/>
        </p:nvSpPr>
        <p:spPr>
          <a:xfrm>
            <a:off x="6788571" y="3308896"/>
            <a:ext cx="23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异步刷盘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0CB029-4127-4ECF-BC9F-20E29E864CC6}"/>
              </a:ext>
            </a:extLst>
          </p:cNvPr>
          <p:cNvSpPr txBox="1"/>
          <p:nvPr/>
        </p:nvSpPr>
        <p:spPr>
          <a:xfrm>
            <a:off x="8075316" y="3308897"/>
            <a:ext cx="23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同步刷盘</a:t>
            </a:r>
          </a:p>
        </p:txBody>
      </p:sp>
    </p:spTree>
    <p:extLst>
      <p:ext uri="{BB962C8B-B14F-4D97-AF65-F5344CB8AC3E}">
        <p14:creationId xmlns:p14="http://schemas.microsoft.com/office/powerpoint/2010/main" val="421255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5DBF48-AAB5-4490-B0FE-82D3F090423D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905789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</p:cNvCxnSpPr>
          <p:nvPr/>
        </p:nvCxnSpPr>
        <p:spPr>
          <a:xfrm>
            <a:off x="4663431" y="4374220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4693924" y="45559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89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6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43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345225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426652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508079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DBCF91-3B41-4A0D-89B3-304247B1A93A}"/>
              </a:ext>
            </a:extLst>
          </p:cNvPr>
          <p:cNvSpPr txBox="1"/>
          <p:nvPr/>
        </p:nvSpPr>
        <p:spPr>
          <a:xfrm>
            <a:off x="7067009" y="37621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消息堆积的后果是什么？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157260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A365FDC-801C-40A8-BA5E-1D7E084DE052}"/>
              </a:ext>
            </a:extLst>
          </p:cNvPr>
          <p:cNvSpPr/>
          <p:nvPr/>
        </p:nvSpPr>
        <p:spPr>
          <a:xfrm flipH="1">
            <a:off x="-4" y="0"/>
            <a:ext cx="12192001" cy="141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DE39B5B-0FB2-44B0-9A82-CA16FB107BD5}"/>
              </a:ext>
            </a:extLst>
          </p:cNvPr>
          <p:cNvSpPr txBox="1">
            <a:spLocks/>
          </p:cNvSpPr>
          <p:nvPr/>
        </p:nvSpPr>
        <p:spPr>
          <a:xfrm>
            <a:off x="996374" y="218804"/>
            <a:ext cx="4085077" cy="97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日志系统消息队列</a:t>
            </a:r>
          </a:p>
        </p:txBody>
      </p:sp>
      <p:pic>
        <p:nvPicPr>
          <p:cNvPr id="4" name="图形 3" descr="信封">
            <a:extLst>
              <a:ext uri="{FF2B5EF4-FFF2-40B4-BE49-F238E27FC236}">
                <a16:creationId xmlns:a16="http://schemas.microsoft.com/office/drawing/2014/main" id="{4F9343F7-53B3-4595-86B8-DA0D3F02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4" y="1827379"/>
            <a:ext cx="558105" cy="5581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FCC8B-519D-4200-AE9F-01DDCEDF6626}"/>
              </a:ext>
            </a:extLst>
          </p:cNvPr>
          <p:cNvCxnSpPr/>
          <p:nvPr/>
        </p:nvCxnSpPr>
        <p:spPr>
          <a:xfrm>
            <a:off x="1763486" y="2108230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D25C59-0185-4AE1-A6AB-1C1481C39A17}"/>
              </a:ext>
            </a:extLst>
          </p:cNvPr>
          <p:cNvGrpSpPr/>
          <p:nvPr/>
        </p:nvGrpSpPr>
        <p:grpSpPr>
          <a:xfrm>
            <a:off x="3600989" y="1676817"/>
            <a:ext cx="1924595" cy="862827"/>
            <a:chOff x="3600989" y="1676817"/>
            <a:chExt cx="1924595" cy="862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188EA2-B475-456B-96FB-A64B81BCC182}"/>
                </a:ext>
              </a:extLst>
            </p:cNvPr>
            <p:cNvSpPr/>
            <p:nvPr/>
          </p:nvSpPr>
          <p:spPr>
            <a:xfrm>
              <a:off x="3600989" y="16768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F244EB-88E6-4180-B846-029397DB5A9E}"/>
                </a:ext>
              </a:extLst>
            </p:cNvPr>
            <p:cNvSpPr/>
            <p:nvPr/>
          </p:nvSpPr>
          <p:spPr>
            <a:xfrm>
              <a:off x="3753389" y="18292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7195B-7145-4A56-BD71-5C59B29639A0}"/>
                </a:ext>
              </a:extLst>
            </p:cNvPr>
            <p:cNvSpPr/>
            <p:nvPr/>
          </p:nvSpPr>
          <p:spPr>
            <a:xfrm>
              <a:off x="3905789" y="1981617"/>
              <a:ext cx="1619795" cy="558027"/>
            </a:xfrm>
            <a:prstGeom prst="roundRect">
              <a:avLst>
                <a:gd name="adj" fmla="val 5713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15EC75-90D8-4448-B392-77EFCB7984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77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13144C6-C199-4737-9403-42821B0D0F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0886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E81F75-FF4F-48B0-875F-F8D78CCFFFE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92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474B05-2738-46BF-B335-02DB55869DA4}"/>
                </a:ext>
              </a:extLst>
            </p:cNvPr>
            <p:cNvCxnSpPr>
              <a:cxnSpLocks/>
            </p:cNvCxnSpPr>
            <p:nvPr/>
          </p:nvCxnSpPr>
          <p:spPr>
            <a:xfrm>
              <a:off x="4828898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C1C789-2F30-4E98-9617-772EB21A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903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B3495A-9B4D-4E55-A55D-09686C97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35" y="1981617"/>
              <a:ext cx="0" cy="55802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53CD60-F376-4D1C-B224-8D89E8FC38BC}"/>
              </a:ext>
            </a:extLst>
          </p:cNvPr>
          <p:cNvCxnSpPr/>
          <p:nvPr/>
        </p:nvCxnSpPr>
        <p:spPr>
          <a:xfrm>
            <a:off x="12853852" y="3784291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形 14" descr="用户">
            <a:extLst>
              <a:ext uri="{FF2B5EF4-FFF2-40B4-BE49-F238E27FC236}">
                <a16:creationId xmlns:a16="http://schemas.microsoft.com/office/drawing/2014/main" id="{849BFEF1-2EBE-4474-8F35-0FA5F553E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00060" y="3630052"/>
            <a:ext cx="558105" cy="55810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34CB8A-C95A-4B59-BDC9-DC8BFC744605}"/>
              </a:ext>
            </a:extLst>
          </p:cNvPr>
          <p:cNvCxnSpPr/>
          <p:nvPr/>
        </p:nvCxnSpPr>
        <p:spPr>
          <a:xfrm>
            <a:off x="12853852" y="4098895"/>
            <a:ext cx="150222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69DBF-7806-478F-8FA9-13F059CF5D9A}"/>
              </a:ext>
            </a:extLst>
          </p:cNvPr>
          <p:cNvCxnSpPr>
            <a:cxnSpLocks/>
          </p:cNvCxnSpPr>
          <p:nvPr/>
        </p:nvCxnSpPr>
        <p:spPr>
          <a:xfrm>
            <a:off x="4663431" y="2623797"/>
            <a:ext cx="0" cy="8052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8F343C-8FFB-4F50-B8DD-899EC23C0A38}"/>
              </a:ext>
            </a:extLst>
          </p:cNvPr>
          <p:cNvSpPr txBox="1"/>
          <p:nvPr/>
        </p:nvSpPr>
        <p:spPr>
          <a:xfrm>
            <a:off x="4693924" y="281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内存映射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6B3B47-87FA-4575-AB04-C7E3A4E280F0}"/>
              </a:ext>
            </a:extLst>
          </p:cNvPr>
          <p:cNvSpPr/>
          <p:nvPr/>
        </p:nvSpPr>
        <p:spPr>
          <a:xfrm>
            <a:off x="3853536" y="3630052"/>
            <a:ext cx="1619789" cy="5580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PAGECACHE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161EC5-77BC-432C-BC04-47422507953A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2822467" y="3437517"/>
            <a:ext cx="1090408" cy="2591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CB686-5F1C-4816-949B-0868CFDA8CED}"/>
              </a:ext>
            </a:extLst>
          </p:cNvPr>
          <p:cNvSpPr txBox="1"/>
          <p:nvPr/>
        </p:nvSpPr>
        <p:spPr>
          <a:xfrm>
            <a:off x="2146382" y="485716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commitLog</a:t>
            </a:r>
            <a:endParaRPr lang="zh-CN" altLang="en-US" dirty="0"/>
          </a:p>
        </p:txBody>
      </p:sp>
      <p:pic>
        <p:nvPicPr>
          <p:cNvPr id="33" name="图形 32" descr="纸张">
            <a:extLst>
              <a:ext uri="{FF2B5EF4-FFF2-40B4-BE49-F238E27FC236}">
                <a16:creationId xmlns:a16="http://schemas.microsoft.com/office/drawing/2014/main" id="{13AAE315-0FE8-4BC3-B39D-5ED0D26C3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374" y="5278481"/>
            <a:ext cx="522532" cy="522532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EF7CA51E-F844-4CA1-BBAA-4CDD1316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645" y="5278481"/>
            <a:ext cx="522532" cy="522532"/>
          </a:xfrm>
          <a:prstGeom prst="rect">
            <a:avLst/>
          </a:prstGeom>
        </p:spPr>
      </p:pic>
      <p:pic>
        <p:nvPicPr>
          <p:cNvPr id="35" name="图形 34" descr="纸张">
            <a:extLst>
              <a:ext uri="{FF2B5EF4-FFF2-40B4-BE49-F238E27FC236}">
                <a16:creationId xmlns:a16="http://schemas.microsoft.com/office/drawing/2014/main" id="{28BF345C-1D5A-455F-AAC4-A9D6A534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16" y="5278481"/>
            <a:ext cx="522532" cy="5225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B6DEF4-ED27-4240-B9F3-49DFEE574B17}"/>
              </a:ext>
            </a:extLst>
          </p:cNvPr>
          <p:cNvSpPr txBox="1"/>
          <p:nvPr/>
        </p:nvSpPr>
        <p:spPr>
          <a:xfrm>
            <a:off x="860736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00000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C257CD-783C-476B-9F81-CCE11D8A0570}"/>
              </a:ext>
            </a:extLst>
          </p:cNvPr>
          <p:cNvSpPr txBox="1"/>
          <p:nvPr/>
        </p:nvSpPr>
        <p:spPr>
          <a:xfrm>
            <a:off x="1675007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10240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8FDBCC-DEF9-443D-BA65-6017A1EC0591}"/>
              </a:ext>
            </a:extLst>
          </p:cNvPr>
          <p:cNvSpPr txBox="1"/>
          <p:nvPr/>
        </p:nvSpPr>
        <p:spPr>
          <a:xfrm>
            <a:off x="2489278" y="58614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20480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33582E-922B-4E0D-A96D-060544223B44}"/>
              </a:ext>
            </a:extLst>
          </p:cNvPr>
          <p:cNvSpPr txBox="1"/>
          <p:nvPr/>
        </p:nvSpPr>
        <p:spPr>
          <a:xfrm>
            <a:off x="4348402" y="489056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cxnSp>
        <p:nvCxnSpPr>
          <p:cNvPr id="40" name="直接箭头连接符 30">
            <a:extLst>
              <a:ext uri="{FF2B5EF4-FFF2-40B4-BE49-F238E27FC236}">
                <a16:creationId xmlns:a16="http://schemas.microsoft.com/office/drawing/2014/main" id="{3236145D-1446-4CE0-8CF4-F1A8272F64E2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16200000" flipH="1">
            <a:off x="4834509" y="4016994"/>
            <a:ext cx="1090408" cy="1432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纸张">
            <a:extLst>
              <a:ext uri="{FF2B5EF4-FFF2-40B4-BE49-F238E27FC236}">
                <a16:creationId xmlns:a16="http://schemas.microsoft.com/office/drawing/2014/main" id="{58A7B8E2-09C5-4730-B0E5-67A4B47A4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30" y="5278481"/>
            <a:ext cx="522532" cy="5225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1B57F41-D4B7-4F38-979C-9BE41940E90A}"/>
              </a:ext>
            </a:extLst>
          </p:cNvPr>
          <p:cNvSpPr txBox="1"/>
          <p:nvPr/>
        </p:nvSpPr>
        <p:spPr>
          <a:xfrm>
            <a:off x="6602510" y="503374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68DC41-3A9D-4BCA-AC08-1088E88CBADB}"/>
              </a:ext>
            </a:extLst>
          </p:cNvPr>
          <p:cNvSpPr txBox="1"/>
          <p:nvPr/>
        </p:nvSpPr>
        <p:spPr>
          <a:xfrm>
            <a:off x="6602510" y="58010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topic2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12FFED-BB4E-49F8-B0C0-69EC81F868C6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0" cy="7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7B9AABC-D01E-45CC-B41E-4F425A01BF47}"/>
              </a:ext>
            </a:extLst>
          </p:cNvPr>
          <p:cNvCxnSpPr>
            <a:cxnSpLocks/>
          </p:cNvCxnSpPr>
          <p:nvPr/>
        </p:nvCxnSpPr>
        <p:spPr>
          <a:xfrm>
            <a:off x="6471881" y="5999461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8E1745-69FA-48F0-B4BC-F4034F047ADA}"/>
              </a:ext>
            </a:extLst>
          </p:cNvPr>
          <p:cNvCxnSpPr>
            <a:cxnSpLocks/>
          </p:cNvCxnSpPr>
          <p:nvPr/>
        </p:nvCxnSpPr>
        <p:spPr>
          <a:xfrm>
            <a:off x="697862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49A7497-0D8F-4E65-B9CD-8B46DB740671}"/>
              </a:ext>
            </a:extLst>
          </p:cNvPr>
          <p:cNvCxnSpPr>
            <a:cxnSpLocks/>
          </p:cNvCxnSpPr>
          <p:nvPr/>
        </p:nvCxnSpPr>
        <p:spPr>
          <a:xfrm>
            <a:off x="6978623" y="5379330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67903F8-4A40-4216-ABC8-CDD999C3233F}"/>
              </a:ext>
            </a:extLst>
          </p:cNvPr>
          <p:cNvCxnSpPr>
            <a:cxnSpLocks/>
          </p:cNvCxnSpPr>
          <p:nvPr/>
        </p:nvCxnSpPr>
        <p:spPr>
          <a:xfrm>
            <a:off x="6978623" y="5708650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4F9059-FDFB-425D-BCB7-3A7621CC8A7B}"/>
              </a:ext>
            </a:extLst>
          </p:cNvPr>
          <p:cNvSpPr txBox="1"/>
          <p:nvPr/>
        </p:nvSpPr>
        <p:spPr>
          <a:xfrm>
            <a:off x="7150515" y="52784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4BF27F-0C53-4217-B551-348B88D99FF2}"/>
              </a:ext>
            </a:extLst>
          </p:cNvPr>
          <p:cNvSpPr txBox="1"/>
          <p:nvPr/>
        </p:nvSpPr>
        <p:spPr>
          <a:xfrm>
            <a:off x="7150515" y="55232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CE4AEB3-C1E0-44F0-BE95-7193AA07A19E}"/>
              </a:ext>
            </a:extLst>
          </p:cNvPr>
          <p:cNvCxnSpPr>
            <a:cxnSpLocks/>
          </p:cNvCxnSpPr>
          <p:nvPr/>
        </p:nvCxnSpPr>
        <p:spPr>
          <a:xfrm>
            <a:off x="6978623" y="628927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4EF2D98-0F99-4812-B1DE-3B7B9AB4E18B}"/>
              </a:ext>
            </a:extLst>
          </p:cNvPr>
          <p:cNvCxnSpPr>
            <a:cxnSpLocks/>
          </p:cNvCxnSpPr>
          <p:nvPr/>
        </p:nvCxnSpPr>
        <p:spPr>
          <a:xfrm>
            <a:off x="6978623" y="6179658"/>
            <a:ext cx="0" cy="32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01D3B6-C171-4D5F-9DF3-4FBAAE5B2714}"/>
              </a:ext>
            </a:extLst>
          </p:cNvPr>
          <p:cNvCxnSpPr>
            <a:cxnSpLocks/>
          </p:cNvCxnSpPr>
          <p:nvPr/>
        </p:nvCxnSpPr>
        <p:spPr>
          <a:xfrm>
            <a:off x="6978623" y="6508978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719B100-87A5-4CE3-BAD4-30F2CB93B120}"/>
              </a:ext>
            </a:extLst>
          </p:cNvPr>
          <p:cNvSpPr txBox="1"/>
          <p:nvPr/>
        </p:nvSpPr>
        <p:spPr>
          <a:xfrm>
            <a:off x="7150515" y="6078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1(queue)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11C621-2D5B-4E21-B271-028E64F474A0}"/>
              </a:ext>
            </a:extLst>
          </p:cNvPr>
          <p:cNvSpPr txBox="1"/>
          <p:nvPr/>
        </p:nvSpPr>
        <p:spPr>
          <a:xfrm>
            <a:off x="7150515" y="632354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2(queue)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0B80BF-C76A-4D97-BE3E-39120477737E}"/>
              </a:ext>
            </a:extLst>
          </p:cNvPr>
          <p:cNvCxnSpPr>
            <a:cxnSpLocks/>
          </p:cNvCxnSpPr>
          <p:nvPr/>
        </p:nvCxnSpPr>
        <p:spPr>
          <a:xfrm>
            <a:off x="6471881" y="522177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05398A-1472-477B-822D-782E07617840}"/>
              </a:ext>
            </a:extLst>
          </p:cNvPr>
          <p:cNvCxnSpPr>
            <a:cxnSpLocks/>
          </p:cNvCxnSpPr>
          <p:nvPr/>
        </p:nvCxnSpPr>
        <p:spPr>
          <a:xfrm>
            <a:off x="6357262" y="563382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0269929-19E3-4F87-808B-CC775C04761F}"/>
              </a:ext>
            </a:extLst>
          </p:cNvPr>
          <p:cNvCxnSpPr>
            <a:cxnSpLocks/>
          </p:cNvCxnSpPr>
          <p:nvPr/>
        </p:nvCxnSpPr>
        <p:spPr>
          <a:xfrm>
            <a:off x="8151703" y="54889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6936074-23DA-4809-BFCC-66E1378C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33339"/>
              </p:ext>
            </p:extLst>
          </p:nvPr>
        </p:nvGraphicFramePr>
        <p:xfrm>
          <a:off x="8405521" y="4940307"/>
          <a:ext cx="32135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729">
                  <a:extLst>
                    <a:ext uri="{9D8B030D-6E8A-4147-A177-3AD203B41FA5}">
                      <a16:colId xmlns:a16="http://schemas.microsoft.com/office/drawing/2014/main" val="247059870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569793380"/>
                    </a:ext>
                  </a:extLst>
                </a:gridCol>
                <a:gridCol w="1255861">
                  <a:extLst>
                    <a:ext uri="{9D8B030D-6E8A-4147-A177-3AD203B41FA5}">
                      <a16:colId xmlns:a16="http://schemas.microsoft.com/office/drawing/2014/main" val="955455830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 hash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16070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98294"/>
                  </a:ext>
                </a:extLst>
              </a:tr>
              <a:tr h="244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20220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0234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0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2070</Words>
  <Application>Microsoft Office PowerPoint</Application>
  <PresentationFormat>宽屏</PresentationFormat>
  <Paragraphs>841</Paragraphs>
  <Slides>48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-apple-system</vt:lpstr>
      <vt:lpstr>PingFangSC</vt:lpstr>
      <vt:lpstr>等线</vt:lpstr>
      <vt:lpstr>等线 Light</vt:lpstr>
      <vt:lpstr>Arial</vt:lpstr>
      <vt:lpstr>Wingdings</vt:lpstr>
      <vt:lpstr>Office 主题​​</vt:lpstr>
      <vt:lpstr>RocketMQ分享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消息队列优化和使用规范</dc:title>
  <dc:creator>彭勇</dc:creator>
  <cp:lastModifiedBy>彭 勇</cp:lastModifiedBy>
  <cp:revision>108</cp:revision>
  <dcterms:created xsi:type="dcterms:W3CDTF">2017-12-14T02:13:36Z</dcterms:created>
  <dcterms:modified xsi:type="dcterms:W3CDTF">2018-05-16T12:33:55Z</dcterms:modified>
</cp:coreProperties>
</file>