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5" r:id="rId2"/>
    <p:sldId id="257" r:id="rId3"/>
    <p:sldId id="317" r:id="rId4"/>
    <p:sldId id="303" r:id="rId5"/>
    <p:sldId id="318" r:id="rId6"/>
    <p:sldId id="326" r:id="rId7"/>
    <p:sldId id="319" r:id="rId8"/>
    <p:sldId id="327" r:id="rId9"/>
    <p:sldId id="320" r:id="rId10"/>
    <p:sldId id="328" r:id="rId11"/>
    <p:sldId id="323" r:id="rId12"/>
    <p:sldId id="321" r:id="rId13"/>
    <p:sldId id="322" r:id="rId14"/>
    <p:sldId id="324" r:id="rId15"/>
    <p:sldId id="325" r:id="rId16"/>
    <p:sldId id="329" r:id="rId17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9BA4-5B38-445C-8579-56749CB84684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CB52-F24A-4732-9D6B-0CC79366F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5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8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2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dirty="0" smtClean="0"/>
              <a:t>CPD </a:t>
            </a:r>
            <a:r>
              <a:rPr lang="en-GB" b="1" dirty="0" err="1" smtClean="0"/>
              <a:t>Damerel</a:t>
            </a:r>
            <a:r>
              <a:rPr lang="en-GB" b="1" dirty="0" smtClean="0"/>
              <a:t> -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816424" cy="365125"/>
          </a:xfrm>
        </p:spPr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Braking down to better modularity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en-GB" dirty="0" smtClean="0"/>
              <a:t>Can we further break down our function?</a:t>
            </a:r>
          </a:p>
          <a:p>
            <a:r>
              <a:rPr lang="en-GB" dirty="0" smtClean="0"/>
              <a:t>What are benefits of smaller pieces of work?</a:t>
            </a:r>
          </a:p>
          <a:p>
            <a:r>
              <a:rPr lang="en-GB" dirty="0" smtClean="0"/>
              <a:t>Is the idea of having function doing one job only good?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63947" y="148478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3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470" y="9915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pwdValidator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sz="15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'+'</a:t>
            </a:r>
            <a:r>
              <a:rPr lang="en-GB" sz="15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b="1" i="1" dirty="0">
                <a:solidFill>
                  <a:srgbClr val="00AA00"/>
                </a:solidFill>
                <a:latin typeface="Consolas"/>
              </a:rPr>
              <a:t>'-'</a:t>
            </a:r>
            <a:r>
              <a:rPr lang="en-GB" sz="1500" b="1" i="1" dirty="0">
                <a:solidFill>
                  <a:srgbClr val="000000"/>
                </a:solidFill>
                <a:latin typeface="Consolas"/>
              </a:rPr>
              <a:t>]):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checkChars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checkDigits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checkLength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checkUpper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endParaRPr lang="en-GB" sz="1500" dirty="0">
              <a:latin typeface="Consolas"/>
            </a:endParaRPr>
          </a:p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checkChars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checkDigits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smtClean="0">
                <a:solidFill>
                  <a:srgbClr val="0000FF"/>
                </a:solidFill>
                <a:latin typeface="Consolas"/>
              </a:rPr>
              <a:t>True</a:t>
            </a:r>
          </a:p>
          <a:p>
            <a:endParaRPr lang="en-GB" sz="1500" dirty="0">
              <a:solidFill>
                <a:srgbClr val="0000FF"/>
              </a:solidFill>
              <a:latin typeface="Consolas"/>
            </a:endParaRPr>
          </a:p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checkLength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 &lt; 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5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checkUpper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char.isupper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'"{}" is {} </a:t>
            </a:r>
            <a:r>
              <a:rPr lang="en-GB" sz="1500" i="1" dirty="0" err="1">
                <a:solidFill>
                  <a:srgbClr val="00AA00"/>
                </a:solidFill>
                <a:latin typeface="Consolas"/>
              </a:rPr>
              <a:t>password'</a:t>
            </a:r>
            <a:r>
              <a:rPr lang="en-GB" sz="1500" i="1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'I_am_the_8351'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,pwdValidator(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'I_am_the_8351'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)))</a:t>
            </a:r>
            <a:endParaRPr lang="en-GB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625" y="3154676"/>
            <a:ext cx="4921375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Nesting </a:t>
            </a:r>
            <a:br>
              <a:rPr lang="en-GB" dirty="0" smtClean="0"/>
            </a:br>
            <a:r>
              <a:rPr lang="en-GB" dirty="0" smtClean="0"/>
              <a:t>(not necessary better)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6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0" y="28636"/>
            <a:ext cx="9130870" cy="880084"/>
          </a:xfrm>
        </p:spPr>
        <p:txBody>
          <a:bodyPr/>
          <a:lstStyle/>
          <a:p>
            <a:r>
              <a:rPr lang="en-GB" dirty="0" smtClean="0"/>
              <a:t>Check if password match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Write a function to check if </a:t>
            </a:r>
          </a:p>
          <a:p>
            <a:pPr marL="0" indent="0" algn="ctr">
              <a:buNone/>
            </a:pPr>
            <a:r>
              <a:rPr lang="en-GB" dirty="0" smtClean="0"/>
              <a:t>password matches with person</a:t>
            </a:r>
          </a:p>
          <a:p>
            <a:pPr>
              <a:buFontTx/>
              <a:buChar char="-"/>
            </a:pPr>
            <a:r>
              <a:rPr lang="en-GB" dirty="0" smtClean="0"/>
              <a:t>Csv file provides:</a:t>
            </a:r>
          </a:p>
          <a:p>
            <a:pPr lvl="1">
              <a:buFontTx/>
              <a:buChar char="-"/>
            </a:pPr>
            <a:r>
              <a:rPr lang="en-GB" dirty="0" smtClean="0"/>
              <a:t>[</a:t>
            </a:r>
            <a:r>
              <a:rPr lang="en-GB" dirty="0" err="1" smtClean="0"/>
              <a:t>firstname</a:t>
            </a:r>
            <a:r>
              <a:rPr lang="en-GB" dirty="0" smtClean="0"/>
              <a:t>, surname, email, password]</a:t>
            </a:r>
          </a:p>
          <a:p>
            <a:pPr>
              <a:buFontTx/>
              <a:buChar char="-"/>
            </a:pPr>
            <a:r>
              <a:rPr lang="en-GB" dirty="0" smtClean="0"/>
              <a:t>Write function reading csv file and returning list of all students</a:t>
            </a:r>
          </a:p>
          <a:p>
            <a:pPr>
              <a:buFontTx/>
              <a:buChar char="-"/>
            </a:pPr>
            <a:r>
              <a:rPr lang="en-GB" dirty="0" smtClean="0"/>
              <a:t>Write function taking </a:t>
            </a:r>
            <a:r>
              <a:rPr lang="en-GB" dirty="0" err="1" smtClean="0"/>
              <a:t>firstname</a:t>
            </a:r>
            <a:r>
              <a:rPr lang="en-GB" dirty="0" smtClean="0"/>
              <a:t>, surname, password and checking if it is in the same entry.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92280" y="19888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to read csv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1556792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csv </a:t>
            </a: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'../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stingsAndFiles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/studentsData.csv'</a:t>
            </a: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readData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students = []              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'r'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reader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csv.reader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row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reader:      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students.append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(row)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 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readData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98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/>
          <a:lstStyle/>
          <a:p>
            <a:r>
              <a:rPr lang="en-GB" dirty="0" smtClean="0"/>
              <a:t>Check if password match – start-up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pwdMatcher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b="1" u="sng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GB" b="1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u="sng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GB" b="1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u="sng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b="1" u="sng" dirty="0">
                <a:solidFill>
                  <a:srgbClr val="000000"/>
                </a:solidFill>
                <a:latin typeface="Consolas"/>
              </a:rPr>
              <a:t>, students):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''' 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function expect first,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lastname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 and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pwd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 check match in data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&gt;&gt;&gt; students = [['Garry', 'Green', 'garry1green'],['Tim', 'Lee', '123tr456'], ['Jo', 'Black','johny123']]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pwdMatcher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('Garry', 'Green', 'garry1green', students)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True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pwdMatcher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('Garry', 'Green', 'johny123', students)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False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'''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doesMatch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doesMatch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doctest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      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doctest.testmod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(verbose=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99405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8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pwdMatcher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students):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''' 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function expect first,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lastname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 and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pwd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 check match in data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&gt;&gt;&gt; students = [['Garry', 'Green', 'garry1green'],['Tim', 'Lee', '123tr456'], ['Jo', 'Black','johny123']]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pwdMatcher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('Garry', 'Green', 'garry1green', students)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True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pwdMatcher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('Garry', 'Green', 'johny123', students)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False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sz="1600" i="1" dirty="0" err="1">
                <a:solidFill>
                  <a:srgbClr val="00AA00"/>
                </a:solidFill>
                <a:latin typeface="Consolas"/>
              </a:rPr>
              <a:t>pwdMatcher</a:t>
            </a:r>
            <a:r>
              <a:rPr lang="en-GB" sz="1600" i="1" dirty="0">
                <a:solidFill>
                  <a:srgbClr val="00AA00"/>
                </a:solidFill>
                <a:latin typeface="Consolas"/>
              </a:rPr>
              <a:t>('Garry', 'garry1green', 'Green', students)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True</a:t>
            </a:r>
          </a:p>
          <a:p>
            <a:r>
              <a:rPr lang="en-GB" sz="1600" i="1" dirty="0">
                <a:solidFill>
                  <a:srgbClr val="00AA00"/>
                </a:solidFill>
                <a:latin typeface="Consolas"/>
              </a:rPr>
              <a:t>    '''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doesMatch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find entry with password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    entry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student.index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except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ValueError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only if there is a list with password and it contains names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entry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student.count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student.count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doesMatch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C0C0C0"/>
                </a:solidFill>
                <a:latin typeface="Consolas"/>
              </a:rPr>
              <a:t># change value to true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doesMatch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018" y="2780928"/>
            <a:ext cx="5652119" cy="979387"/>
          </a:xfrm>
        </p:spPr>
        <p:txBody>
          <a:bodyPr/>
          <a:lstStyle/>
          <a:p>
            <a:r>
              <a:rPr lang="en-GB" dirty="0" smtClean="0"/>
              <a:t>Password matcher - full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14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you re-use all this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r>
              <a:rPr lang="en-GB" dirty="0" smtClean="0"/>
              <a:t>Think, discuss, how this work can be taken into one application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CPD </a:t>
            </a:r>
            <a:r>
              <a:rPr lang="en-GB" dirty="0" err="1" smtClean="0"/>
              <a:t>Damerel</a:t>
            </a:r>
            <a:r>
              <a:rPr lang="en-GB" dirty="0" smtClean="0"/>
              <a:t> - Tomasz </a:t>
            </a:r>
            <a:r>
              <a:rPr lang="en-GB" dirty="0" err="1" smtClean="0"/>
              <a:t>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16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32240" y="184482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75"/>
            <a:ext cx="9144000" cy="903445"/>
          </a:xfrm>
        </p:spPr>
        <p:txBody>
          <a:bodyPr/>
          <a:lstStyle/>
          <a:p>
            <a:r>
              <a:rPr lang="en-GB" dirty="0" smtClean="0"/>
              <a:t>What this </a:t>
            </a:r>
            <a:r>
              <a:rPr lang="en-GB" dirty="0" smtClean="0"/>
              <a:t>session </a:t>
            </a:r>
            <a:r>
              <a:rPr lang="en-GB" dirty="0" smtClean="0"/>
              <a:t>is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Aim and objectives of the session</a:t>
            </a:r>
            <a:r>
              <a:rPr lang="en-GB" dirty="0" smtClean="0"/>
              <a:t>:</a:t>
            </a:r>
            <a:endParaRPr lang="en-GB" dirty="0" smtClean="0"/>
          </a:p>
          <a:p>
            <a:r>
              <a:rPr lang="en-GB" dirty="0" smtClean="0"/>
              <a:t>From Script to Function</a:t>
            </a:r>
          </a:p>
          <a:p>
            <a:r>
              <a:rPr lang="en-GB" dirty="0" smtClean="0"/>
              <a:t>Python </a:t>
            </a:r>
            <a:r>
              <a:rPr lang="en-GB" dirty="0"/>
              <a:t>– basic reusable </a:t>
            </a:r>
            <a:r>
              <a:rPr lang="en-GB" dirty="0" smtClean="0"/>
              <a:t>functions</a:t>
            </a:r>
            <a:endParaRPr lang="en-GB" dirty="0" smtClean="0"/>
          </a:p>
          <a:p>
            <a:r>
              <a:rPr lang="en-GB" dirty="0" smtClean="0"/>
              <a:t>Python functions </a:t>
            </a:r>
            <a:r>
              <a:rPr lang="en-GB" dirty="0" smtClean="0"/>
              <a:t>improvements and testing</a:t>
            </a:r>
            <a:endParaRPr lang="en-GB" dirty="0" smtClean="0"/>
          </a:p>
          <a:p>
            <a:r>
              <a:rPr lang="en-GB" dirty="0" smtClean="0"/>
              <a:t>Parse data and read files -  make it useful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After the session you should have some idea </a:t>
            </a:r>
            <a:r>
              <a:rPr lang="en-GB" dirty="0" smtClean="0"/>
              <a:t>how to build and re-use custom functions.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4824536" cy="365125"/>
          </a:xfrm>
        </p:spPr>
        <p:txBody>
          <a:bodyPr/>
          <a:lstStyle/>
          <a:p>
            <a:r>
              <a:rPr lang="en-GB" smtClean="0"/>
              <a:t>CPD Damerel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0"/>
            <a:ext cx="9155373" cy="838200"/>
          </a:xfrm>
        </p:spPr>
        <p:txBody>
          <a:bodyPr/>
          <a:lstStyle/>
          <a:p>
            <a:r>
              <a:rPr lang="en-GB" dirty="0" smtClean="0"/>
              <a:t>Python - basic of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FUNCTION: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- reusable block of code</a:t>
            </a:r>
          </a:p>
          <a:p>
            <a:pPr marL="0" indent="0">
              <a:buNone/>
            </a:pPr>
            <a:r>
              <a:rPr lang="en-GB" dirty="0" smtClean="0"/>
              <a:t>CALLING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call function by using brackets</a:t>
            </a:r>
          </a:p>
          <a:p>
            <a:pPr marL="0" indent="0">
              <a:buNone/>
            </a:pPr>
            <a:r>
              <a:rPr lang="en-GB" dirty="0" smtClean="0"/>
              <a:t>PARAMETERS</a:t>
            </a:r>
          </a:p>
          <a:p>
            <a:pPr marL="0" indent="0">
              <a:buNone/>
            </a:pPr>
            <a:r>
              <a:rPr lang="en-GB" dirty="0" smtClean="0"/>
              <a:t>	- some functions take parameters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place parameters within the brackets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parameters and variables live only within the function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RETURN VALUES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you may want to return from function but don’t need to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use a variable to store return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" y="0"/>
            <a:ext cx="9144000" cy="940966"/>
          </a:xfrm>
        </p:spPr>
        <p:txBody>
          <a:bodyPr>
            <a:noAutofit/>
          </a:bodyPr>
          <a:lstStyle/>
          <a:p>
            <a:r>
              <a:rPr lang="en-GB" sz="3600" dirty="0" smtClean="0"/>
              <a:t>Simple possible scripts – </a:t>
            </a:r>
            <a:r>
              <a:rPr lang="en-GB" sz="3600" dirty="0" smtClean="0"/>
              <a:t>password validator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365125"/>
          </a:xfrm>
        </p:spPr>
        <p:txBody>
          <a:bodyPr/>
          <a:lstStyle/>
          <a:p>
            <a:r>
              <a:rPr lang="en-GB" smtClean="0"/>
              <a:t>CPD Damerel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97177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Each password should: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- contain more then 8 characters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- at least one capital letter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- at least one digit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- can't contain characters such as: '@', '+', '-'</a:t>
            </a:r>
          </a:p>
          <a:p>
            <a:r>
              <a:rPr lang="en-GB" i="1" dirty="0" smtClean="0">
                <a:solidFill>
                  <a:srgbClr val="00AA00"/>
                </a:solidFill>
                <a:latin typeface="Consolas"/>
              </a:rPr>
              <a:t>'''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build a script checking</a:t>
            </a:r>
            <a:r>
              <a:rPr lang="en-GB" dirty="0" smtClean="0">
                <a:solidFill>
                  <a:srgbClr val="C0C0C0"/>
                </a:solidFill>
                <a:latin typeface="Consolas"/>
              </a:rPr>
              <a:t>: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pwd1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'I_am_the_8351'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pwd2 = 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u="sng" dirty="0" err="1" smtClean="0">
                <a:solidFill>
                  <a:srgbClr val="00AA00"/>
                </a:solidFill>
                <a:latin typeface="Consolas"/>
              </a:rPr>
              <a:t>feelgood@home</a:t>
            </a:r>
            <a:r>
              <a:rPr lang="en-GB" i="1" u="sng" dirty="0" smtClean="0">
                <a:solidFill>
                  <a:srgbClr val="00AA00"/>
                </a:solidFill>
                <a:latin typeface="Consolas"/>
              </a:rPr>
              <a:t>‘</a:t>
            </a:r>
          </a:p>
          <a:p>
            <a:endParaRPr lang="en-GB" dirty="0">
              <a:latin typeface="Consolas"/>
            </a:endParaRP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''' here is your script '''</a:t>
            </a: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...</a:t>
            </a: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declare variables: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pdw1Validator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pdw2Validator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print the output: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'string "{}" is {}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password'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(pwd1, pdw1Validator))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'string "{}" is {}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password'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(pwd2, pdw2Validator))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05670" y="4293096"/>
            <a:ext cx="5250155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nsolas"/>
              </a:rPr>
              <a:t>The script should print: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"I_am_the_8351" is True password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string "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feelgood@home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" is False password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7324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04" y="0"/>
            <a:ext cx="3635896" cy="11247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Script 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1" y="17846"/>
            <a:ext cx="61561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'+'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'-'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pdw1Validator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any(char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pwd1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pwd1):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(pwd1) &lt;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char.isupper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pwd1):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pwd1Validator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pdw2Validator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pwd2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pwd2):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(pwd2) &lt;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char.isupper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pwd2):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pwd2Validator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Script to reusable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GB" dirty="0" smtClean="0"/>
              <a:t>Using previously implemented script try to wrap as a function</a:t>
            </a:r>
          </a:p>
          <a:p>
            <a:r>
              <a:rPr lang="en-GB" dirty="0" smtClean="0"/>
              <a:t>What are function arguments?</a:t>
            </a:r>
          </a:p>
          <a:p>
            <a:r>
              <a:rPr lang="en-GB" dirty="0" smtClean="0"/>
              <a:t>What is function return value?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20272" y="130571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6" y="-25955"/>
            <a:ext cx="9127494" cy="790659"/>
          </a:xfrm>
        </p:spPr>
        <p:txBody>
          <a:bodyPr/>
          <a:lstStyle/>
          <a:p>
            <a:r>
              <a:rPr lang="en-GB" dirty="0" smtClean="0"/>
              <a:t>From script to function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'+'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'-'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pwdValidator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400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''' takes string and returns:</a:t>
            </a:r>
          </a:p>
          <a:p>
            <a:r>
              <a:rPr lang="en-GB" sz="1400" i="1" dirty="0">
                <a:solidFill>
                  <a:srgbClr val="00AA00"/>
                </a:solidFill>
                <a:latin typeface="Consolas"/>
              </a:rPr>
              <a:t>    true if valid password</a:t>
            </a:r>
          </a:p>
          <a:p>
            <a:r>
              <a:rPr lang="en-GB" sz="1400" i="1" dirty="0">
                <a:solidFill>
                  <a:srgbClr val="00AA00"/>
                </a:solidFill>
                <a:latin typeface="Consolas"/>
              </a:rPr>
              <a:t>    false if invalid password </a:t>
            </a:r>
          </a:p>
          <a:p>
            <a:r>
              <a:rPr lang="en-GB" sz="1400" i="1" dirty="0">
                <a:solidFill>
                  <a:srgbClr val="00AA00"/>
                </a:solidFill>
                <a:latin typeface="Consolas"/>
              </a:rPr>
              <a:t>    '''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 &lt; </a:t>
            </a:r>
            <a:r>
              <a:rPr lang="en-GB" sz="1400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char.isupper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</a:t>
            </a:r>
            <a:endParaRPr lang="en-GB" sz="1400" dirty="0">
              <a:solidFill>
                <a:srgbClr val="000000"/>
              </a:solidFill>
              <a:latin typeface="Consolas"/>
            </a:endParaRPr>
          </a:p>
          <a:p>
            <a:endParaRPr lang="en-GB" sz="1400" dirty="0"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pwd1 = 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'I_am_the_8351'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pwd1Valid =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pwdValidator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(pwd1)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'string "{}" is {} </a:t>
            </a:r>
            <a:r>
              <a:rPr lang="en-GB" sz="1400" i="1" dirty="0" err="1">
                <a:solidFill>
                  <a:srgbClr val="00AA00"/>
                </a:solidFill>
                <a:latin typeface="Consolas"/>
              </a:rPr>
              <a:t>password'</a:t>
            </a:r>
            <a:r>
              <a:rPr lang="en-GB" sz="1400" i="1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(pwd1, pwd1Valid))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'string "{}" is {} </a:t>
            </a:r>
            <a:r>
              <a:rPr lang="en-GB" sz="1400" i="1" dirty="0" err="1">
                <a:solidFill>
                  <a:srgbClr val="00AA00"/>
                </a:solidFill>
                <a:latin typeface="Consolas"/>
              </a:rPr>
              <a:t>password'</a:t>
            </a:r>
            <a:r>
              <a:rPr lang="en-GB" sz="1400" i="1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400" i="1" u="sng" dirty="0" err="1">
                <a:solidFill>
                  <a:srgbClr val="00AA00"/>
                </a:solidFill>
                <a:latin typeface="Consolas"/>
              </a:rPr>
              <a:t>feelgood@home</a:t>
            </a:r>
            <a:r>
              <a:rPr lang="en-GB" sz="1400" i="1" u="sng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400" i="1" u="sng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400" i="1" u="sng" dirty="0" err="1">
                <a:solidFill>
                  <a:srgbClr val="000000"/>
                </a:solidFill>
                <a:latin typeface="Consolas"/>
              </a:rPr>
              <a:t>pwdValidator</a:t>
            </a:r>
            <a:r>
              <a:rPr lang="en-GB" sz="1400" i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u="sng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400" i="1" u="sng" dirty="0" err="1">
                <a:solidFill>
                  <a:srgbClr val="00AA00"/>
                </a:solidFill>
                <a:latin typeface="Consolas"/>
              </a:rPr>
              <a:t>feelgood@home</a:t>
            </a:r>
            <a:r>
              <a:rPr lang="en-GB" sz="1400" i="1" u="sng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400" i="1" u="sng" dirty="0">
                <a:solidFill>
                  <a:srgbClr val="000000"/>
                </a:solidFill>
                <a:latin typeface="Consolas"/>
              </a:rPr>
              <a:t>)))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2291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440160"/>
          </a:xfrm>
        </p:spPr>
        <p:txBody>
          <a:bodyPr>
            <a:normAutofit/>
          </a:bodyPr>
          <a:lstStyle/>
          <a:p>
            <a:r>
              <a:rPr lang="en-GB" dirty="0" smtClean="0"/>
              <a:t>Check the function again, what can be improved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3301827"/>
          </a:xfrm>
        </p:spPr>
        <p:txBody>
          <a:bodyPr/>
          <a:lstStyle/>
          <a:p>
            <a:r>
              <a:rPr lang="en-GB" dirty="0" smtClean="0"/>
              <a:t>Can we improve readability?</a:t>
            </a:r>
          </a:p>
          <a:p>
            <a:r>
              <a:rPr lang="en-GB" dirty="0" smtClean="0"/>
              <a:t>Can we improve modularity?</a:t>
            </a:r>
          </a:p>
          <a:p>
            <a:r>
              <a:rPr lang="en-GB" dirty="0" smtClean="0"/>
              <a:t>Can we better test out function?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32240" y="15567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EXCERCISE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2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/>
              <a:t>9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-8101" y="332656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pwdValidator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b="1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i="1" dirty="0">
                <a:solidFill>
                  <a:srgbClr val="00AA00"/>
                </a:solidFill>
                <a:latin typeface="Consolas"/>
              </a:rPr>
              <a:t>'+'</a:t>
            </a:r>
            <a:r>
              <a:rPr lang="en-GB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i="1" dirty="0">
                <a:solidFill>
                  <a:srgbClr val="00AA00"/>
                </a:solidFill>
                <a:latin typeface="Consolas"/>
              </a:rPr>
              <a:t>'-'</a:t>
            </a:r>
            <a:r>
              <a:rPr lang="en-GB" b="1" i="1" dirty="0">
                <a:solidFill>
                  <a:srgbClr val="000000"/>
                </a:solidFill>
                <a:latin typeface="Consolas"/>
              </a:rPr>
              <a:t>]):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''' check if password is good 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pwdValidator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('I_am_the_8351')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True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&gt;&gt;&gt; 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pwdValidator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('</a:t>
            </a:r>
            <a:r>
              <a:rPr lang="en-GB" i="1" u="sng" dirty="0" err="1">
                <a:solidFill>
                  <a:srgbClr val="00AA00"/>
                </a:solidFill>
                <a:latin typeface="Consolas"/>
              </a:rPr>
              <a:t>feelgood@home</a:t>
            </a:r>
            <a:r>
              <a:rPr lang="en-GB" i="1" u="sng" dirty="0">
                <a:solidFill>
                  <a:srgbClr val="00AA00"/>
                </a:solidFill>
                <a:latin typeface="Consolas"/>
              </a:rPr>
              <a:t>')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False</a:t>
            </a:r>
          </a:p>
          <a:p>
            <a:r>
              <a:rPr lang="en-GB" i="1" dirty="0">
                <a:solidFill>
                  <a:srgbClr val="00AA00"/>
                </a:solidFill>
                <a:latin typeface="Consolas"/>
              </a:rPr>
              <a:t>    '''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notPermited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&lt; 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char.isupper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pwd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__name__ ==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'__main__'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doctest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fr-FR" dirty="0">
                <a:solidFill>
                  <a:srgbClr val="C0C0C0"/>
                </a:solidFill>
                <a:latin typeface="Consolas"/>
              </a:rPr>
              <a:t># </a:t>
            </a:r>
            <a:r>
              <a:rPr lang="fr-FR" u="sng" dirty="0" err="1">
                <a:solidFill>
                  <a:srgbClr val="C0C0C0"/>
                </a:solidFill>
                <a:latin typeface="Consolas"/>
              </a:rPr>
              <a:t>doctest</a:t>
            </a:r>
            <a:r>
              <a:rPr lang="fr-FR" u="sng" dirty="0">
                <a:solidFill>
                  <a:srgbClr val="C0C0C0"/>
                </a:solidFill>
                <a:latin typeface="Consolas"/>
              </a:rPr>
              <a:t> </a:t>
            </a:r>
            <a:r>
              <a:rPr lang="fr-FR" u="sng" dirty="0" err="1">
                <a:solidFill>
                  <a:srgbClr val="C0C0C0"/>
                </a:solidFill>
                <a:latin typeface="Consolas"/>
              </a:rPr>
              <a:t>checks</a:t>
            </a:r>
            <a:r>
              <a:rPr lang="fr-FR" u="sng" dirty="0">
                <a:solidFill>
                  <a:srgbClr val="C0C0C0"/>
                </a:solidFill>
                <a:latin typeface="Consolas"/>
              </a:rPr>
              <a:t> documentation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doctest.testmod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(verbose=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and compare results with expected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2018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CPD Damerel - Tomasz Szyrowski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1268760"/>
            <a:ext cx="3779912" cy="980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Improving our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48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1299</Words>
  <Application>Microsoft Office PowerPoint</Application>
  <PresentationFormat>On-screen Show (4:3)</PresentationFormat>
  <Paragraphs>274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CPD Damerel - Functions</vt:lpstr>
      <vt:lpstr>What this session is about?</vt:lpstr>
      <vt:lpstr>Python - basic of function </vt:lpstr>
      <vt:lpstr>Simple possible scripts – password validator</vt:lpstr>
      <vt:lpstr>Simple Script example</vt:lpstr>
      <vt:lpstr>Change Script to reusable function</vt:lpstr>
      <vt:lpstr>From script to function</vt:lpstr>
      <vt:lpstr>Check the function again, what can be improved</vt:lpstr>
      <vt:lpstr>Improving our function</vt:lpstr>
      <vt:lpstr>Braking down to better modularity</vt:lpstr>
      <vt:lpstr>Nesting  (not necessary better)</vt:lpstr>
      <vt:lpstr>Check if password match</vt:lpstr>
      <vt:lpstr>Function to read csv</vt:lpstr>
      <vt:lpstr>Check if password match – start-up</vt:lpstr>
      <vt:lpstr>Password matcher - full</vt:lpstr>
      <vt:lpstr>How would you re-use all this work</vt:lpstr>
    </vt:vector>
  </TitlesOfParts>
  <Company>University of Plymouth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Szyrowski</dc:creator>
  <cp:lastModifiedBy>T</cp:lastModifiedBy>
  <cp:revision>123</cp:revision>
  <cp:lastPrinted>2013-04-04T09:16:20Z</cp:lastPrinted>
  <dcterms:created xsi:type="dcterms:W3CDTF">2013-03-29T21:39:39Z</dcterms:created>
  <dcterms:modified xsi:type="dcterms:W3CDTF">2018-10-15T17:45:33Z</dcterms:modified>
</cp:coreProperties>
</file>