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74" r:id="rId6"/>
    <p:sldId id="270" r:id="rId7"/>
    <p:sldId id="263" r:id="rId8"/>
    <p:sldId id="264" r:id="rId9"/>
    <p:sldId id="271" r:id="rId10"/>
    <p:sldId id="272" r:id="rId11"/>
    <p:sldId id="275" r:id="rId12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7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E8B9DCF-C204-468D-8ED6-184429A5656A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3AE8377-761B-4EAA-8D88-902AE5E25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4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FBAEE92-089C-4A70-AEAE-C3CD60400E3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385BC3-2478-4E8A-A90E-AA329C760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0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17032"/>
            <a:ext cx="9144000" cy="1656184"/>
          </a:xfrm>
        </p:spPr>
        <p:txBody>
          <a:bodyPr>
            <a:normAutofit/>
          </a:bodyPr>
          <a:lstStyle/>
          <a:p>
            <a:r>
              <a:rPr lang="en-GB" b="1" dirty="0" smtClean="0"/>
              <a:t>CPD </a:t>
            </a:r>
            <a:r>
              <a:rPr lang="en-GB" b="1" dirty="0" err="1" smtClean="0"/>
              <a:t>Damerel</a:t>
            </a:r>
            <a:r>
              <a:rPr lang="en-GB" b="1" dirty="0" smtClean="0"/>
              <a:t> </a:t>
            </a:r>
            <a:r>
              <a:rPr lang="en-GB" b="1" dirty="0" smtClean="0"/>
              <a:t>GUI basic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816424" cy="365125"/>
          </a:xfrm>
        </p:spPr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29570"/>
            <a:ext cx="3352799" cy="1265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Popup </a:t>
            </a:r>
            <a:r>
              <a:rPr lang="en-GB" dirty="0" err="1" smtClean="0"/>
              <a:t>msg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077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does not work without explicit import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basic </a:t>
            </a:r>
            <a:r>
              <a:rPr lang="en-GB" sz="1600" dirty="0" err="1">
                <a:solidFill>
                  <a:srgbClr val="C0C0C0"/>
                </a:solidFill>
                <a:latin typeface="Consolas"/>
              </a:rPr>
              <a:t>messagebox</a:t>
            </a:r>
            <a:endParaRPr lang="en-GB" sz="1600" dirty="0">
              <a:solidFill>
                <a:srgbClr val="C0C0C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tkinter.messagebox.showinfo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WindTilte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message=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"this is some message"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question to answer yes/no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answer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tkinter.messagebox.askquestion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"Question 1"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"what do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anser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answer ==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"yes"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"clicked yes"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another type of message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ans2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tkinter.messagebox.askyesnocancel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'title'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'Triple question'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(ans2)</a:t>
            </a:r>
            <a:endParaRPr lang="en-GB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Create an app to add validated student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Create application to log in and add student to the csv file </a:t>
            </a:r>
          </a:p>
          <a:p>
            <a:r>
              <a:rPr lang="en-GB" dirty="0" smtClean="0"/>
              <a:t>If logged in successfully:</a:t>
            </a:r>
          </a:p>
          <a:p>
            <a:pPr lvl="1"/>
            <a:r>
              <a:rPr lang="en-GB" dirty="0"/>
              <a:t>display granulations in main window </a:t>
            </a:r>
          </a:p>
          <a:p>
            <a:pPr lvl="1"/>
            <a:r>
              <a:rPr lang="en-GB" dirty="0"/>
              <a:t>Display entries to add</a:t>
            </a:r>
            <a:br>
              <a:rPr lang="en-GB" dirty="0"/>
            </a:br>
            <a:r>
              <a:rPr lang="en-GB" dirty="0" err="1"/>
              <a:t>firstname</a:t>
            </a:r>
            <a:r>
              <a:rPr lang="en-GB" dirty="0"/>
              <a:t>, surname, email, password</a:t>
            </a:r>
          </a:p>
          <a:p>
            <a:pPr lvl="1"/>
            <a:r>
              <a:rPr lang="en-GB" dirty="0"/>
              <a:t> Display button to validate</a:t>
            </a:r>
          </a:p>
          <a:p>
            <a:pPr lvl="1"/>
            <a:r>
              <a:rPr lang="en-GB" dirty="0"/>
              <a:t>Display button to add entry to </a:t>
            </a:r>
            <a:r>
              <a:rPr lang="en-GB" dirty="0" smtClean="0"/>
              <a:t>csv</a:t>
            </a:r>
          </a:p>
          <a:p>
            <a:r>
              <a:rPr lang="en-GB" dirty="0"/>
              <a:t>If three unsuccessful attempts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Display message: “check your username and password”</a:t>
            </a:r>
          </a:p>
          <a:p>
            <a:pPr lvl="1"/>
            <a:r>
              <a:rPr lang="en-GB" dirty="0" smtClean="0"/>
              <a:t>Exit application</a:t>
            </a:r>
            <a:r>
              <a:rPr lang="en-GB" sz="2800" dirty="0" smtClean="0"/>
              <a:t>-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114300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97"/>
            <a:ext cx="9144000" cy="1124803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/>
              <a:t> </a:t>
            </a:r>
            <a:r>
              <a:rPr lang="en-GB" dirty="0" smtClean="0"/>
              <a:t>– what and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Python’s standard GUI</a:t>
            </a:r>
          </a:p>
          <a:p>
            <a:r>
              <a:rPr lang="en-GB" dirty="0" smtClean="0"/>
              <a:t>Wrapper around </a:t>
            </a:r>
            <a:r>
              <a:rPr lang="en-GB" dirty="0" err="1" smtClean="0"/>
              <a:t>Tcl</a:t>
            </a:r>
            <a:r>
              <a:rPr lang="en-GB" dirty="0" smtClean="0"/>
              <a:t>/</a:t>
            </a:r>
            <a:r>
              <a:rPr lang="en-GB" dirty="0" err="1" smtClean="0"/>
              <a:t>Tk</a:t>
            </a:r>
            <a:r>
              <a:rPr lang="en-GB" dirty="0" smtClean="0"/>
              <a:t> (the same in </a:t>
            </a:r>
            <a:r>
              <a:rPr lang="en-GB" dirty="0" err="1" smtClean="0"/>
              <a:t>rubby</a:t>
            </a:r>
            <a:r>
              <a:rPr lang="en-GB" dirty="0" smtClean="0"/>
              <a:t>, </a:t>
            </a:r>
            <a:r>
              <a:rPr lang="en-GB" dirty="0" err="1" smtClean="0"/>
              <a:t>perl</a:t>
            </a:r>
            <a:r>
              <a:rPr lang="en-GB" dirty="0" smtClean="0"/>
              <a:t> …)</a:t>
            </a:r>
          </a:p>
          <a:p>
            <a:r>
              <a:rPr lang="en-GB" dirty="0" smtClean="0"/>
              <a:t>Traditionally thought as and ugly one but there are many extensions.</a:t>
            </a:r>
          </a:p>
          <a:p>
            <a:r>
              <a:rPr lang="en-GB" dirty="0" smtClean="0"/>
              <a:t>Easy, loads of resources …</a:t>
            </a:r>
          </a:p>
          <a:p>
            <a:endParaRPr lang="en-GB" dirty="0"/>
          </a:p>
          <a:p>
            <a:r>
              <a:rPr lang="en-GB" dirty="0" smtClean="0"/>
              <a:t>It is not the only choice (</a:t>
            </a:r>
            <a:r>
              <a:rPr lang="en-GB" dirty="0" err="1" smtClean="0"/>
              <a:t>PyQt</a:t>
            </a:r>
            <a:r>
              <a:rPr lang="en-GB" dirty="0" smtClean="0"/>
              <a:t>, </a:t>
            </a:r>
            <a:r>
              <a:rPr lang="en-GB" dirty="0" err="1" smtClean="0"/>
              <a:t>wxPython</a:t>
            </a:r>
            <a:r>
              <a:rPr lang="en-GB" dirty="0" smtClean="0"/>
              <a:t> </a:t>
            </a:r>
            <a:r>
              <a:rPr lang="en-GB" dirty="0" smtClean="0"/>
              <a:t>…)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 err="1" smtClean="0"/>
              <a:t>AppJar</a:t>
            </a:r>
            <a:r>
              <a:rPr lang="en-GB" dirty="0" smtClean="0"/>
              <a:t> is written around </a:t>
            </a:r>
            <a:r>
              <a:rPr lang="en-GB" dirty="0" err="1" smtClean="0"/>
              <a:t>TkInter</a:t>
            </a:r>
            <a:r>
              <a:rPr lang="en-GB" dirty="0" smtClean="0"/>
              <a:t> and it is simplified version.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labels (packing)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Basic place holder for displaying text</a:t>
            </a:r>
          </a:p>
          <a:p>
            <a:pPr marL="0" indent="0">
              <a:buNone/>
            </a:pPr>
            <a:endParaRPr lang="en-GB" b="1" u="sng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</a:t>
            </a:r>
            <a:endParaRPr lang="en-GB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GB" dirty="0" smtClean="0">
              <a:latin typeface="Consolas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root =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tk.Tk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              </a:t>
            </a:r>
            <a:r>
              <a:rPr lang="en-GB" dirty="0" smtClean="0">
                <a:solidFill>
                  <a:srgbClr val="C0C0C0"/>
                </a:solidFill>
                <a:latin typeface="Consolas"/>
              </a:rPr>
              <a:t># make a base for the </a:t>
            </a:r>
            <a:r>
              <a:rPr lang="en-GB" u="sng" dirty="0" smtClean="0">
                <a:solidFill>
                  <a:srgbClr val="C0C0C0"/>
                </a:solidFill>
                <a:latin typeface="Consolas"/>
              </a:rPr>
              <a:t>app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C0C0"/>
                </a:solidFill>
                <a:latin typeface="Consolas"/>
              </a:rPr>
              <a:t># create labels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lblOne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"This is my first label"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lblTwo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"Second"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 smtClean="0">
                <a:solidFill>
                  <a:srgbClr val="000000"/>
                </a:solidFill>
                <a:latin typeface="Consolas"/>
              </a:rPr>
              <a:t>bg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'green'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 smtClean="0">
                <a:solidFill>
                  <a:srgbClr val="000000"/>
                </a:solidFill>
                <a:latin typeface="Consolas"/>
              </a:rPr>
              <a:t>fg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lblThree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"Three"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 smtClean="0">
                <a:solidFill>
                  <a:srgbClr val="000000"/>
                </a:solidFill>
                <a:latin typeface="Consolas"/>
              </a:rPr>
              <a:t>bg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'blue'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 smtClean="0">
                <a:solidFill>
                  <a:srgbClr val="000000"/>
                </a:solidFill>
                <a:latin typeface="Consolas"/>
              </a:rPr>
              <a:t>fg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C0C0"/>
                </a:solidFill>
                <a:latin typeface="Consolas"/>
              </a:rPr>
              <a:t># place labels inside application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lblOne.pack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lblTwo.pack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(fill=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"x"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   </a:t>
            </a:r>
            <a:r>
              <a:rPr lang="en-GB" i="1" dirty="0" smtClean="0">
                <a:solidFill>
                  <a:srgbClr val="C0C0C0"/>
                </a:solidFill>
                <a:latin typeface="Consolas"/>
              </a:rPr>
              <a:t># 'x' means expand horizontally,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GB" dirty="0" smtClean="0">
                <a:solidFill>
                  <a:srgbClr val="C0C0C0"/>
                </a:solidFill>
                <a:latin typeface="Consolas"/>
              </a:rPr>
              <a:t># 'y' vertically, 'BOTH' all space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lblThree.pack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'left'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"y"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dirty="0" smtClean="0">
              <a:latin typeface="Consolas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root.mainloop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         </a:t>
            </a:r>
            <a:r>
              <a:rPr lang="en-GB" dirty="0" smtClean="0">
                <a:solidFill>
                  <a:srgbClr val="C0C0C0"/>
                </a:solidFill>
                <a:latin typeface="Consolas"/>
              </a:rPr>
              <a:t># start application</a:t>
            </a:r>
          </a:p>
          <a:p>
            <a:endParaRPr lang="en-GB" b="1" u="sng" dirty="0" smtClean="0"/>
          </a:p>
          <a:p>
            <a:pPr marL="0" indent="0">
              <a:buNone/>
            </a:pPr>
            <a:r>
              <a:rPr lang="en-GB" b="1" u="sng" dirty="0" smtClean="0"/>
              <a:t>Play </a:t>
            </a:r>
            <a:r>
              <a:rPr lang="en-GB" b="1" u="sng" dirty="0"/>
              <a:t>with windows expanding, create different font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1981200"/>
            <a:ext cx="3352799" cy="838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Entry (grid)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root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tk.Tk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        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make a base for the </a:t>
            </a:r>
            <a:r>
              <a:rPr lang="en-GB" sz="1600" u="sng" dirty="0">
                <a:solidFill>
                  <a:srgbClr val="C0C0C0"/>
                </a:solidFill>
                <a:latin typeface="Consolas"/>
              </a:rPr>
              <a:t>app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myEntries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():            </a:t>
            </a:r>
            <a:r>
              <a:rPr lang="en-GB" sz="1600" b="1" dirty="0">
                <a:solidFill>
                  <a:srgbClr val="C0C0C0"/>
                </a:solidFill>
                <a:latin typeface="Consolas"/>
              </a:rPr>
              <a:t># function to be called after tick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(entry1.get(), entry2.get())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lbl1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'name'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lbl1.grid(row=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sticky=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lbl2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root,text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'Password'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lbl2.grid(row=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entry1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(root)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field for input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entry1.grid(row=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entry1.focus_set()    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be the first field to fill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entry2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show=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'*'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entry2.grid(row=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chk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tk.Checkbutton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"I have done it"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myEntries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chk.grid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columnspan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root.mainloop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   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start application</a:t>
            </a:r>
            <a:endParaRPr lang="en-GB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" y="0"/>
            <a:ext cx="9121254" cy="990600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- grid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5201"/>
            <a:ext cx="9144000" cy="2667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Grid places widgets in 2-dimentional table.</a:t>
            </a:r>
          </a:p>
          <a:p>
            <a:r>
              <a:rPr lang="en-GB" dirty="0" smtClean="0"/>
              <a:t>Widgets with the same column but different row are on </a:t>
            </a:r>
            <a:r>
              <a:rPr lang="en-GB" dirty="0"/>
              <a:t>top of each </a:t>
            </a:r>
            <a:r>
              <a:rPr lang="en-GB" dirty="0" smtClean="0"/>
              <a:t>other</a:t>
            </a:r>
          </a:p>
          <a:p>
            <a:r>
              <a:rPr lang="en-GB" dirty="0" smtClean="0"/>
              <a:t>Widgets with the same row but different column are side </a:t>
            </a:r>
            <a:r>
              <a:rPr lang="en-GB" dirty="0"/>
              <a:t>by side </a:t>
            </a:r>
            <a:endParaRPr lang="en-GB" dirty="0" smtClean="0"/>
          </a:p>
          <a:p>
            <a:r>
              <a:rPr lang="en-GB" dirty="0" smtClean="0"/>
              <a:t>The size of the grid does not have to be defined. </a:t>
            </a:r>
            <a:endParaRPr lang="en-GB" dirty="0"/>
          </a:p>
          <a:p>
            <a:r>
              <a:rPr lang="en-GB" dirty="0" smtClean="0"/>
              <a:t>The size is determined automatically</a:t>
            </a:r>
          </a:p>
          <a:p>
            <a:r>
              <a:rPr lang="en-GB" dirty="0" smtClean="0"/>
              <a:t>Some additional options: 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u="sng" dirty="0" err="1">
                <a:solidFill>
                  <a:srgbClr val="000000"/>
                </a:solidFill>
                <a:latin typeface="Consolas"/>
              </a:rPr>
              <a:t>rowspan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columnspan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padx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pady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sticky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28343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colours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red'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'green'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'orange'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'yellow'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'blue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r =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colours: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(text=c, relief=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ridge'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,width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15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).grid(row=r, column=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=c, relief=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sunken'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,width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10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).grid(row=r, column=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r =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r+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1</a:t>
            </a:r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tk.mainloop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76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914400"/>
            <a:ext cx="3352799" cy="838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printName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'Hello'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print2Name(event):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(event, 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'from event'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print3Name(event):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(event, 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600" b="1" i="1" dirty="0" err="1">
                <a:solidFill>
                  <a:srgbClr val="00AA00"/>
                </a:solidFill>
                <a:latin typeface="Consolas"/>
              </a:rPr>
              <a:t>btn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 3'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leftClick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'left'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rightClick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'right'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middleClick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'Middle'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btn1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"Print name"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printName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).pack()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btn2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'Second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btn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btn2.bind(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"&lt;Button-1&gt;"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print2Name) </a:t>
            </a:r>
            <a:r>
              <a:rPr lang="en-GB" sz="1600" i="1" dirty="0">
                <a:solidFill>
                  <a:srgbClr val="C0C0C0"/>
                </a:solidFill>
                <a:latin typeface="Consolas"/>
              </a:rPr>
              <a:t># bind to left click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btn2.pack()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btn3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'Third button'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btn3.bind(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"&lt;Button-3&gt;"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print3Name) </a:t>
            </a:r>
            <a:r>
              <a:rPr lang="en-GB" sz="1600" i="1" dirty="0">
                <a:solidFill>
                  <a:srgbClr val="C0C0C0"/>
                </a:solidFill>
                <a:latin typeface="Consolas"/>
              </a:rPr>
              <a:t># bind to right click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btn3.pack()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frame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tk.Frame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width=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300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height=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250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bd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relief=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"sunken"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frame.bind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"&lt;Button-1&gt;"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leftClick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frame.bind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"&lt;Button-2&gt;"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rightClick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frame.bind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"&lt;Button-3&gt;"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middleClick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first useful application -challenge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209800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Build a helper application </a:t>
            </a:r>
          </a:p>
          <a:p>
            <a:pPr marL="0" indent="0" algn="ctr">
              <a:buNone/>
            </a:pPr>
            <a:r>
              <a:rPr lang="en-GB" dirty="0" smtClean="0"/>
              <a:t>to display a square root of a number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42" y="2827361"/>
            <a:ext cx="4488734" cy="318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49797" y="83820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- </a:t>
            </a:r>
            <a:r>
              <a:rPr lang="en-GB" dirty="0"/>
              <a:t>first useful application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10" y="762000"/>
            <a:ext cx="9144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math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numpy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u="sng" dirty="0">
                <a:solidFill>
                  <a:srgbClr val="000000"/>
                </a:solidFill>
                <a:latin typeface="Consolas"/>
              </a:rPr>
              <a:t>square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evaluate(event):                    </a:t>
            </a:r>
            <a:r>
              <a:rPr lang="en-GB" sz="1500" b="1" dirty="0">
                <a:solidFill>
                  <a:srgbClr val="C0C0C0"/>
                </a:solidFill>
                <a:latin typeface="Consolas"/>
              </a:rPr>
              <a:t># function to evaluate square root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number = float(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inputNumber.get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())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read what variable entry stores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(number, type(number))   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and convert it to float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squareRoot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math.sqrt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(number)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calculate square root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result.configure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(text=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"Square root of: 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(number)+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'\n is: 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squareRoot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root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tk.Tk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"Number to take square root:"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).pack()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inputNumber.bind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"&lt;Return&gt;"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, evaluate)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inputNumber.pack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result.pack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root.mainloop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  <a:endParaRPr lang="en-GB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228600"/>
            <a:ext cx="3352799" cy="28194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Menu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err="1" smtClean="0"/>
              <a:t>MainWindow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tk.Menu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(root)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menu bar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root.config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(menu=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tk.Menu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submenu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mn.add_cascade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"File"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menu=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subMn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subMn.add_command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"new project"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subMn.add_command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"New"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subMn.add_separator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subMn.add_command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"Exit"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root.quit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editMn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tk.Menu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mn.add_cascade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"Edit"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menu=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editMn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tk.Frame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'blue'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insertButt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text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 smtClean="0">
                <a:solidFill>
                  <a:srgbClr val="00AA00"/>
                </a:solidFill>
                <a:latin typeface="Consolas"/>
              </a:rPr>
              <a:t>“</a:t>
            </a:r>
            <a:r>
              <a:rPr lang="en-GB" sz="1600" i="1" dirty="0" smtClean="0">
                <a:solidFill>
                  <a:srgbClr val="00AA00"/>
                </a:solidFill>
                <a:latin typeface="Consolas"/>
              </a:rPr>
              <a:t>validate</a:t>
            </a:r>
            <a:r>
              <a:rPr lang="en-GB" sz="1600" i="1" dirty="0" smtClean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insertButt.pack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"left"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padx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pady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printButt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"print"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printButt.pack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"left"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padx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pady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"top"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"x</a:t>
            </a:r>
            <a:r>
              <a:rPr lang="en-GB" sz="1600" i="1" dirty="0" smtClean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</a:t>
            </a:r>
            <a:r>
              <a:rPr lang="en-GB" sz="1600" dirty="0" err="1">
                <a:solidFill>
                  <a:srgbClr val="C0C0C0"/>
                </a:solidFill>
                <a:latin typeface="Consolas"/>
              </a:rPr>
              <a:t>statusbar</a:t>
            </a:r>
            <a:endParaRPr lang="en-GB" sz="1600" dirty="0">
              <a:solidFill>
                <a:srgbClr val="C0C0C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status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"Prepare to do nothing.."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bd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relief=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"sunken"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anchor=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"w"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status.pack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"bottom"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"x"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  <a:endParaRPr lang="en-GB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1027</Words>
  <Application>Microsoft Office PowerPoint</Application>
  <PresentationFormat>On-screen Show (4:3)</PresentationFormat>
  <Paragraphs>197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CPD Damerel GUI basic</vt:lpstr>
      <vt:lpstr>Tkinter – what and why?</vt:lpstr>
      <vt:lpstr>Tkinter – labels (packing)</vt:lpstr>
      <vt:lpstr>Tkinter –  Entry (grid) </vt:lpstr>
      <vt:lpstr>Tkinter - grid</vt:lpstr>
      <vt:lpstr>Tkinter –  Button</vt:lpstr>
      <vt:lpstr>Tkinter – first useful application -challenge </vt:lpstr>
      <vt:lpstr>Tkinter - first useful application </vt:lpstr>
      <vt:lpstr>Tkinter –  Menu &amp; MainWindow </vt:lpstr>
      <vt:lpstr>Tkinter –  Popup msg</vt:lpstr>
      <vt:lpstr>Create an app to add validated student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Each Other</dc:title>
  <dc:creator>T</dc:creator>
  <cp:lastModifiedBy>T</cp:lastModifiedBy>
  <cp:revision>42</cp:revision>
  <cp:lastPrinted>2017-07-14T19:53:03Z</cp:lastPrinted>
  <dcterms:created xsi:type="dcterms:W3CDTF">2006-08-16T00:00:00Z</dcterms:created>
  <dcterms:modified xsi:type="dcterms:W3CDTF">2018-10-15T17:45:51Z</dcterms:modified>
</cp:coreProperties>
</file>