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 snapToGrid="0">
      <p:cViewPr>
        <p:scale>
          <a:sx n="75" d="100"/>
          <a:sy n="75" d="100"/>
        </p:scale>
        <p:origin x="2208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FF4C-1C66-4C96-98B2-D18CA6587646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E334-55E7-4246-8E57-347ED7A45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0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7AA-89EC-46A1-BD25-F4EEA95F8DD3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42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3839-24FF-4665-9CBD-436E4F85B30A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0FC8-DEC6-4C3E-99C4-AB51EB6B9040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332-914E-4CA1-85B3-2CFB6E6ACDB7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6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10A1-660E-4429-BADA-407D31413FE6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C0F-53E5-44D0-93FC-0C8E50049675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8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92A-1667-4FD0-84B0-09FF69D29261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5D5-6F0E-4F8A-81DA-3A31D5E6373A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4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788A-A7CC-442E-930A-A5CF7537A8A5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E7-3910-403C-9FC5-1898A43DB0BB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4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2366-618F-47ED-AB0D-6F7F32E6173F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8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82B8-C538-425F-B462-4B7AC8801E91}" type="datetime1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/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</a:t>
            </a:r>
            <a:r>
              <a:rPr lang="en-US" altLang="ja-JP" dirty="0"/>
              <a:t>'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ellipsoid</a:t>
            </a:r>
            <a:r>
              <a:rPr lang="en-US" altLang="ja-JP" dirty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(x, 1</a:t>
            </a:r>
            <a:r>
              <a:rPr kumimoji="1" lang="en-US" altLang="ja-JP" sz="2400" dirty="0"/>
              <a:t>) : </a:t>
            </a:r>
            <a:r>
              <a:rPr kumimoji="1" lang="en-US" altLang="ja-JP" sz="2400" dirty="0" smtClean="0"/>
              <a:t>Diameter along x-axis.</a:t>
            </a:r>
            <a:endParaRPr kumimoji="1" lang="en-US" altLang="ja-JP" sz="2400" dirty="0"/>
          </a:p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/>
              <a:t>x</a:t>
            </a:r>
            <a:r>
              <a:rPr kumimoji="1" lang="en-US" altLang="ja-JP" sz="2400" dirty="0" smtClean="0"/>
              <a:t>, 2)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: </a:t>
            </a:r>
            <a:r>
              <a:rPr kumimoji="1" lang="en-US" altLang="ja-JP" sz="2400" dirty="0"/>
              <a:t>Diameter along</a:t>
            </a:r>
            <a:r>
              <a:rPr kumimoji="1" lang="en-US" altLang="ja-JP" sz="2400" dirty="0" smtClean="0"/>
              <a:t> y-axis.</a:t>
            </a:r>
          </a:p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(x, 3)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: </a:t>
            </a:r>
            <a:r>
              <a:rPr kumimoji="1" lang="en-US" altLang="ja-JP" sz="2400" dirty="0"/>
              <a:t>Diameter along</a:t>
            </a:r>
            <a:r>
              <a:rPr kumimoji="1" lang="en-US" altLang="ja-JP" sz="2400" dirty="0" smtClean="0"/>
              <a:t> z-axis.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1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864" y="6914392"/>
            <a:ext cx="62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691640" y="4617720"/>
            <a:ext cx="3429000" cy="59436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1874520" y="4389120"/>
            <a:ext cx="2971800" cy="99060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413836" y="3822010"/>
            <a:ext cx="15089" cy="229246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638759" y="323439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0595" y="494002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035401" y="529283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2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/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half-ellipsoid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Diameter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Diameter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</a:t>
            </a:r>
            <a:r>
              <a:rPr kumimoji="1" lang="en-US" altLang="ja-JP" sz="2400" dirty="0" smtClean="0"/>
              <a:t>Height(=radius)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2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</a:t>
            </a:r>
            <a:r>
              <a:rPr kumimoji="1" lang="en-US" altLang="ja-JP" sz="2400" dirty="0" smtClean="0"/>
              <a:t>along </a:t>
            </a:r>
            <a:r>
              <a:rPr kumimoji="1" lang="en-US" altLang="ja-JP" sz="2400" dirty="0"/>
              <a:t>the z </a:t>
            </a:r>
            <a:r>
              <a:rPr kumimoji="1" lang="en-US" altLang="ja-JP" sz="2400" dirty="0" smtClean="0"/>
              <a:t>axis </a:t>
            </a:r>
            <a:r>
              <a:rPr kumimoji="1" lang="en-US" altLang="ja-JP" sz="2400" dirty="0"/>
              <a:t>located below the </a:t>
            </a:r>
            <a:r>
              <a:rPr kumimoji="1" lang="en-US" altLang="ja-JP" sz="2400" dirty="0" smtClean="0"/>
              <a:t>shape.</a:t>
            </a:r>
            <a:endParaRPr kumimoji="1" lang="en-US" altLang="ja-JP" sz="2400" dirty="0"/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ellipsoid) 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2394613" y="3887362"/>
            <a:ext cx="1931406" cy="1405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1173480" y="4267200"/>
            <a:ext cx="4312920" cy="76200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120000">
            <a:off x="3412090" y="3550920"/>
            <a:ext cx="45720" cy="10972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801597" y="299640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85751" y="519054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358997" y="529283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6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elliptic-cylinder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Diameter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Diameter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Side length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3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27864" y="6914392"/>
            <a:ext cx="62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240280" y="3703320"/>
            <a:ext cx="2133600" cy="86868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407920" y="3886200"/>
            <a:ext cx="1965960" cy="39624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785360" y="3886200"/>
            <a:ext cx="121920" cy="184404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931017" y="448699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6791" y="452666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64451" y="340141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1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triangular-cylinder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</a:t>
            </a:r>
            <a:r>
              <a:rPr kumimoji="1" lang="en-US" altLang="ja-JP" sz="2400" dirty="0" smtClean="0"/>
              <a:t>Side </a:t>
            </a:r>
            <a:r>
              <a:rPr kumimoji="1" lang="en-US" altLang="ja-JP" sz="2400" dirty="0"/>
              <a:t>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</a:t>
            </a:r>
            <a:r>
              <a:rPr kumimoji="1" lang="en-US" altLang="ja-JP" sz="2400" dirty="0" smtClean="0"/>
              <a:t>Height along </a:t>
            </a:r>
            <a:r>
              <a:rPr kumimoji="1" lang="en-US" altLang="ja-JP" sz="2400" dirty="0"/>
              <a:t>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Side length </a:t>
            </a:r>
            <a:r>
              <a:rPr kumimoji="1" lang="en-US" altLang="ja-JP" sz="2400" dirty="0" smtClean="0"/>
              <a:t>along </a:t>
            </a:r>
            <a:r>
              <a:rPr kumimoji="1" lang="en-US" altLang="ja-JP" sz="2400" dirty="0"/>
              <a:t>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4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rot="120000" flipH="1">
            <a:off x="2369489" y="3656504"/>
            <a:ext cx="438411" cy="1177447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2748282" y="4201160"/>
            <a:ext cx="2016758" cy="1473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002984" y="386550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78665" y="368224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</a:p>
          <a:p>
            <a:pPr algn="just"/>
            <a:r>
              <a:rPr kumimoji="1" lang="en-US" altLang="ja-JP" sz="2400" dirty="0" smtClean="0"/>
              <a:t>(</a:t>
            </a:r>
            <a:r>
              <a:rPr kumimoji="1" lang="en-US" altLang="ja-JP" sz="2400" dirty="0"/>
              <a:t>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triangle) </a:t>
            </a:r>
            <a:endParaRPr kumimoji="1" lang="ja-JP" altLang="en-US" sz="2400" dirty="0"/>
          </a:p>
          <a:p>
            <a:pPr algn="just"/>
            <a:endParaRPr kumimoji="1" lang="ja-JP" altLang="en-US" sz="2400" dirty="0"/>
          </a:p>
        </p:txBody>
      </p:sp>
      <p:cxnSp>
        <p:nvCxnSpPr>
          <p:cNvPr id="19" name="直線矢印コネクタ 18"/>
          <p:cNvCxnSpPr/>
          <p:nvPr/>
        </p:nvCxnSpPr>
        <p:spPr>
          <a:xfrm rot="21480000" flipH="1">
            <a:off x="4813808" y="4358246"/>
            <a:ext cx="1" cy="1348195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830809" y="4712464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8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rectangular-cylinder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</a:t>
            </a:r>
            <a:r>
              <a:rPr kumimoji="1" lang="en-US" altLang="ja-JP" sz="2400" dirty="0" smtClean="0"/>
              <a:t>Side </a:t>
            </a:r>
            <a:r>
              <a:rPr kumimoji="1" lang="en-US" altLang="ja-JP" sz="2400" dirty="0"/>
              <a:t>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Side length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Side length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5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1341120" y="3566161"/>
            <a:ext cx="1920240" cy="761999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rot="21540000">
            <a:off x="1377696" y="4330752"/>
            <a:ext cx="0" cy="16986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392519" y="6012840"/>
            <a:ext cx="2214977" cy="31280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511419" y="493793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49421" y="338679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720171" y="618218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elliptic-cone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Diameter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Diameter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</a:t>
            </a:r>
            <a:r>
              <a:rPr kumimoji="1" lang="en-US" altLang="ja-JP" sz="2400" dirty="0" smtClean="0"/>
              <a:t>Height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6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along the z axis located below the shape.</a:t>
            </a:r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ellipsoid) 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621536" y="5192628"/>
            <a:ext cx="3541776" cy="62162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852928" y="5192628"/>
            <a:ext cx="950976" cy="6991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3351057" y="3720721"/>
            <a:ext cx="173099" cy="182146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635411" y="339172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8695" y="459330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3078" y="5878384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8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triangular-cone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Side 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Height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Height along </a:t>
            </a:r>
            <a:r>
              <a:rPr kumimoji="1" lang="en-US" altLang="ja-JP" sz="2400" dirty="0" smtClean="0"/>
              <a:t>z-axis</a:t>
            </a:r>
            <a:r>
              <a:rPr kumimoji="1" lang="en-US" altLang="ja-JP" sz="2400" dirty="0"/>
              <a:t>.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7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along the z axis located below the shape.</a:t>
            </a:r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triangle) 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1590805" y="5561557"/>
            <a:ext cx="1553228" cy="676405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480153" y="5711869"/>
            <a:ext cx="2329842" cy="22546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269293" y="3908121"/>
            <a:ext cx="0" cy="192900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390319" y="374796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7199" y="574377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5855" y="4852338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7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rectangular-cone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Side 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Side length along y-axis.</a:t>
            </a:r>
          </a:p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(x</a:t>
            </a:r>
            <a:r>
              <a:rPr kumimoji="1" lang="en-US" altLang="ja-JP" sz="2400" dirty="0"/>
              <a:t>, 3) : Height along </a:t>
            </a:r>
            <a:r>
              <a:rPr kumimoji="1" lang="en-US" altLang="ja-JP" sz="2400" dirty="0" smtClean="0"/>
              <a:t>z-axis</a:t>
            </a:r>
            <a:r>
              <a:rPr kumimoji="1" lang="en-US" altLang="ja-JP" sz="2400" dirty="0"/>
              <a:t>.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8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along the z axis located below the shape.</a:t>
            </a:r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rectangle) 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 flipV="1">
            <a:off x="1177447" y="5366390"/>
            <a:ext cx="2251553" cy="101601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3407079" y="5945688"/>
            <a:ext cx="2229632" cy="37578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3407079" y="3784210"/>
            <a:ext cx="68892" cy="184937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715995" y="367280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85751" y="452666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183633" y="6207234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</a:t>
            </a:r>
            <a:r>
              <a:rPr lang="en-US" altLang="ja-JP" dirty="0" smtClean="0"/>
              <a:t>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elliptic-ring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</a:t>
            </a:r>
            <a:r>
              <a:rPr kumimoji="1" lang="en-US" altLang="ja-JP" sz="2400" dirty="0" smtClean="0"/>
              <a:t>Outer diameter </a:t>
            </a:r>
            <a:r>
              <a:rPr kumimoji="1" lang="en-US" altLang="ja-JP" sz="2400" dirty="0"/>
              <a:t>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</a:t>
            </a:r>
            <a:r>
              <a:rPr kumimoji="1" lang="en-US" altLang="ja-JP" sz="2400" dirty="0" smtClean="0"/>
              <a:t>Outer diameter </a:t>
            </a:r>
            <a:r>
              <a:rPr kumimoji="1" lang="en-US" altLang="ja-JP" sz="2400" dirty="0"/>
              <a:t>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Side length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along z-axis</a:t>
            </a:r>
            <a:r>
              <a:rPr kumimoji="1" lang="en-US" altLang="ja-JP" sz="2400" dirty="0" smtClean="0"/>
              <a:t>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</a:t>
            </a:r>
            <a:r>
              <a:rPr kumimoji="1" lang="en-US" altLang="ja-JP" sz="2400" dirty="0" smtClean="0"/>
              <a:t>4) </a:t>
            </a:r>
            <a:r>
              <a:rPr kumimoji="1" lang="en-US" altLang="ja-JP" sz="2400" dirty="0"/>
              <a:t>: </a:t>
            </a:r>
            <a:r>
              <a:rPr kumimoji="1" lang="en-US" altLang="ja-JP" sz="2400" dirty="0" smtClean="0"/>
              <a:t>Inner </a:t>
            </a:r>
            <a:r>
              <a:rPr kumimoji="1" lang="en-US" altLang="ja-JP" sz="2400" dirty="0"/>
              <a:t>diameter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</a:t>
            </a:r>
            <a:r>
              <a:rPr kumimoji="1" lang="en-US" altLang="ja-JP" sz="2400" dirty="0" smtClean="0"/>
              <a:t>5) </a:t>
            </a:r>
            <a:r>
              <a:rPr kumimoji="1" lang="en-US" altLang="ja-JP" sz="2400" dirty="0"/>
              <a:t>: Inner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diameter along y-axis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9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864" y="6914392"/>
            <a:ext cx="62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>
            <a:cxnSpLocks noChangeAspect="1"/>
          </p:cNvCxnSpPr>
          <p:nvPr/>
        </p:nvCxnSpPr>
        <p:spPr>
          <a:xfrm rot="19380000" flipV="1">
            <a:off x="2443694" y="4200558"/>
            <a:ext cx="1763305" cy="71791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cxnSpLocks noChangeAspect="1"/>
          </p:cNvCxnSpPr>
          <p:nvPr/>
        </p:nvCxnSpPr>
        <p:spPr>
          <a:xfrm rot="20820000">
            <a:off x="1842664" y="4292142"/>
            <a:ext cx="2953170" cy="5952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834128" y="4526662"/>
            <a:ext cx="249936" cy="75857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931017" y="448699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18976" y="539085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84313" y="4687284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矢印コネクタ 18"/>
          <p:cNvCxnSpPr>
            <a:cxnSpLocks noChangeAspect="1"/>
          </p:cNvCxnSpPr>
          <p:nvPr/>
        </p:nvCxnSpPr>
        <p:spPr>
          <a:xfrm rot="19380000" flipV="1">
            <a:off x="2656852" y="4302018"/>
            <a:ext cx="1324797" cy="539383"/>
          </a:xfrm>
          <a:prstGeom prst="straightConnector1">
            <a:avLst/>
          </a:prstGeom>
          <a:ln w="38100">
            <a:solidFill>
              <a:srgbClr val="FFFF0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130912" y="495803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kumimoji="1" lang="en-US" altLang="ja-JP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ja-JP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線矢印コネクタ 20"/>
          <p:cNvCxnSpPr>
            <a:cxnSpLocks noChangeAspect="1"/>
          </p:cNvCxnSpPr>
          <p:nvPr/>
        </p:nvCxnSpPr>
        <p:spPr>
          <a:xfrm rot="20820000">
            <a:off x="2210967" y="4363916"/>
            <a:ext cx="2240949" cy="451665"/>
          </a:xfrm>
          <a:prstGeom prst="straightConnector1">
            <a:avLst/>
          </a:prstGeom>
          <a:ln w="38100">
            <a:solidFill>
              <a:srgbClr val="FFFF0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1374329" y="397405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ja-JP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622</Words>
  <Application>Microsoft Office PowerPoint</Application>
  <PresentationFormat>A4 210 x 297 mm</PresentationFormat>
  <Paragraphs>90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typ_s(x)  = 'ellipsoid'</vt:lpstr>
      <vt:lpstr>typ_s(x)  = 'half-ellipsoid'</vt:lpstr>
      <vt:lpstr>typ_s(x)  = 'elliptic-cylinder'</vt:lpstr>
      <vt:lpstr>typ_s(x)  = 'triangular-cylinder'</vt:lpstr>
      <vt:lpstr>typ_s(x)  = 'rectangular-cylinder'</vt:lpstr>
      <vt:lpstr>typ_s(x)  = 'elliptic-cone'</vt:lpstr>
      <vt:lpstr>typ_s(x)  = 'triangular-cone'</vt:lpstr>
      <vt:lpstr>typ_s(x)  = 'rectangular-cone'</vt:lpstr>
      <vt:lpstr>typ_s(x)  = 'elliptic-ring'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typ_s(x)  = 'ellipsoid'</dc:title>
  <dc:creator>TT2</dc:creator>
  <cp:lastModifiedBy>TT2</cp:lastModifiedBy>
  <cp:revision>31</cp:revision>
  <dcterms:created xsi:type="dcterms:W3CDTF">2018-10-24T00:45:55Z</dcterms:created>
  <dcterms:modified xsi:type="dcterms:W3CDTF">2018-11-22T04:58:53Z</dcterms:modified>
</cp:coreProperties>
</file>