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  <Relationship Id='rId17' Target='slides/slide12.xml' Type='http://schemas.openxmlformats.org/officeDocument/2006/relationships/slide' />
  <Relationship Id='rId18' Target='slides/slide13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1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7' Target='../media/image11.png' Type='http://schemas.openxmlformats.org/officeDocument/2006/relationships/image' />
</Relationships>

</file>

<file path=ppt/slides/_rels/slide1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8' Target='../media/image12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BE0D708B-1641-4BD2-A3B7-FFE981596D13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7336CF6E-E0A1-4B11-9D4F-C3858FAF8F80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17-03-2019 15:05:19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de10">
            <a:extLst>
              <a:ext uri="{FF2B5EF4-FFF2-40B4-BE49-F238E27FC236}">
                <a16:creationId xmlns:a16="http://schemas.microsoft.com/office/drawing/2014/main" id="{A11DC2E6-6BC7-4816-B8E3-FD6B3EDB28C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1170" y="0"/>
            <a:ext cx="870966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lide11">
            <a:extLst>
              <a:ext uri="{FF2B5EF4-FFF2-40B4-BE49-F238E27FC236}">
                <a16:creationId xmlns:a16="http://schemas.microsoft.com/office/drawing/2014/main" id="{FE1F5E89-8628-42A7-9A4E-65B89892572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8169" y="0"/>
            <a:ext cx="727566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slide12">
            <a:extLst>
              <a:ext uri="{FF2B5EF4-FFF2-40B4-BE49-F238E27FC236}">
                <a16:creationId xmlns:a16="http://schemas.microsoft.com/office/drawing/2014/main" id="{64CDDBC6-647D-456F-8559-C47B35F5CED7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4107" y="0"/>
            <a:ext cx="74237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lide13">
            <a:extLst>
              <a:ext uri="{FF2B5EF4-FFF2-40B4-BE49-F238E27FC236}">
                <a16:creationId xmlns:a16="http://schemas.microsoft.com/office/drawing/2014/main" id="{0623B12B-B015-4C4C-8159-531516BE1310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0056"/>
            <a:ext cx="12192000" cy="6157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>
            <a:extLst>
              <a:ext uri="{FF2B5EF4-FFF2-40B4-BE49-F238E27FC236}">
                <a16:creationId xmlns:a16="http://schemas.microsoft.com/office/drawing/2014/main" id="{26BE618B-274C-40D0-95FC-94CD60DF3A4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402" y="0"/>
            <a:ext cx="118471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>
            <a:extLst>
              <a:ext uri="{FF2B5EF4-FFF2-40B4-BE49-F238E27FC236}">
                <a16:creationId xmlns:a16="http://schemas.microsoft.com/office/drawing/2014/main" id="{5C468DD7-83DB-4C0B-BAF2-5B6A52015AF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402" y="0"/>
            <a:ext cx="118471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>
            <a:extLst>
              <a:ext uri="{FF2B5EF4-FFF2-40B4-BE49-F238E27FC236}">
                <a16:creationId xmlns:a16="http://schemas.microsoft.com/office/drawing/2014/main" id="{24C75122-4D57-4270-A05E-C1BBA0E9751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43" y="0"/>
            <a:ext cx="115525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>
            <a:extLst>
              <a:ext uri="{FF2B5EF4-FFF2-40B4-BE49-F238E27FC236}">
                <a16:creationId xmlns:a16="http://schemas.microsoft.com/office/drawing/2014/main" id="{B3FEED0D-24A7-4495-92AF-4DD33F04DF8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59" y="0"/>
            <a:ext cx="118854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>
            <a:extLst>
              <a:ext uri="{FF2B5EF4-FFF2-40B4-BE49-F238E27FC236}">
                <a16:creationId xmlns:a16="http://schemas.microsoft.com/office/drawing/2014/main" id="{F6F1C73D-B901-44EA-B957-9A2DED35491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041" y="0"/>
            <a:ext cx="113019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>
            <a:extLst>
              <a:ext uri="{FF2B5EF4-FFF2-40B4-BE49-F238E27FC236}">
                <a16:creationId xmlns:a16="http://schemas.microsoft.com/office/drawing/2014/main" id="{53577349-8E97-4116-98A1-47CC808766F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107"/>
            <a:ext cx="12192000" cy="6519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>
            <a:extLst>
              <a:ext uri="{FF2B5EF4-FFF2-40B4-BE49-F238E27FC236}">
                <a16:creationId xmlns:a16="http://schemas.microsoft.com/office/drawing/2014/main" id="{252459A5-BE76-471F-859A-B9DAE5ED048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9893" y="0"/>
            <a:ext cx="56322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>
            <a:extLst>
              <a:ext uri="{FF2B5EF4-FFF2-40B4-BE49-F238E27FC236}">
                <a16:creationId xmlns:a16="http://schemas.microsoft.com/office/drawing/2014/main" id="{0D5E03DC-5738-481D-BFBA-82993E83060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5946" y="0"/>
            <a:ext cx="556010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13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0</cp:revision>
  <dcterms:created xsi:type="dcterms:W3CDTF">2018-08-15T22:40:47Z</dcterms:created>
  <dcterms:modified xsi:type="dcterms:W3CDTF">2018-08-15T22:40:47Z</dcterms:modified>
</cp:coreProperties>
</file>