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2" r:id="rId5"/>
    <p:sldId id="263" r:id="rId6"/>
    <p:sldId id="260" r:id="rId7"/>
    <p:sldId id="264" r:id="rId8"/>
    <p:sldId id="261" r:id="rId9"/>
    <p:sldId id="259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Suicide Rate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</a:t>
            </a:r>
          </a:p>
          <a:p>
            <a:r>
              <a:rPr lang="en-IN" dirty="0" smtClean="0"/>
              <a:t>Jaimon </a:t>
            </a:r>
            <a:r>
              <a:rPr lang="en-IN" dirty="0" err="1" smtClean="0"/>
              <a:t>Thyparambil</a:t>
            </a:r>
            <a:r>
              <a:rPr lang="en-IN" dirty="0" smtClean="0"/>
              <a:t> Thomas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095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580" y="2777907"/>
            <a:ext cx="9404723" cy="1400530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5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Every Year Approximately 800000 people die</a:t>
            </a:r>
          </a:p>
          <a:p>
            <a:r>
              <a:rPr lang="en-IN" dirty="0" smtClean="0"/>
              <a:t>Approximately 1 person per second</a:t>
            </a:r>
          </a:p>
          <a:p>
            <a:r>
              <a:rPr lang="en-IN" dirty="0" smtClean="0"/>
              <a:t>For every suicide there is approx. 20 persons who attempted and failed</a:t>
            </a:r>
          </a:p>
          <a:p>
            <a:r>
              <a:rPr lang="en-IN" dirty="0" smtClean="0"/>
              <a:t>One of the most preventable cause of death compared to others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04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Analyse patterns based on age, sex, country etc.</a:t>
            </a:r>
          </a:p>
          <a:p>
            <a:r>
              <a:rPr lang="en-IN" dirty="0" smtClean="0"/>
              <a:t>Analyse the influence of GDP on suicide rates</a:t>
            </a:r>
          </a:p>
          <a:p>
            <a:r>
              <a:rPr lang="en-IN" dirty="0" smtClean="0"/>
              <a:t>Analyse the influence of Happiness rating on suicide rates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37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1"/>
            <a:ext cx="6857999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2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" y="-2"/>
            <a:ext cx="121920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5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1" y="-2667001"/>
            <a:ext cx="6857999" cy="121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7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1" y="-2667001"/>
            <a:ext cx="6857999" cy="121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0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1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Will be done mostly using D3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333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265</TotalTime>
  <Words>81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Suicide Rate Analysis</vt:lpstr>
      <vt:lpstr>Introduction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Suicide Rate Analysis</dc:title>
  <dc:creator>Jaimon TT</dc:creator>
  <cp:lastModifiedBy>Jaimon TT</cp:lastModifiedBy>
  <cp:revision>5</cp:revision>
  <dcterms:created xsi:type="dcterms:W3CDTF">2019-05-28T21:53:02Z</dcterms:created>
  <dcterms:modified xsi:type="dcterms:W3CDTF">2019-05-29T02:18:12Z</dcterms:modified>
</cp:coreProperties>
</file>