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
      <p:regular r:id="rId31"/>
      <p:bold r:id="rId32"/>
    </p:embeddedFont>
    <p:embeddedFont>
      <p:font typeface="Inter Tigh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WSgp/1Duk0QUo4Znh2CtoLBgb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541162-4A82-48AC-A6AB-AB6589BF5F1B}">
  <a:tblStyle styleId="{EE541162-4A82-48AC-A6AB-AB6589BF5F1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terTight-regular.fntdata"/><Relationship Id="rId10" Type="http://schemas.openxmlformats.org/officeDocument/2006/relationships/slide" Target="slides/slide5.xml"/><Relationship Id="rId32" Type="http://schemas.openxmlformats.org/officeDocument/2006/relationships/font" Target="fonts/Play-bold.fntdata"/><Relationship Id="rId13" Type="http://schemas.openxmlformats.org/officeDocument/2006/relationships/slide" Target="slides/slide8.xml"/><Relationship Id="rId35" Type="http://schemas.openxmlformats.org/officeDocument/2006/relationships/font" Target="fonts/InterTight-italic.fntdata"/><Relationship Id="rId12" Type="http://schemas.openxmlformats.org/officeDocument/2006/relationships/slide" Target="slides/slide7.xml"/><Relationship Id="rId34" Type="http://schemas.openxmlformats.org/officeDocument/2006/relationships/font" Target="fonts/InterTight-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InterTight-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7"/>
          <p:cNvGrpSpPr/>
          <p:nvPr/>
        </p:nvGrpSpPr>
        <p:grpSpPr>
          <a:xfrm>
            <a:off x="182575" y="180750"/>
            <a:ext cx="9014125" cy="4782000"/>
            <a:chOff x="182575" y="180750"/>
            <a:chExt cx="9014125" cy="4782000"/>
          </a:xfrm>
        </p:grpSpPr>
        <p:sp>
          <p:nvSpPr>
            <p:cNvPr id="10" name="Google Shape;10;p27"/>
            <p:cNvSpPr/>
            <p:nvPr/>
          </p:nvSpPr>
          <p:spPr>
            <a:xfrm>
              <a:off x="8084900" y="1784100"/>
              <a:ext cx="11118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 name="Google Shape;11;p27"/>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2" name="Google Shape;12;p27"/>
          <p:cNvGrpSpPr/>
          <p:nvPr/>
        </p:nvGrpSpPr>
        <p:grpSpPr>
          <a:xfrm>
            <a:off x="-9400" y="-4001529"/>
            <a:ext cx="9153400" cy="13140934"/>
            <a:chOff x="-9400" y="-4242650"/>
            <a:chExt cx="9153400" cy="13938200"/>
          </a:xfrm>
        </p:grpSpPr>
        <p:cxnSp>
          <p:nvCxnSpPr>
            <p:cNvPr id="13" name="Google Shape;13;p27"/>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14" name="Google Shape;14;p27"/>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15" name="Google Shape;15;p27"/>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16" name="Google Shape;16;p27"/>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 name="Google Shape;17;p27"/>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18" name="Google Shape;18;p27"/>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19" name="Google Shape;19;p27"/>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20" name="Google Shape;20;p27"/>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21" name="Google Shape;21;p27"/>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22" name="Google Shape;22;p27"/>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23" name="Google Shape;23;p27"/>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24" name="Google Shape;24;p27"/>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5" name="Google Shape;25;p27"/>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26" name="Google Shape;26;p27"/>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7" name="Google Shape;27;p27"/>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28" name="Google Shape;28;p27"/>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29" name="Google Shape;29;p27"/>
          <p:cNvSpPr/>
          <p:nvPr/>
        </p:nvSpPr>
        <p:spPr>
          <a:xfrm>
            <a:off x="856075" y="641475"/>
            <a:ext cx="7431900" cy="38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0" name="Google Shape;30;p27"/>
          <p:cNvSpPr txBox="1"/>
          <p:nvPr>
            <p:ph type="ctrTitle"/>
          </p:nvPr>
        </p:nvSpPr>
        <p:spPr>
          <a:xfrm>
            <a:off x="1058900" y="1560913"/>
            <a:ext cx="7026000" cy="14145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27"/>
          <p:cNvSpPr txBox="1"/>
          <p:nvPr>
            <p:ph idx="1" type="subTitle"/>
          </p:nvPr>
        </p:nvSpPr>
        <p:spPr>
          <a:xfrm>
            <a:off x="1058900" y="3173088"/>
            <a:ext cx="7026000" cy="4095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38" name="Shape 238"/>
        <p:cNvGrpSpPr/>
        <p:nvPr/>
      </p:nvGrpSpPr>
      <p:grpSpPr>
        <a:xfrm>
          <a:off x="0" y="0"/>
          <a:ext cx="0" cy="0"/>
          <a:chOff x="0" y="0"/>
          <a:chExt cx="0" cy="0"/>
        </a:xfrm>
      </p:grpSpPr>
      <p:sp>
        <p:nvSpPr>
          <p:cNvPr id="239" name="Google Shape;239;p36"/>
          <p:cNvSpPr/>
          <p:nvPr/>
        </p:nvSpPr>
        <p:spPr>
          <a:xfrm>
            <a:off x="8502150" y="409500"/>
            <a:ext cx="841200" cy="874200"/>
          </a:xfrm>
          <a:prstGeom prst="rect">
            <a:avLst/>
          </a:prstGeom>
          <a:solidFill>
            <a:srgbClr val="073763">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nvGrpSpPr>
          <p:cNvPr id="240" name="Google Shape;240;p36"/>
          <p:cNvGrpSpPr/>
          <p:nvPr/>
        </p:nvGrpSpPr>
        <p:grpSpPr>
          <a:xfrm>
            <a:off x="182575" y="180750"/>
            <a:ext cx="9014250" cy="4782000"/>
            <a:chOff x="182575" y="180750"/>
            <a:chExt cx="9014250" cy="4782000"/>
          </a:xfrm>
        </p:grpSpPr>
        <p:sp>
          <p:nvSpPr>
            <p:cNvPr id="241" name="Google Shape;241;p36"/>
            <p:cNvSpPr/>
            <p:nvPr/>
          </p:nvSpPr>
          <p:spPr>
            <a:xfrm>
              <a:off x="8355625" y="4002950"/>
              <a:ext cx="841200" cy="73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2" name="Google Shape;242;p36"/>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243" name="Google Shape;243;p36"/>
          <p:cNvGrpSpPr/>
          <p:nvPr/>
        </p:nvGrpSpPr>
        <p:grpSpPr>
          <a:xfrm>
            <a:off x="-108775" y="-3097325"/>
            <a:ext cx="9252775" cy="12792875"/>
            <a:chOff x="-108775" y="-3097325"/>
            <a:chExt cx="9252775" cy="12792875"/>
          </a:xfrm>
        </p:grpSpPr>
        <p:cxnSp>
          <p:nvCxnSpPr>
            <p:cNvPr id="244" name="Google Shape;244;p36"/>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45" name="Google Shape;245;p36"/>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46" name="Google Shape;246;p36"/>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47" name="Google Shape;247;p36"/>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48" name="Google Shape;248;p36"/>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49" name="Google Shape;249;p36"/>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50" name="Google Shape;250;p36"/>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51" name="Google Shape;251;p36"/>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52" name="Google Shape;252;p36"/>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53" name="Google Shape;253;p36"/>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54" name="Google Shape;254;p36"/>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255" name="Google Shape;255;p36"/>
            <p:cNvCxnSpPr/>
            <p:nvPr/>
          </p:nvCxnSpPr>
          <p:spPr>
            <a:xfrm rot="10800000">
              <a:off x="-108750" y="438100"/>
              <a:ext cx="8763300" cy="0"/>
            </a:xfrm>
            <a:prstGeom prst="straightConnector1">
              <a:avLst/>
            </a:prstGeom>
            <a:noFill/>
            <a:ln cap="flat" cmpd="sng" w="9525">
              <a:solidFill>
                <a:schemeClr val="lt1"/>
              </a:solidFill>
              <a:prstDash val="solid"/>
              <a:round/>
              <a:headEnd len="sm" w="sm" type="none"/>
              <a:tailEnd len="sm" w="sm" type="none"/>
            </a:ln>
          </p:spPr>
        </p:cxnSp>
        <p:cxnSp>
          <p:nvCxnSpPr>
            <p:cNvPr id="256" name="Google Shape;256;p36"/>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257" name="Google Shape;257;p36"/>
            <p:cNvCxnSpPr/>
            <p:nvPr/>
          </p:nvCxnSpPr>
          <p:spPr>
            <a:xfrm rot="10800000">
              <a:off x="-108775" y="438100"/>
              <a:ext cx="8554800" cy="0"/>
            </a:xfrm>
            <a:prstGeom prst="straightConnector1">
              <a:avLst/>
            </a:prstGeom>
            <a:noFill/>
            <a:ln cap="flat" cmpd="sng" w="9525">
              <a:solidFill>
                <a:schemeClr val="lt1"/>
              </a:solidFill>
              <a:prstDash val="solid"/>
              <a:round/>
              <a:headEnd len="sm" w="sm" type="none"/>
              <a:tailEnd len="sm" w="sm" type="none"/>
            </a:ln>
          </p:spPr>
        </p:cxnSp>
        <p:cxnSp>
          <p:nvCxnSpPr>
            <p:cNvPr id="258" name="Google Shape;258;p36"/>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259" name="Google Shape;259;p36"/>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260" name="Google Shape;260;p36"/>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61" name="Google Shape;261;p36"/>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
    <p:spTree>
      <p:nvGrpSpPr>
        <p:cNvPr id="262" name="Shape 262"/>
        <p:cNvGrpSpPr/>
        <p:nvPr/>
      </p:nvGrpSpPr>
      <p:grpSpPr>
        <a:xfrm>
          <a:off x="0" y="0"/>
          <a:ext cx="0" cy="0"/>
          <a:chOff x="0" y="0"/>
          <a:chExt cx="0" cy="0"/>
        </a:xfrm>
      </p:grpSpPr>
      <p:grpSp>
        <p:nvGrpSpPr>
          <p:cNvPr id="263" name="Google Shape;263;p37"/>
          <p:cNvGrpSpPr/>
          <p:nvPr/>
        </p:nvGrpSpPr>
        <p:grpSpPr>
          <a:xfrm>
            <a:off x="-334100" y="180750"/>
            <a:ext cx="9282425" cy="4782000"/>
            <a:chOff x="-334100" y="180750"/>
            <a:chExt cx="9282425" cy="4782000"/>
          </a:xfrm>
        </p:grpSpPr>
        <p:sp>
          <p:nvSpPr>
            <p:cNvPr id="264" name="Google Shape;264;p37"/>
            <p:cNvSpPr/>
            <p:nvPr/>
          </p:nvSpPr>
          <p:spPr>
            <a:xfrm>
              <a:off x="-334100" y="1966200"/>
              <a:ext cx="8412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65" name="Google Shape;265;p37"/>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266" name="Google Shape;266;p37"/>
          <p:cNvGrpSpPr/>
          <p:nvPr/>
        </p:nvGrpSpPr>
        <p:grpSpPr>
          <a:xfrm>
            <a:off x="-9400" y="-4242650"/>
            <a:ext cx="9153400" cy="13938200"/>
            <a:chOff x="-9400" y="-4242650"/>
            <a:chExt cx="9153400" cy="13938200"/>
          </a:xfrm>
        </p:grpSpPr>
        <p:cxnSp>
          <p:nvCxnSpPr>
            <p:cNvPr id="267" name="Google Shape;267;p37"/>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68" name="Google Shape;268;p37"/>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69" name="Google Shape;269;p37"/>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0" name="Google Shape;270;p37"/>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1" name="Google Shape;271;p37"/>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2" name="Google Shape;272;p37"/>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3" name="Google Shape;273;p37"/>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4" name="Google Shape;274;p37"/>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5" name="Google Shape;275;p37"/>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6" name="Google Shape;276;p37"/>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77" name="Google Shape;277;p37"/>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278" name="Google Shape;278;p37"/>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79" name="Google Shape;279;p37"/>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280" name="Google Shape;280;p37"/>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81" name="Google Shape;281;p37"/>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282" name="Google Shape;282;p37"/>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283" name="Google Shape;283;p37"/>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84" name="Google Shape;284;p37"/>
          <p:cNvSpPr txBox="1"/>
          <p:nvPr>
            <p:ph idx="1" type="subTitle"/>
          </p:nvPr>
        </p:nvSpPr>
        <p:spPr>
          <a:xfrm>
            <a:off x="720000" y="3690800"/>
            <a:ext cx="2424900" cy="3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85" name="Google Shape;285;p37"/>
          <p:cNvSpPr txBox="1"/>
          <p:nvPr>
            <p:ph idx="2" type="subTitle"/>
          </p:nvPr>
        </p:nvSpPr>
        <p:spPr>
          <a:xfrm>
            <a:off x="720000" y="3971300"/>
            <a:ext cx="2424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6" name="Google Shape;286;p37"/>
          <p:cNvSpPr txBox="1"/>
          <p:nvPr>
            <p:ph type="title"/>
          </p:nvPr>
        </p:nvSpPr>
        <p:spPr>
          <a:xfrm>
            <a:off x="1617001" y="2942492"/>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7" name="Google Shape;287;p37"/>
          <p:cNvSpPr txBox="1"/>
          <p:nvPr>
            <p:ph idx="3" type="subTitle"/>
          </p:nvPr>
        </p:nvSpPr>
        <p:spPr>
          <a:xfrm>
            <a:off x="3359550" y="3690800"/>
            <a:ext cx="2424900" cy="3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88" name="Google Shape;288;p37"/>
          <p:cNvSpPr txBox="1"/>
          <p:nvPr>
            <p:ph idx="4" type="subTitle"/>
          </p:nvPr>
        </p:nvSpPr>
        <p:spPr>
          <a:xfrm>
            <a:off x="3359550" y="3971300"/>
            <a:ext cx="2424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9" name="Google Shape;289;p37"/>
          <p:cNvSpPr txBox="1"/>
          <p:nvPr>
            <p:ph idx="5" type="title"/>
          </p:nvPr>
        </p:nvSpPr>
        <p:spPr>
          <a:xfrm>
            <a:off x="4256539" y="2942492"/>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0" name="Google Shape;290;p37"/>
          <p:cNvSpPr txBox="1"/>
          <p:nvPr>
            <p:ph idx="6" type="subTitle"/>
          </p:nvPr>
        </p:nvSpPr>
        <p:spPr>
          <a:xfrm>
            <a:off x="5999050" y="3690800"/>
            <a:ext cx="2424900" cy="3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91" name="Google Shape;291;p37"/>
          <p:cNvSpPr txBox="1"/>
          <p:nvPr>
            <p:ph idx="7" type="subTitle"/>
          </p:nvPr>
        </p:nvSpPr>
        <p:spPr>
          <a:xfrm>
            <a:off x="5999050" y="3971300"/>
            <a:ext cx="2424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2" name="Google Shape;292;p37"/>
          <p:cNvSpPr txBox="1"/>
          <p:nvPr>
            <p:ph idx="8" type="title"/>
          </p:nvPr>
        </p:nvSpPr>
        <p:spPr>
          <a:xfrm>
            <a:off x="6896076" y="2942492"/>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3" name="Google Shape;293;p37"/>
          <p:cNvSpPr txBox="1"/>
          <p:nvPr>
            <p:ph idx="9" type="subTitle"/>
          </p:nvPr>
        </p:nvSpPr>
        <p:spPr>
          <a:xfrm>
            <a:off x="2039800" y="1955375"/>
            <a:ext cx="2424900" cy="3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94" name="Google Shape;294;p37"/>
          <p:cNvSpPr txBox="1"/>
          <p:nvPr>
            <p:ph idx="13" type="subTitle"/>
          </p:nvPr>
        </p:nvSpPr>
        <p:spPr>
          <a:xfrm>
            <a:off x="2039800" y="2235875"/>
            <a:ext cx="2424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37"/>
          <p:cNvSpPr txBox="1"/>
          <p:nvPr>
            <p:ph idx="14" type="title"/>
          </p:nvPr>
        </p:nvSpPr>
        <p:spPr>
          <a:xfrm>
            <a:off x="2936770" y="1207067"/>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6" name="Google Shape;296;p37"/>
          <p:cNvSpPr txBox="1"/>
          <p:nvPr>
            <p:ph idx="15" type="subTitle"/>
          </p:nvPr>
        </p:nvSpPr>
        <p:spPr>
          <a:xfrm>
            <a:off x="4679300" y="1955375"/>
            <a:ext cx="2424900" cy="35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97" name="Google Shape;297;p37"/>
          <p:cNvSpPr txBox="1"/>
          <p:nvPr>
            <p:ph idx="16" type="subTitle"/>
          </p:nvPr>
        </p:nvSpPr>
        <p:spPr>
          <a:xfrm>
            <a:off x="4679300" y="2235875"/>
            <a:ext cx="2424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37"/>
          <p:cNvSpPr txBox="1"/>
          <p:nvPr>
            <p:ph idx="17" type="title"/>
          </p:nvPr>
        </p:nvSpPr>
        <p:spPr>
          <a:xfrm>
            <a:off x="5576308" y="1207067"/>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9" name="Google Shape;299;p37"/>
          <p:cNvSpPr txBox="1"/>
          <p:nvPr>
            <p:ph idx="18"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00" name="Shape 300"/>
        <p:cNvGrpSpPr/>
        <p:nvPr/>
      </p:nvGrpSpPr>
      <p:grpSpPr>
        <a:xfrm>
          <a:off x="0" y="0"/>
          <a:ext cx="0" cy="0"/>
          <a:chOff x="0" y="0"/>
          <a:chExt cx="0" cy="0"/>
        </a:xfrm>
      </p:grpSpPr>
      <p:grpSp>
        <p:nvGrpSpPr>
          <p:cNvPr id="301" name="Google Shape;301;p38"/>
          <p:cNvGrpSpPr/>
          <p:nvPr/>
        </p:nvGrpSpPr>
        <p:grpSpPr>
          <a:xfrm>
            <a:off x="-231525" y="180750"/>
            <a:ext cx="9179850" cy="5057325"/>
            <a:chOff x="-231525" y="180750"/>
            <a:chExt cx="9179850" cy="5057325"/>
          </a:xfrm>
        </p:grpSpPr>
        <p:sp>
          <p:nvSpPr>
            <p:cNvPr id="302" name="Google Shape;302;p38"/>
            <p:cNvSpPr/>
            <p:nvPr/>
          </p:nvSpPr>
          <p:spPr>
            <a:xfrm>
              <a:off x="-231525" y="3951075"/>
              <a:ext cx="841200" cy="1287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03" name="Google Shape;303;p38"/>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04" name="Google Shape;304;p38"/>
          <p:cNvGrpSpPr/>
          <p:nvPr/>
        </p:nvGrpSpPr>
        <p:grpSpPr>
          <a:xfrm>
            <a:off x="-9400" y="-4001529"/>
            <a:ext cx="9153400" cy="13140934"/>
            <a:chOff x="-9400" y="-4242650"/>
            <a:chExt cx="9153400" cy="13938200"/>
          </a:xfrm>
        </p:grpSpPr>
        <p:cxnSp>
          <p:nvCxnSpPr>
            <p:cNvPr id="305" name="Google Shape;305;p38"/>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306" name="Google Shape;306;p38"/>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307" name="Google Shape;307;p38"/>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08" name="Google Shape;308;p38"/>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309" name="Google Shape;309;p38"/>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10" name="Google Shape;310;p38"/>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11" name="Google Shape;311;p38"/>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12" name="Google Shape;312;p38"/>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13" name="Google Shape;313;p38"/>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314" name="Google Shape;314;p38"/>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15" name="Google Shape;315;p38"/>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316" name="Google Shape;316;p38"/>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17" name="Google Shape;317;p38"/>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318" name="Google Shape;318;p38"/>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19" name="Google Shape;319;p38"/>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320" name="Google Shape;320;p38"/>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321" name="Google Shape;321;p38"/>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22" name="Google Shape;322;p38"/>
          <p:cNvSpPr txBox="1"/>
          <p:nvPr>
            <p:ph idx="1" type="subTitle"/>
          </p:nvPr>
        </p:nvSpPr>
        <p:spPr>
          <a:xfrm>
            <a:off x="715100" y="1253525"/>
            <a:ext cx="7704000" cy="64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323" name="Google Shape;323;p38"/>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4" name="Shape 324"/>
        <p:cNvGrpSpPr/>
        <p:nvPr/>
      </p:nvGrpSpPr>
      <p:grpSpPr>
        <a:xfrm>
          <a:off x="0" y="0"/>
          <a:ext cx="0" cy="0"/>
          <a:chOff x="0" y="0"/>
          <a:chExt cx="0" cy="0"/>
        </a:xfrm>
      </p:grpSpPr>
      <p:grpSp>
        <p:nvGrpSpPr>
          <p:cNvPr id="325" name="Google Shape;325;p39"/>
          <p:cNvGrpSpPr/>
          <p:nvPr/>
        </p:nvGrpSpPr>
        <p:grpSpPr>
          <a:xfrm>
            <a:off x="-231525" y="180750"/>
            <a:ext cx="9179850" cy="5057325"/>
            <a:chOff x="-231525" y="180750"/>
            <a:chExt cx="9179850" cy="5057325"/>
          </a:xfrm>
        </p:grpSpPr>
        <p:sp>
          <p:nvSpPr>
            <p:cNvPr id="326" name="Google Shape;326;p39"/>
            <p:cNvSpPr/>
            <p:nvPr/>
          </p:nvSpPr>
          <p:spPr>
            <a:xfrm>
              <a:off x="-231525" y="3951075"/>
              <a:ext cx="841200" cy="1287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27" name="Google Shape;327;p39"/>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28" name="Google Shape;328;p39"/>
          <p:cNvGrpSpPr/>
          <p:nvPr/>
        </p:nvGrpSpPr>
        <p:grpSpPr>
          <a:xfrm>
            <a:off x="-9400" y="-4001529"/>
            <a:ext cx="9153400" cy="13140934"/>
            <a:chOff x="-9400" y="-4242650"/>
            <a:chExt cx="9153400" cy="13938200"/>
          </a:xfrm>
        </p:grpSpPr>
        <p:cxnSp>
          <p:nvCxnSpPr>
            <p:cNvPr id="329" name="Google Shape;329;p39"/>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330" name="Google Shape;330;p39"/>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331" name="Google Shape;331;p39"/>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32" name="Google Shape;332;p39"/>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333" name="Google Shape;333;p39"/>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34" name="Google Shape;334;p39"/>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35" name="Google Shape;335;p39"/>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36" name="Google Shape;336;p39"/>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37" name="Google Shape;337;p39"/>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338" name="Google Shape;338;p39"/>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39" name="Google Shape;339;p39"/>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340" name="Google Shape;340;p39"/>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41" name="Google Shape;341;p39"/>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342" name="Google Shape;342;p39"/>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43" name="Google Shape;343;p39"/>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344" name="Google Shape;344;p39"/>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345" name="Google Shape;345;p39"/>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46" name="Google Shape;346;p39"/>
          <p:cNvSpPr txBox="1"/>
          <p:nvPr>
            <p:ph idx="1" type="subTitle"/>
          </p:nvPr>
        </p:nvSpPr>
        <p:spPr>
          <a:xfrm>
            <a:off x="1428900" y="1940800"/>
            <a:ext cx="2352000" cy="35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347" name="Google Shape;347;p39"/>
          <p:cNvSpPr txBox="1"/>
          <p:nvPr>
            <p:ph idx="2" type="subTitle"/>
          </p:nvPr>
        </p:nvSpPr>
        <p:spPr>
          <a:xfrm>
            <a:off x="1428900" y="3114425"/>
            <a:ext cx="2352000" cy="35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348" name="Google Shape;348;p39"/>
          <p:cNvSpPr txBox="1"/>
          <p:nvPr>
            <p:ph idx="3" type="subTitle"/>
          </p:nvPr>
        </p:nvSpPr>
        <p:spPr>
          <a:xfrm>
            <a:off x="1428900" y="2297500"/>
            <a:ext cx="23520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9" name="Google Shape;349;p39"/>
          <p:cNvSpPr txBox="1"/>
          <p:nvPr>
            <p:ph idx="4" type="subTitle"/>
          </p:nvPr>
        </p:nvSpPr>
        <p:spPr>
          <a:xfrm>
            <a:off x="1428900" y="3471125"/>
            <a:ext cx="2352000" cy="4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0" name="Google Shape;350;p39"/>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1" name="Shape 351"/>
        <p:cNvGrpSpPr/>
        <p:nvPr/>
      </p:nvGrpSpPr>
      <p:grpSpPr>
        <a:xfrm>
          <a:off x="0" y="0"/>
          <a:ext cx="0" cy="0"/>
          <a:chOff x="0" y="0"/>
          <a:chExt cx="0" cy="0"/>
        </a:xfrm>
      </p:grpSpPr>
      <p:grpSp>
        <p:nvGrpSpPr>
          <p:cNvPr id="352" name="Google Shape;352;p40"/>
          <p:cNvGrpSpPr/>
          <p:nvPr/>
        </p:nvGrpSpPr>
        <p:grpSpPr>
          <a:xfrm>
            <a:off x="-231525" y="180750"/>
            <a:ext cx="9179850" cy="5057325"/>
            <a:chOff x="-231525" y="180750"/>
            <a:chExt cx="9179850" cy="5057325"/>
          </a:xfrm>
        </p:grpSpPr>
        <p:sp>
          <p:nvSpPr>
            <p:cNvPr id="353" name="Google Shape;353;p40"/>
            <p:cNvSpPr/>
            <p:nvPr/>
          </p:nvSpPr>
          <p:spPr>
            <a:xfrm>
              <a:off x="-231525" y="3951075"/>
              <a:ext cx="841200" cy="1287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4" name="Google Shape;354;p40"/>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55" name="Google Shape;355;p40"/>
          <p:cNvGrpSpPr/>
          <p:nvPr/>
        </p:nvGrpSpPr>
        <p:grpSpPr>
          <a:xfrm>
            <a:off x="-9400" y="-4001529"/>
            <a:ext cx="9153400" cy="13140934"/>
            <a:chOff x="-9400" y="-4242650"/>
            <a:chExt cx="9153400" cy="13938200"/>
          </a:xfrm>
        </p:grpSpPr>
        <p:cxnSp>
          <p:nvCxnSpPr>
            <p:cNvPr id="356" name="Google Shape;356;p40"/>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357" name="Google Shape;357;p40"/>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358" name="Google Shape;358;p40"/>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59" name="Google Shape;359;p40"/>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360" name="Google Shape;360;p40"/>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61" name="Google Shape;361;p40"/>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62" name="Google Shape;362;p40"/>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63" name="Google Shape;363;p40"/>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64" name="Google Shape;364;p40"/>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365" name="Google Shape;365;p40"/>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66" name="Google Shape;366;p40"/>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367" name="Google Shape;367;p40"/>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68" name="Google Shape;368;p40"/>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369" name="Google Shape;369;p40"/>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70" name="Google Shape;370;p40"/>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371" name="Google Shape;371;p40"/>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372" name="Google Shape;372;p40"/>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73" name="Google Shape;373;p40"/>
          <p:cNvSpPr txBox="1"/>
          <p:nvPr>
            <p:ph idx="1" type="body"/>
          </p:nvPr>
        </p:nvSpPr>
        <p:spPr>
          <a:xfrm>
            <a:off x="720000" y="1152475"/>
            <a:ext cx="33222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
        <p:nvSpPr>
          <p:cNvPr id="374" name="Google Shape;374;p40"/>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grpSp>
        <p:nvGrpSpPr>
          <p:cNvPr id="376" name="Google Shape;376;p41"/>
          <p:cNvGrpSpPr/>
          <p:nvPr/>
        </p:nvGrpSpPr>
        <p:grpSpPr>
          <a:xfrm>
            <a:off x="182575" y="180750"/>
            <a:ext cx="9069975" cy="4782000"/>
            <a:chOff x="182575" y="180750"/>
            <a:chExt cx="9069975" cy="4782000"/>
          </a:xfrm>
        </p:grpSpPr>
        <p:sp>
          <p:nvSpPr>
            <p:cNvPr id="377" name="Google Shape;377;p41"/>
            <p:cNvSpPr/>
            <p:nvPr/>
          </p:nvSpPr>
          <p:spPr>
            <a:xfrm flipH="1" rot="10800000">
              <a:off x="7329850" y="3217900"/>
              <a:ext cx="1922700" cy="9057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78" name="Google Shape;378;p41"/>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79" name="Google Shape;379;p41"/>
          <p:cNvGrpSpPr/>
          <p:nvPr/>
        </p:nvGrpSpPr>
        <p:grpSpPr>
          <a:xfrm>
            <a:off x="-9400" y="-4001529"/>
            <a:ext cx="9153400" cy="13140934"/>
            <a:chOff x="-9400" y="-4242650"/>
            <a:chExt cx="9153400" cy="13938200"/>
          </a:xfrm>
        </p:grpSpPr>
        <p:cxnSp>
          <p:nvCxnSpPr>
            <p:cNvPr id="380" name="Google Shape;380;p41"/>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381" name="Google Shape;381;p41"/>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382" name="Google Shape;382;p41"/>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83" name="Google Shape;383;p41"/>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384" name="Google Shape;384;p41"/>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85" name="Google Shape;385;p41"/>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86" name="Google Shape;386;p41"/>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387" name="Google Shape;387;p41"/>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388" name="Google Shape;388;p41"/>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389" name="Google Shape;389;p41"/>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390" name="Google Shape;390;p41"/>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391" name="Google Shape;391;p41"/>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92" name="Google Shape;392;p41"/>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393" name="Google Shape;393;p41"/>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394" name="Google Shape;394;p41"/>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395" name="Google Shape;395;p41"/>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396" name="Google Shape;396;p41"/>
          <p:cNvSpPr/>
          <p:nvPr/>
        </p:nvSpPr>
        <p:spPr>
          <a:xfrm>
            <a:off x="1013650" y="1022650"/>
            <a:ext cx="7116600" cy="30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7" name="Google Shape;397;p41"/>
          <p:cNvSpPr txBox="1"/>
          <p:nvPr>
            <p:ph type="title"/>
          </p:nvPr>
        </p:nvSpPr>
        <p:spPr>
          <a:xfrm>
            <a:off x="1388100" y="1307100"/>
            <a:ext cx="6367800" cy="2529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8" name="Shape 398"/>
        <p:cNvGrpSpPr/>
        <p:nvPr/>
      </p:nvGrpSpPr>
      <p:grpSpPr>
        <a:xfrm>
          <a:off x="0" y="0"/>
          <a:ext cx="0" cy="0"/>
          <a:chOff x="0" y="0"/>
          <a:chExt cx="0" cy="0"/>
        </a:xfrm>
      </p:grpSpPr>
      <p:grpSp>
        <p:nvGrpSpPr>
          <p:cNvPr id="399" name="Google Shape;399;p42"/>
          <p:cNvGrpSpPr/>
          <p:nvPr/>
        </p:nvGrpSpPr>
        <p:grpSpPr>
          <a:xfrm>
            <a:off x="-334100" y="180750"/>
            <a:ext cx="9228800" cy="4782000"/>
            <a:chOff x="-334100" y="180750"/>
            <a:chExt cx="9228800" cy="4782000"/>
          </a:xfrm>
        </p:grpSpPr>
        <p:sp>
          <p:nvSpPr>
            <p:cNvPr id="400" name="Google Shape;400;p42"/>
            <p:cNvSpPr/>
            <p:nvPr/>
          </p:nvSpPr>
          <p:spPr>
            <a:xfrm>
              <a:off x="-334100" y="1966200"/>
              <a:ext cx="15825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01" name="Google Shape;401;p42"/>
            <p:cNvSpPr/>
            <p:nvPr/>
          </p:nvSpPr>
          <p:spPr>
            <a:xfrm>
              <a:off x="4114800"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402" name="Google Shape;402;p42"/>
          <p:cNvGrpSpPr/>
          <p:nvPr/>
        </p:nvGrpSpPr>
        <p:grpSpPr>
          <a:xfrm>
            <a:off x="-9400" y="-4001529"/>
            <a:ext cx="9153400" cy="13140934"/>
            <a:chOff x="-9400" y="-4242650"/>
            <a:chExt cx="9153400" cy="13938200"/>
          </a:xfrm>
        </p:grpSpPr>
        <p:cxnSp>
          <p:nvCxnSpPr>
            <p:cNvPr id="403" name="Google Shape;403;p42"/>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404" name="Google Shape;404;p42"/>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405" name="Google Shape;405;p42"/>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06" name="Google Shape;406;p42"/>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407" name="Google Shape;407;p42"/>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08" name="Google Shape;408;p42"/>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09" name="Google Shape;409;p42"/>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10" name="Google Shape;410;p42"/>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11" name="Google Shape;411;p42"/>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412" name="Google Shape;412;p42"/>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13" name="Google Shape;413;p42"/>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414" name="Google Shape;414;p42"/>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15" name="Google Shape;415;p42"/>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416" name="Google Shape;416;p42"/>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17" name="Google Shape;417;p42"/>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418" name="Google Shape;418;p42"/>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419" name="Google Shape;419;p42"/>
          <p:cNvSpPr/>
          <p:nvPr/>
        </p:nvSpPr>
        <p:spPr>
          <a:xfrm>
            <a:off x="1140075" y="858625"/>
            <a:ext cx="6863700" cy="3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20" name="Google Shape;420;p42"/>
          <p:cNvSpPr txBox="1"/>
          <p:nvPr>
            <p:ph type="title"/>
          </p:nvPr>
        </p:nvSpPr>
        <p:spPr>
          <a:xfrm>
            <a:off x="720000" y="2285400"/>
            <a:ext cx="7704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1" name="Shape 421"/>
        <p:cNvGrpSpPr/>
        <p:nvPr/>
      </p:nvGrpSpPr>
      <p:grpSpPr>
        <a:xfrm>
          <a:off x="0" y="0"/>
          <a:ext cx="0" cy="0"/>
          <a:chOff x="0" y="0"/>
          <a:chExt cx="0" cy="0"/>
        </a:xfrm>
      </p:grpSpPr>
      <p:grpSp>
        <p:nvGrpSpPr>
          <p:cNvPr id="422" name="Google Shape;422;p43"/>
          <p:cNvGrpSpPr/>
          <p:nvPr/>
        </p:nvGrpSpPr>
        <p:grpSpPr>
          <a:xfrm>
            <a:off x="-334100" y="-138700"/>
            <a:ext cx="9228800" cy="5101450"/>
            <a:chOff x="-334100" y="-138700"/>
            <a:chExt cx="9228800" cy="5101450"/>
          </a:xfrm>
        </p:grpSpPr>
        <p:sp>
          <p:nvSpPr>
            <p:cNvPr id="423" name="Google Shape;423;p43"/>
            <p:cNvSpPr/>
            <p:nvPr/>
          </p:nvSpPr>
          <p:spPr>
            <a:xfrm>
              <a:off x="-334100" y="-138700"/>
              <a:ext cx="15825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24" name="Google Shape;424;p43"/>
            <p:cNvSpPr/>
            <p:nvPr/>
          </p:nvSpPr>
          <p:spPr>
            <a:xfrm>
              <a:off x="4114800"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425" name="Google Shape;425;p43"/>
          <p:cNvGrpSpPr/>
          <p:nvPr/>
        </p:nvGrpSpPr>
        <p:grpSpPr>
          <a:xfrm>
            <a:off x="-9400" y="-4001529"/>
            <a:ext cx="9153400" cy="13140934"/>
            <a:chOff x="-9400" y="-4242650"/>
            <a:chExt cx="9153400" cy="13938200"/>
          </a:xfrm>
        </p:grpSpPr>
        <p:cxnSp>
          <p:nvCxnSpPr>
            <p:cNvPr id="426" name="Google Shape;426;p43"/>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427" name="Google Shape;427;p43"/>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428" name="Google Shape;428;p43"/>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29" name="Google Shape;429;p43"/>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430" name="Google Shape;430;p43"/>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31" name="Google Shape;431;p43"/>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32" name="Google Shape;432;p43"/>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33" name="Google Shape;433;p43"/>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34" name="Google Shape;434;p43"/>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435" name="Google Shape;435;p43"/>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36" name="Google Shape;436;p43"/>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437" name="Google Shape;437;p43"/>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38" name="Google Shape;438;p43"/>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439" name="Google Shape;439;p43"/>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40" name="Google Shape;440;p43"/>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441" name="Google Shape;441;p43"/>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442" name="Google Shape;442;p43"/>
          <p:cNvSpPr/>
          <p:nvPr/>
        </p:nvSpPr>
        <p:spPr>
          <a:xfrm>
            <a:off x="1140075" y="858625"/>
            <a:ext cx="6863700" cy="3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43" name="Google Shape;443;p43"/>
          <p:cNvSpPr txBox="1"/>
          <p:nvPr>
            <p:ph hasCustomPrompt="1" type="title"/>
          </p:nvPr>
        </p:nvSpPr>
        <p:spPr>
          <a:xfrm>
            <a:off x="1284000" y="1558475"/>
            <a:ext cx="6576000" cy="15111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44" name="Google Shape;444;p43"/>
          <p:cNvSpPr txBox="1"/>
          <p:nvPr>
            <p:ph idx="1" type="subTitle"/>
          </p:nvPr>
        </p:nvSpPr>
        <p:spPr>
          <a:xfrm>
            <a:off x="1284000" y="3333375"/>
            <a:ext cx="6576000" cy="7134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45" name="Shape 44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46" name="Shape 446"/>
        <p:cNvGrpSpPr/>
        <p:nvPr/>
      </p:nvGrpSpPr>
      <p:grpSpPr>
        <a:xfrm>
          <a:off x="0" y="0"/>
          <a:ext cx="0" cy="0"/>
          <a:chOff x="0" y="0"/>
          <a:chExt cx="0" cy="0"/>
        </a:xfrm>
      </p:grpSpPr>
      <p:grpSp>
        <p:nvGrpSpPr>
          <p:cNvPr id="447" name="Google Shape;447;p45"/>
          <p:cNvGrpSpPr/>
          <p:nvPr/>
        </p:nvGrpSpPr>
        <p:grpSpPr>
          <a:xfrm>
            <a:off x="269525" y="180750"/>
            <a:ext cx="8950625" cy="4782000"/>
            <a:chOff x="269525" y="180750"/>
            <a:chExt cx="8950625" cy="4782000"/>
          </a:xfrm>
        </p:grpSpPr>
        <p:sp>
          <p:nvSpPr>
            <p:cNvPr id="448" name="Google Shape;448;p45"/>
            <p:cNvSpPr/>
            <p:nvPr/>
          </p:nvSpPr>
          <p:spPr>
            <a:xfrm>
              <a:off x="7637650" y="1966200"/>
              <a:ext cx="15825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49" name="Google Shape;449;p45"/>
            <p:cNvSpPr/>
            <p:nvPr/>
          </p:nvSpPr>
          <p:spPr>
            <a:xfrm>
              <a:off x="2695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450" name="Google Shape;450;p45"/>
          <p:cNvGrpSpPr/>
          <p:nvPr/>
        </p:nvGrpSpPr>
        <p:grpSpPr>
          <a:xfrm>
            <a:off x="-9400" y="-4001529"/>
            <a:ext cx="9153400" cy="13140934"/>
            <a:chOff x="-9400" y="-4242650"/>
            <a:chExt cx="9153400" cy="13938200"/>
          </a:xfrm>
        </p:grpSpPr>
        <p:cxnSp>
          <p:nvCxnSpPr>
            <p:cNvPr id="451" name="Google Shape;451;p45"/>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452" name="Google Shape;452;p45"/>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453" name="Google Shape;453;p45"/>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54" name="Google Shape;454;p45"/>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455" name="Google Shape;455;p45"/>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56" name="Google Shape;456;p45"/>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57" name="Google Shape;457;p45"/>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58" name="Google Shape;458;p45"/>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59" name="Google Shape;459;p45"/>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460" name="Google Shape;460;p45"/>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61" name="Google Shape;461;p45"/>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462" name="Google Shape;462;p45"/>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63" name="Google Shape;463;p45"/>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464" name="Google Shape;464;p45"/>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65" name="Google Shape;465;p45"/>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466" name="Google Shape;466;p45"/>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467" name="Google Shape;467;p45"/>
          <p:cNvSpPr/>
          <p:nvPr/>
        </p:nvSpPr>
        <p:spPr>
          <a:xfrm>
            <a:off x="1140075" y="858625"/>
            <a:ext cx="6863700" cy="3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grpSp>
        <p:nvGrpSpPr>
          <p:cNvPr id="33" name="Google Shape;33;p28"/>
          <p:cNvGrpSpPr/>
          <p:nvPr/>
        </p:nvGrpSpPr>
        <p:grpSpPr>
          <a:xfrm>
            <a:off x="-231525" y="180750"/>
            <a:ext cx="9179850" cy="5057325"/>
            <a:chOff x="-231525" y="180750"/>
            <a:chExt cx="9179850" cy="5057325"/>
          </a:xfrm>
        </p:grpSpPr>
        <p:sp>
          <p:nvSpPr>
            <p:cNvPr id="34" name="Google Shape;34;p28"/>
            <p:cNvSpPr/>
            <p:nvPr/>
          </p:nvSpPr>
          <p:spPr>
            <a:xfrm>
              <a:off x="-231525" y="3951075"/>
              <a:ext cx="841200" cy="1287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 name="Google Shape;35;p28"/>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36" name="Google Shape;36;p28"/>
          <p:cNvGrpSpPr/>
          <p:nvPr/>
        </p:nvGrpSpPr>
        <p:grpSpPr>
          <a:xfrm>
            <a:off x="-9400" y="-4001529"/>
            <a:ext cx="9153400" cy="13140934"/>
            <a:chOff x="-9400" y="-4242650"/>
            <a:chExt cx="9153400" cy="13938200"/>
          </a:xfrm>
        </p:grpSpPr>
        <p:cxnSp>
          <p:nvCxnSpPr>
            <p:cNvPr id="37" name="Google Shape;37;p28"/>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38" name="Google Shape;38;p28"/>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39" name="Google Shape;39;p28"/>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0" name="Google Shape;40;p28"/>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41" name="Google Shape;41;p28"/>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2" name="Google Shape;42;p28"/>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3" name="Google Shape;43;p28"/>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4" name="Google Shape;44;p28"/>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5" name="Google Shape;45;p28"/>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46" name="Google Shape;46;p28"/>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7" name="Google Shape;47;p28"/>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48" name="Google Shape;48;p28"/>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9" name="Google Shape;49;p28"/>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50" name="Google Shape;50;p28"/>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51" name="Google Shape;51;p28"/>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52" name="Google Shape;52;p28"/>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53" name="Google Shape;53;p28"/>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4" name="Google Shape;54;p28"/>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68" name="Shape 468"/>
        <p:cNvGrpSpPr/>
        <p:nvPr/>
      </p:nvGrpSpPr>
      <p:grpSpPr>
        <a:xfrm>
          <a:off x="0" y="0"/>
          <a:ext cx="0" cy="0"/>
          <a:chOff x="0" y="0"/>
          <a:chExt cx="0" cy="0"/>
        </a:xfrm>
      </p:grpSpPr>
      <p:grpSp>
        <p:nvGrpSpPr>
          <p:cNvPr id="469" name="Google Shape;469;p46"/>
          <p:cNvGrpSpPr/>
          <p:nvPr/>
        </p:nvGrpSpPr>
        <p:grpSpPr>
          <a:xfrm>
            <a:off x="-334100" y="180750"/>
            <a:ext cx="9228800" cy="4782000"/>
            <a:chOff x="-334100" y="180750"/>
            <a:chExt cx="9228800" cy="4782000"/>
          </a:xfrm>
        </p:grpSpPr>
        <p:sp>
          <p:nvSpPr>
            <p:cNvPr id="470" name="Google Shape;470;p46"/>
            <p:cNvSpPr/>
            <p:nvPr/>
          </p:nvSpPr>
          <p:spPr>
            <a:xfrm>
              <a:off x="-334100" y="3397350"/>
              <a:ext cx="15825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471" name="Google Shape;471;p46"/>
            <p:cNvSpPr/>
            <p:nvPr/>
          </p:nvSpPr>
          <p:spPr>
            <a:xfrm>
              <a:off x="4114800"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472" name="Google Shape;472;p46"/>
          <p:cNvGrpSpPr/>
          <p:nvPr/>
        </p:nvGrpSpPr>
        <p:grpSpPr>
          <a:xfrm>
            <a:off x="-9400" y="-4001529"/>
            <a:ext cx="9153400" cy="13140934"/>
            <a:chOff x="-9400" y="-4242650"/>
            <a:chExt cx="9153400" cy="13938200"/>
          </a:xfrm>
        </p:grpSpPr>
        <p:cxnSp>
          <p:nvCxnSpPr>
            <p:cNvPr id="473" name="Google Shape;473;p46"/>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474" name="Google Shape;474;p46"/>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475" name="Google Shape;475;p46"/>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76" name="Google Shape;476;p46"/>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477" name="Google Shape;477;p46"/>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78" name="Google Shape;478;p46"/>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79" name="Google Shape;479;p46"/>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480" name="Google Shape;480;p46"/>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481" name="Google Shape;481;p46"/>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482" name="Google Shape;482;p46"/>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483" name="Google Shape;483;p46"/>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484" name="Google Shape;484;p46"/>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85" name="Google Shape;485;p46"/>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486" name="Google Shape;486;p46"/>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487" name="Google Shape;487;p46"/>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488" name="Google Shape;488;p46"/>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489" name="Google Shape;489;p46"/>
          <p:cNvSpPr/>
          <p:nvPr/>
        </p:nvSpPr>
        <p:spPr>
          <a:xfrm>
            <a:off x="1140075" y="535050"/>
            <a:ext cx="6863700" cy="407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grpSp>
        <p:nvGrpSpPr>
          <p:cNvPr id="56" name="Google Shape;56;p29"/>
          <p:cNvGrpSpPr/>
          <p:nvPr/>
        </p:nvGrpSpPr>
        <p:grpSpPr>
          <a:xfrm>
            <a:off x="182575" y="180750"/>
            <a:ext cx="9069975" cy="4782000"/>
            <a:chOff x="182575" y="180750"/>
            <a:chExt cx="9069975" cy="4782000"/>
          </a:xfrm>
        </p:grpSpPr>
        <p:sp>
          <p:nvSpPr>
            <p:cNvPr id="57" name="Google Shape;57;p29"/>
            <p:cNvSpPr/>
            <p:nvPr/>
          </p:nvSpPr>
          <p:spPr>
            <a:xfrm flipH="1" rot="10800000">
              <a:off x="7329850" y="3217900"/>
              <a:ext cx="1922700" cy="9057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8" name="Google Shape;58;p29"/>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59" name="Google Shape;59;p29"/>
          <p:cNvGrpSpPr/>
          <p:nvPr/>
        </p:nvGrpSpPr>
        <p:grpSpPr>
          <a:xfrm>
            <a:off x="-9400" y="-4001529"/>
            <a:ext cx="9153400" cy="13140934"/>
            <a:chOff x="-9400" y="-4242650"/>
            <a:chExt cx="9153400" cy="13938200"/>
          </a:xfrm>
        </p:grpSpPr>
        <p:cxnSp>
          <p:nvCxnSpPr>
            <p:cNvPr id="60" name="Google Shape;60;p29"/>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61" name="Google Shape;61;p29"/>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62" name="Google Shape;62;p29"/>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63" name="Google Shape;63;p29"/>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64" name="Google Shape;64;p29"/>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65" name="Google Shape;65;p29"/>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66" name="Google Shape;66;p29"/>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67" name="Google Shape;67;p29"/>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68" name="Google Shape;68;p29"/>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69" name="Google Shape;69;p29"/>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70" name="Google Shape;70;p29"/>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71" name="Google Shape;71;p29"/>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72" name="Google Shape;72;p29"/>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73" name="Google Shape;73;p29"/>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74" name="Google Shape;74;p29"/>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75" name="Google Shape;75;p29"/>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76" name="Google Shape;76;p29"/>
          <p:cNvSpPr/>
          <p:nvPr/>
        </p:nvSpPr>
        <p:spPr>
          <a:xfrm>
            <a:off x="1589850" y="1022650"/>
            <a:ext cx="5964300" cy="30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7" name="Google Shape;77;p29"/>
          <p:cNvSpPr txBox="1"/>
          <p:nvPr>
            <p:ph type="title"/>
          </p:nvPr>
        </p:nvSpPr>
        <p:spPr>
          <a:xfrm>
            <a:off x="2241400" y="1354025"/>
            <a:ext cx="4867800" cy="83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p29"/>
          <p:cNvSpPr txBox="1"/>
          <p:nvPr>
            <p:ph idx="1" type="subTitle"/>
          </p:nvPr>
        </p:nvSpPr>
        <p:spPr>
          <a:xfrm>
            <a:off x="2241504" y="2261775"/>
            <a:ext cx="4867800" cy="12585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9" name="Shape 79"/>
        <p:cNvGrpSpPr/>
        <p:nvPr/>
      </p:nvGrpSpPr>
      <p:grpSpPr>
        <a:xfrm>
          <a:off x="0" y="0"/>
          <a:ext cx="0" cy="0"/>
          <a:chOff x="0" y="0"/>
          <a:chExt cx="0" cy="0"/>
        </a:xfrm>
      </p:grpSpPr>
      <p:grpSp>
        <p:nvGrpSpPr>
          <p:cNvPr id="80" name="Google Shape;80;p30"/>
          <p:cNvGrpSpPr/>
          <p:nvPr/>
        </p:nvGrpSpPr>
        <p:grpSpPr>
          <a:xfrm>
            <a:off x="-334100" y="180750"/>
            <a:ext cx="9282425" cy="4782000"/>
            <a:chOff x="-334100" y="180750"/>
            <a:chExt cx="9282425" cy="4782000"/>
          </a:xfrm>
        </p:grpSpPr>
        <p:sp>
          <p:nvSpPr>
            <p:cNvPr id="81" name="Google Shape;81;p30"/>
            <p:cNvSpPr/>
            <p:nvPr/>
          </p:nvSpPr>
          <p:spPr>
            <a:xfrm>
              <a:off x="-334100" y="1966200"/>
              <a:ext cx="8412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2" name="Google Shape;82;p30"/>
            <p:cNvSpPr/>
            <p:nvPr/>
          </p:nvSpPr>
          <p:spPr>
            <a:xfrm>
              <a:off x="416842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83" name="Google Shape;83;p30"/>
          <p:cNvGrpSpPr/>
          <p:nvPr/>
        </p:nvGrpSpPr>
        <p:grpSpPr>
          <a:xfrm>
            <a:off x="-9400" y="-4242650"/>
            <a:ext cx="9153400" cy="13938200"/>
            <a:chOff x="-9400" y="-4242650"/>
            <a:chExt cx="9153400" cy="13938200"/>
          </a:xfrm>
        </p:grpSpPr>
        <p:cxnSp>
          <p:nvCxnSpPr>
            <p:cNvPr id="84" name="Google Shape;84;p30"/>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85" name="Google Shape;85;p30"/>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86" name="Google Shape;86;p30"/>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87" name="Google Shape;87;p30"/>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88" name="Google Shape;88;p30"/>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89" name="Google Shape;89;p30"/>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90" name="Google Shape;90;p30"/>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91" name="Google Shape;91;p30"/>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92" name="Google Shape;92;p30"/>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93" name="Google Shape;93;p30"/>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94" name="Google Shape;94;p30"/>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95" name="Google Shape;95;p30"/>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96" name="Google Shape;96;p30"/>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97" name="Google Shape;97;p30"/>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98" name="Google Shape;98;p30"/>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99" name="Google Shape;99;p30"/>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100" name="Google Shape;100;p30"/>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1" name="Google Shape;101;p30"/>
          <p:cNvSpPr txBox="1"/>
          <p:nvPr>
            <p:ph idx="1" type="subTitle"/>
          </p:nvPr>
        </p:nvSpPr>
        <p:spPr>
          <a:xfrm>
            <a:off x="720000" y="2836013"/>
            <a:ext cx="2336400" cy="40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102" name="Google Shape;102;p30"/>
          <p:cNvSpPr txBox="1"/>
          <p:nvPr>
            <p:ph idx="2" type="subTitle"/>
          </p:nvPr>
        </p:nvSpPr>
        <p:spPr>
          <a:xfrm>
            <a:off x="720000" y="3771501"/>
            <a:ext cx="2336400" cy="53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30"/>
          <p:cNvSpPr txBox="1"/>
          <p:nvPr>
            <p:ph idx="3" type="subTitle"/>
          </p:nvPr>
        </p:nvSpPr>
        <p:spPr>
          <a:xfrm>
            <a:off x="3403800" y="3771501"/>
            <a:ext cx="2336400" cy="53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30"/>
          <p:cNvSpPr txBox="1"/>
          <p:nvPr>
            <p:ph idx="4" type="subTitle"/>
          </p:nvPr>
        </p:nvSpPr>
        <p:spPr>
          <a:xfrm>
            <a:off x="6087600" y="3771501"/>
            <a:ext cx="2336400" cy="53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30"/>
          <p:cNvSpPr txBox="1"/>
          <p:nvPr>
            <p:ph idx="5" type="subTitle"/>
          </p:nvPr>
        </p:nvSpPr>
        <p:spPr>
          <a:xfrm>
            <a:off x="3403800" y="2836013"/>
            <a:ext cx="2336400" cy="40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106" name="Google Shape;106;p30"/>
          <p:cNvSpPr txBox="1"/>
          <p:nvPr>
            <p:ph idx="6" type="subTitle"/>
          </p:nvPr>
        </p:nvSpPr>
        <p:spPr>
          <a:xfrm>
            <a:off x="6087600" y="2836013"/>
            <a:ext cx="2336400" cy="40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107" name="Google Shape;107;p30"/>
          <p:cNvSpPr txBox="1"/>
          <p:nvPr>
            <p:ph idx="7" type="subTitle"/>
          </p:nvPr>
        </p:nvSpPr>
        <p:spPr>
          <a:xfrm>
            <a:off x="720000" y="3239289"/>
            <a:ext cx="2336400" cy="5322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30"/>
          <p:cNvSpPr txBox="1"/>
          <p:nvPr>
            <p:ph idx="8" type="subTitle"/>
          </p:nvPr>
        </p:nvSpPr>
        <p:spPr>
          <a:xfrm>
            <a:off x="3403800" y="3239289"/>
            <a:ext cx="2336400" cy="5322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30"/>
          <p:cNvSpPr txBox="1"/>
          <p:nvPr>
            <p:ph idx="9" type="subTitle"/>
          </p:nvPr>
        </p:nvSpPr>
        <p:spPr>
          <a:xfrm>
            <a:off x="6087600" y="3239289"/>
            <a:ext cx="2336400" cy="5322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30"/>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grpSp>
        <p:nvGrpSpPr>
          <p:cNvPr id="112" name="Google Shape;112;p31"/>
          <p:cNvGrpSpPr/>
          <p:nvPr/>
        </p:nvGrpSpPr>
        <p:grpSpPr>
          <a:xfrm>
            <a:off x="-231525" y="180750"/>
            <a:ext cx="9126225" cy="4782000"/>
            <a:chOff x="-231525" y="180750"/>
            <a:chExt cx="9126225" cy="4782000"/>
          </a:xfrm>
        </p:grpSpPr>
        <p:sp>
          <p:nvSpPr>
            <p:cNvPr id="113" name="Google Shape;113;p31"/>
            <p:cNvSpPr/>
            <p:nvPr/>
          </p:nvSpPr>
          <p:spPr>
            <a:xfrm>
              <a:off x="-231525" y="3273350"/>
              <a:ext cx="1743900" cy="8475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4" name="Google Shape;114;p31"/>
            <p:cNvSpPr/>
            <p:nvPr/>
          </p:nvSpPr>
          <p:spPr>
            <a:xfrm>
              <a:off x="4114800"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15" name="Google Shape;115;p31"/>
          <p:cNvGrpSpPr/>
          <p:nvPr/>
        </p:nvGrpSpPr>
        <p:grpSpPr>
          <a:xfrm>
            <a:off x="-9400" y="-4001529"/>
            <a:ext cx="9153400" cy="13140934"/>
            <a:chOff x="-9400" y="-4242650"/>
            <a:chExt cx="9153400" cy="13938200"/>
          </a:xfrm>
        </p:grpSpPr>
        <p:cxnSp>
          <p:nvCxnSpPr>
            <p:cNvPr id="116" name="Google Shape;116;p31"/>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117" name="Google Shape;117;p31"/>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118" name="Google Shape;118;p31"/>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119" name="Google Shape;119;p31"/>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20" name="Google Shape;120;p31"/>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121" name="Google Shape;121;p31"/>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122" name="Google Shape;122;p31"/>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123" name="Google Shape;123;p31"/>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124" name="Google Shape;124;p31"/>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125" name="Google Shape;125;p31"/>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126" name="Google Shape;126;p31"/>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127" name="Google Shape;127;p31"/>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28" name="Google Shape;128;p31"/>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129" name="Google Shape;129;p31"/>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30" name="Google Shape;130;p31"/>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131" name="Google Shape;131;p31"/>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132" name="Google Shape;132;p31"/>
          <p:cNvSpPr/>
          <p:nvPr/>
        </p:nvSpPr>
        <p:spPr>
          <a:xfrm>
            <a:off x="1140075" y="1022650"/>
            <a:ext cx="6863700" cy="30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3" name="Google Shape;133;p31"/>
          <p:cNvSpPr txBox="1"/>
          <p:nvPr>
            <p:ph type="title"/>
          </p:nvPr>
        </p:nvSpPr>
        <p:spPr>
          <a:xfrm>
            <a:off x="1682250" y="2595788"/>
            <a:ext cx="5779500" cy="564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 name="Google Shape;134;p31"/>
          <p:cNvSpPr txBox="1"/>
          <p:nvPr>
            <p:ph idx="2" type="title"/>
          </p:nvPr>
        </p:nvSpPr>
        <p:spPr>
          <a:xfrm>
            <a:off x="4114800" y="1437729"/>
            <a:ext cx="914400" cy="914400"/>
          </a:xfrm>
          <a:prstGeom prst="rect">
            <a:avLst/>
          </a:prstGeom>
          <a:solidFill>
            <a:srgbClr val="1C4587">
              <a:alpha val="28627"/>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5" name="Google Shape;135;p31"/>
          <p:cNvSpPr txBox="1"/>
          <p:nvPr>
            <p:ph idx="1" type="subTitle"/>
          </p:nvPr>
        </p:nvSpPr>
        <p:spPr>
          <a:xfrm>
            <a:off x="1682250" y="3273338"/>
            <a:ext cx="5779500" cy="4116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6" name="Shape 136"/>
        <p:cNvGrpSpPr/>
        <p:nvPr/>
      </p:nvGrpSpPr>
      <p:grpSpPr>
        <a:xfrm>
          <a:off x="0" y="0"/>
          <a:ext cx="0" cy="0"/>
          <a:chOff x="0" y="0"/>
          <a:chExt cx="0" cy="0"/>
        </a:xfrm>
      </p:grpSpPr>
      <p:grpSp>
        <p:nvGrpSpPr>
          <p:cNvPr id="137" name="Google Shape;137;p32"/>
          <p:cNvGrpSpPr/>
          <p:nvPr/>
        </p:nvGrpSpPr>
        <p:grpSpPr>
          <a:xfrm>
            <a:off x="182575" y="180750"/>
            <a:ext cx="9070025" cy="5129650"/>
            <a:chOff x="182575" y="180750"/>
            <a:chExt cx="9070025" cy="5129650"/>
          </a:xfrm>
        </p:grpSpPr>
        <p:sp>
          <p:nvSpPr>
            <p:cNvPr id="138" name="Google Shape;138;p32"/>
            <p:cNvSpPr/>
            <p:nvPr/>
          </p:nvSpPr>
          <p:spPr>
            <a:xfrm>
              <a:off x="8302800" y="4231300"/>
              <a:ext cx="949800" cy="1079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9" name="Google Shape;139;p32"/>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40" name="Google Shape;140;p32"/>
          <p:cNvGrpSpPr/>
          <p:nvPr/>
        </p:nvGrpSpPr>
        <p:grpSpPr>
          <a:xfrm>
            <a:off x="-9400" y="-4242650"/>
            <a:ext cx="9153400" cy="13938200"/>
            <a:chOff x="-9400" y="-4242650"/>
            <a:chExt cx="9153400" cy="13938200"/>
          </a:xfrm>
        </p:grpSpPr>
        <p:cxnSp>
          <p:nvCxnSpPr>
            <p:cNvPr id="141" name="Google Shape;141;p32"/>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2" name="Google Shape;142;p32"/>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3" name="Google Shape;143;p32"/>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4" name="Google Shape;144;p32"/>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5" name="Google Shape;145;p32"/>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6" name="Google Shape;146;p32"/>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7" name="Google Shape;147;p32"/>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8" name="Google Shape;148;p32"/>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49" name="Google Shape;149;p32"/>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50" name="Google Shape;150;p32"/>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51" name="Google Shape;151;p32"/>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152" name="Google Shape;152;p32"/>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53" name="Google Shape;153;p32"/>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154" name="Google Shape;154;p32"/>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55" name="Google Shape;155;p32"/>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156" name="Google Shape;156;p32"/>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157" name="Google Shape;157;p32"/>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8" name="Google Shape;158;p32"/>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9" name="Shape 159"/>
        <p:cNvGrpSpPr/>
        <p:nvPr/>
      </p:nvGrpSpPr>
      <p:grpSpPr>
        <a:xfrm>
          <a:off x="0" y="0"/>
          <a:ext cx="0" cy="0"/>
          <a:chOff x="0" y="0"/>
          <a:chExt cx="0" cy="0"/>
        </a:xfrm>
      </p:grpSpPr>
      <p:grpSp>
        <p:nvGrpSpPr>
          <p:cNvPr id="160" name="Google Shape;160;p33"/>
          <p:cNvGrpSpPr/>
          <p:nvPr/>
        </p:nvGrpSpPr>
        <p:grpSpPr>
          <a:xfrm>
            <a:off x="182575" y="180750"/>
            <a:ext cx="9014250" cy="4782000"/>
            <a:chOff x="182575" y="180750"/>
            <a:chExt cx="9014250" cy="4782000"/>
          </a:xfrm>
        </p:grpSpPr>
        <p:sp>
          <p:nvSpPr>
            <p:cNvPr id="161" name="Google Shape;161;p33"/>
            <p:cNvSpPr/>
            <p:nvPr/>
          </p:nvSpPr>
          <p:spPr>
            <a:xfrm>
              <a:off x="8355625" y="3522900"/>
              <a:ext cx="8412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2" name="Google Shape;162;p33"/>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63" name="Google Shape;163;p33"/>
          <p:cNvGrpSpPr/>
          <p:nvPr/>
        </p:nvGrpSpPr>
        <p:grpSpPr>
          <a:xfrm>
            <a:off x="-9400" y="-4242650"/>
            <a:ext cx="9153400" cy="13938200"/>
            <a:chOff x="-9400" y="-4242650"/>
            <a:chExt cx="9153400" cy="13938200"/>
          </a:xfrm>
        </p:grpSpPr>
        <p:cxnSp>
          <p:nvCxnSpPr>
            <p:cNvPr id="164" name="Google Shape;164;p33"/>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65" name="Google Shape;165;p33"/>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66" name="Google Shape;166;p33"/>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67" name="Google Shape;167;p33"/>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68" name="Google Shape;168;p33"/>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69" name="Google Shape;169;p33"/>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0" name="Google Shape;170;p33"/>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1" name="Google Shape;171;p33"/>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2" name="Google Shape;172;p33"/>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3" name="Google Shape;173;p33"/>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74" name="Google Shape;174;p33"/>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175" name="Google Shape;175;p33"/>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76" name="Google Shape;176;p33"/>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177" name="Google Shape;177;p33"/>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178" name="Google Shape;178;p33"/>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179" name="Google Shape;179;p33"/>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180" name="Google Shape;180;p33"/>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81" name="Google Shape;181;p33"/>
          <p:cNvSpPr txBox="1"/>
          <p:nvPr>
            <p:ph type="title"/>
          </p:nvPr>
        </p:nvSpPr>
        <p:spPr>
          <a:xfrm>
            <a:off x="715100" y="894750"/>
            <a:ext cx="4046700" cy="55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2" name="Google Shape;182;p33"/>
          <p:cNvSpPr txBox="1"/>
          <p:nvPr>
            <p:ph idx="1" type="body"/>
          </p:nvPr>
        </p:nvSpPr>
        <p:spPr>
          <a:xfrm>
            <a:off x="715100" y="1451850"/>
            <a:ext cx="4046700" cy="2796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100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83" name="Shape 183"/>
        <p:cNvGrpSpPr/>
        <p:nvPr/>
      </p:nvGrpSpPr>
      <p:grpSpPr>
        <a:xfrm>
          <a:off x="0" y="0"/>
          <a:ext cx="0" cy="0"/>
          <a:chOff x="0" y="0"/>
          <a:chExt cx="0" cy="0"/>
        </a:xfrm>
      </p:grpSpPr>
      <p:grpSp>
        <p:nvGrpSpPr>
          <p:cNvPr id="184" name="Google Shape;184;p34"/>
          <p:cNvGrpSpPr/>
          <p:nvPr/>
        </p:nvGrpSpPr>
        <p:grpSpPr>
          <a:xfrm>
            <a:off x="182575" y="180750"/>
            <a:ext cx="9014250" cy="4782000"/>
            <a:chOff x="182575" y="180750"/>
            <a:chExt cx="9014250" cy="4782000"/>
          </a:xfrm>
        </p:grpSpPr>
        <p:sp>
          <p:nvSpPr>
            <p:cNvPr id="185" name="Google Shape;185;p34"/>
            <p:cNvSpPr/>
            <p:nvPr/>
          </p:nvSpPr>
          <p:spPr>
            <a:xfrm>
              <a:off x="8355625" y="1966200"/>
              <a:ext cx="8412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86" name="Google Shape;186;p34"/>
            <p:cNvSpPr/>
            <p:nvPr/>
          </p:nvSpPr>
          <p:spPr>
            <a:xfrm>
              <a:off x="182575"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187" name="Google Shape;187;p34"/>
          <p:cNvGrpSpPr/>
          <p:nvPr/>
        </p:nvGrpSpPr>
        <p:grpSpPr>
          <a:xfrm>
            <a:off x="-9400" y="-4242650"/>
            <a:ext cx="9153400" cy="13938200"/>
            <a:chOff x="-9400" y="-4242650"/>
            <a:chExt cx="9153400" cy="13938200"/>
          </a:xfrm>
        </p:grpSpPr>
        <p:cxnSp>
          <p:nvCxnSpPr>
            <p:cNvPr id="188" name="Google Shape;188;p34"/>
            <p:cNvCxnSpPr/>
            <p:nvPr/>
          </p:nvCxnSpPr>
          <p:spPr>
            <a:xfrm>
              <a:off x="-94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89" name="Google Shape;189;p34"/>
            <p:cNvCxnSpPr/>
            <p:nvPr/>
          </p:nvCxnSpPr>
          <p:spPr>
            <a:xfrm>
              <a:off x="91440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0" name="Google Shape;190;p34"/>
            <p:cNvCxnSpPr/>
            <p:nvPr/>
          </p:nvCxnSpPr>
          <p:spPr>
            <a:xfrm>
              <a:off x="457190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1" name="Google Shape;191;p34"/>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2" name="Google Shape;192;p34"/>
            <p:cNvCxnSpPr/>
            <p:nvPr/>
          </p:nvCxnSpPr>
          <p:spPr>
            <a:xfrm>
              <a:off x="68579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3" name="Google Shape;193;p34"/>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4" name="Google Shape;194;p34"/>
            <p:cNvCxnSpPr/>
            <p:nvPr/>
          </p:nvCxnSpPr>
          <p:spPr>
            <a:xfrm>
              <a:off x="34265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5" name="Google Shape;195;p34"/>
            <p:cNvCxnSpPr/>
            <p:nvPr/>
          </p:nvCxnSpPr>
          <p:spPr>
            <a:xfrm>
              <a:off x="5714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6" name="Google Shape;196;p34"/>
            <p:cNvCxnSpPr/>
            <p:nvPr/>
          </p:nvCxnSpPr>
          <p:spPr>
            <a:xfrm>
              <a:off x="800097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7" name="Google Shape;197;p34"/>
            <p:cNvCxnSpPr/>
            <p:nvPr/>
          </p:nvCxnSpPr>
          <p:spPr>
            <a:xfrm>
              <a:off x="1135925"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198" name="Google Shape;198;p34"/>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199" name="Google Shape;199;p34"/>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00" name="Google Shape;200;p34"/>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201" name="Google Shape;201;p34"/>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02" name="Google Shape;202;p34"/>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203" name="Google Shape;203;p34"/>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204" name="Google Shape;204;p34"/>
          <p:cNvSpPr/>
          <p:nvPr/>
        </p:nvSpPr>
        <p:spPr>
          <a:xfrm>
            <a:off x="409500" y="409500"/>
            <a:ext cx="8325000" cy="43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05" name="Google Shape;205;p34"/>
          <p:cNvSpPr txBox="1"/>
          <p:nvPr>
            <p:ph idx="1" type="subTitle"/>
          </p:nvPr>
        </p:nvSpPr>
        <p:spPr>
          <a:xfrm>
            <a:off x="1802824" y="1793200"/>
            <a:ext cx="2714700" cy="35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06" name="Google Shape;206;p34"/>
          <p:cNvSpPr txBox="1"/>
          <p:nvPr>
            <p:ph idx="2" type="subTitle"/>
          </p:nvPr>
        </p:nvSpPr>
        <p:spPr>
          <a:xfrm>
            <a:off x="1802812" y="2073698"/>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34"/>
          <p:cNvSpPr txBox="1"/>
          <p:nvPr>
            <p:ph idx="3" type="subTitle"/>
          </p:nvPr>
        </p:nvSpPr>
        <p:spPr>
          <a:xfrm>
            <a:off x="5714187" y="2073698"/>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34"/>
          <p:cNvSpPr txBox="1"/>
          <p:nvPr>
            <p:ph idx="4" type="subTitle"/>
          </p:nvPr>
        </p:nvSpPr>
        <p:spPr>
          <a:xfrm>
            <a:off x="1802800" y="3595951"/>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9" name="Google Shape;209;p34"/>
          <p:cNvSpPr txBox="1"/>
          <p:nvPr>
            <p:ph idx="5" type="subTitle"/>
          </p:nvPr>
        </p:nvSpPr>
        <p:spPr>
          <a:xfrm>
            <a:off x="5714175" y="3595951"/>
            <a:ext cx="2714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0" name="Google Shape;210;p34"/>
          <p:cNvSpPr txBox="1"/>
          <p:nvPr>
            <p:ph idx="6" type="subTitle"/>
          </p:nvPr>
        </p:nvSpPr>
        <p:spPr>
          <a:xfrm>
            <a:off x="1802824" y="3317703"/>
            <a:ext cx="2714700" cy="35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11" name="Google Shape;211;p34"/>
          <p:cNvSpPr txBox="1"/>
          <p:nvPr>
            <p:ph idx="7" type="subTitle"/>
          </p:nvPr>
        </p:nvSpPr>
        <p:spPr>
          <a:xfrm>
            <a:off x="5714194" y="1793200"/>
            <a:ext cx="2714700" cy="35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12" name="Google Shape;212;p34"/>
          <p:cNvSpPr txBox="1"/>
          <p:nvPr>
            <p:ph idx="8" type="subTitle"/>
          </p:nvPr>
        </p:nvSpPr>
        <p:spPr>
          <a:xfrm>
            <a:off x="5714194" y="3317703"/>
            <a:ext cx="2714700" cy="35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1pPr>
            <a:lvl2pPr lvl="1"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2pPr>
            <a:lvl3pPr lvl="2"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3pPr>
            <a:lvl4pPr lvl="3"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4pPr>
            <a:lvl5pPr lvl="4"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5pPr>
            <a:lvl6pPr lvl="5"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6pPr>
            <a:lvl7pPr lvl="6"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7pPr>
            <a:lvl8pPr lvl="7"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8pPr>
            <a:lvl9pPr lvl="8" algn="ctr">
              <a:lnSpc>
                <a:spcPct val="100000"/>
              </a:lnSpc>
              <a:spcBef>
                <a:spcPts val="0"/>
              </a:spcBef>
              <a:spcAft>
                <a:spcPts val="0"/>
              </a:spcAft>
              <a:buClr>
                <a:schemeClr val="dk1"/>
              </a:buClr>
              <a:buSzPts val="1800"/>
              <a:buFont typeface="Inter Tight"/>
              <a:buNone/>
              <a:defRPr b="1" sz="1800">
                <a:solidFill>
                  <a:schemeClr val="dk1"/>
                </a:solidFill>
                <a:latin typeface="Inter Tight"/>
                <a:ea typeface="Inter Tight"/>
                <a:cs typeface="Inter Tight"/>
                <a:sym typeface="Inter Tight"/>
              </a:defRPr>
            </a:lvl9pPr>
          </a:lstStyle>
          <a:p/>
        </p:txBody>
      </p:sp>
      <p:sp>
        <p:nvSpPr>
          <p:cNvPr id="213" name="Google Shape;213;p34"/>
          <p:cNvSpPr txBox="1"/>
          <p:nvPr>
            <p:ph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14" name="Shape 214"/>
        <p:cNvGrpSpPr/>
        <p:nvPr/>
      </p:nvGrpSpPr>
      <p:grpSpPr>
        <a:xfrm>
          <a:off x="0" y="0"/>
          <a:ext cx="0" cy="0"/>
          <a:chOff x="0" y="0"/>
          <a:chExt cx="0" cy="0"/>
        </a:xfrm>
      </p:grpSpPr>
      <p:grpSp>
        <p:nvGrpSpPr>
          <p:cNvPr id="215" name="Google Shape;215;p35"/>
          <p:cNvGrpSpPr/>
          <p:nvPr/>
        </p:nvGrpSpPr>
        <p:grpSpPr>
          <a:xfrm>
            <a:off x="-334100" y="180750"/>
            <a:ext cx="9228800" cy="4782000"/>
            <a:chOff x="-334100" y="180750"/>
            <a:chExt cx="9228800" cy="4782000"/>
          </a:xfrm>
        </p:grpSpPr>
        <p:sp>
          <p:nvSpPr>
            <p:cNvPr id="216" name="Google Shape;216;p35"/>
            <p:cNvSpPr/>
            <p:nvPr/>
          </p:nvSpPr>
          <p:spPr>
            <a:xfrm>
              <a:off x="-334100" y="1966200"/>
              <a:ext cx="1582500" cy="12111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17" name="Google Shape;217;p35"/>
            <p:cNvSpPr/>
            <p:nvPr/>
          </p:nvSpPr>
          <p:spPr>
            <a:xfrm>
              <a:off x="4114800" y="180750"/>
              <a:ext cx="4779900" cy="47820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grpSp>
        <p:nvGrpSpPr>
          <p:cNvPr id="218" name="Google Shape;218;p35"/>
          <p:cNvGrpSpPr/>
          <p:nvPr/>
        </p:nvGrpSpPr>
        <p:grpSpPr>
          <a:xfrm>
            <a:off x="-9400" y="-4001529"/>
            <a:ext cx="9153400" cy="13140934"/>
            <a:chOff x="-9400" y="-4242650"/>
            <a:chExt cx="9153400" cy="13938200"/>
          </a:xfrm>
        </p:grpSpPr>
        <p:cxnSp>
          <p:nvCxnSpPr>
            <p:cNvPr id="219" name="Google Shape;219;p35"/>
            <p:cNvCxnSpPr/>
            <p:nvPr/>
          </p:nvCxnSpPr>
          <p:spPr>
            <a:xfrm>
              <a:off x="-9400" y="-94500"/>
              <a:ext cx="0" cy="5601600"/>
            </a:xfrm>
            <a:prstGeom prst="straightConnector1">
              <a:avLst/>
            </a:prstGeom>
            <a:noFill/>
            <a:ln cap="flat" cmpd="sng" w="9525">
              <a:solidFill>
                <a:schemeClr val="lt1"/>
              </a:solidFill>
              <a:prstDash val="solid"/>
              <a:round/>
              <a:headEnd len="sm" w="sm" type="none"/>
              <a:tailEnd len="sm" w="sm" type="none"/>
            </a:ln>
          </p:spPr>
        </p:cxnSp>
        <p:cxnSp>
          <p:nvCxnSpPr>
            <p:cNvPr id="220" name="Google Shape;220;p35"/>
            <p:cNvCxnSpPr/>
            <p:nvPr/>
          </p:nvCxnSpPr>
          <p:spPr>
            <a:xfrm>
              <a:off x="9144000" y="-94500"/>
              <a:ext cx="0" cy="5576100"/>
            </a:xfrm>
            <a:prstGeom prst="straightConnector1">
              <a:avLst/>
            </a:prstGeom>
            <a:noFill/>
            <a:ln cap="flat" cmpd="sng" w="9525">
              <a:solidFill>
                <a:schemeClr val="lt1"/>
              </a:solidFill>
              <a:prstDash val="solid"/>
              <a:round/>
              <a:headEnd len="sm" w="sm" type="none"/>
              <a:tailEnd len="sm" w="sm" type="none"/>
            </a:ln>
          </p:spPr>
        </p:cxnSp>
        <p:cxnSp>
          <p:nvCxnSpPr>
            <p:cNvPr id="221" name="Google Shape;221;p35"/>
            <p:cNvCxnSpPr/>
            <p:nvPr/>
          </p:nvCxnSpPr>
          <p:spPr>
            <a:xfrm>
              <a:off x="4571900"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222" name="Google Shape;222;p35"/>
            <p:cNvCxnSpPr/>
            <p:nvPr/>
          </p:nvCxnSpPr>
          <p:spPr>
            <a:xfrm>
              <a:off x="2281250" y="-94500"/>
              <a:ext cx="0" cy="5332500"/>
            </a:xfrm>
            <a:prstGeom prst="straightConnector1">
              <a:avLst/>
            </a:prstGeom>
            <a:noFill/>
            <a:ln cap="flat" cmpd="sng" w="9525">
              <a:solidFill>
                <a:schemeClr val="lt1"/>
              </a:solidFill>
              <a:prstDash val="solid"/>
              <a:round/>
              <a:headEnd len="sm" w="sm" type="none"/>
              <a:tailEnd len="sm" w="sm" type="none"/>
            </a:ln>
          </p:spPr>
        </p:cxnSp>
        <p:cxnSp>
          <p:nvCxnSpPr>
            <p:cNvPr id="223" name="Google Shape;223;p35"/>
            <p:cNvCxnSpPr/>
            <p:nvPr/>
          </p:nvCxnSpPr>
          <p:spPr>
            <a:xfrm>
              <a:off x="6857950"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224" name="Google Shape;224;p35"/>
            <p:cNvCxnSpPr/>
            <p:nvPr/>
          </p:nvCxnSpPr>
          <p:spPr>
            <a:xfrm>
              <a:off x="2281250"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225" name="Google Shape;225;p35"/>
            <p:cNvCxnSpPr/>
            <p:nvPr/>
          </p:nvCxnSpPr>
          <p:spPr>
            <a:xfrm>
              <a:off x="3426575" y="-94500"/>
              <a:ext cx="0" cy="5593200"/>
            </a:xfrm>
            <a:prstGeom prst="straightConnector1">
              <a:avLst/>
            </a:prstGeom>
            <a:noFill/>
            <a:ln cap="flat" cmpd="sng" w="9525">
              <a:solidFill>
                <a:schemeClr val="lt1"/>
              </a:solidFill>
              <a:prstDash val="solid"/>
              <a:round/>
              <a:headEnd len="sm" w="sm" type="none"/>
              <a:tailEnd len="sm" w="sm" type="none"/>
            </a:ln>
          </p:spPr>
        </p:cxnSp>
        <p:cxnSp>
          <p:nvCxnSpPr>
            <p:cNvPr id="226" name="Google Shape;226;p35"/>
            <p:cNvCxnSpPr/>
            <p:nvPr/>
          </p:nvCxnSpPr>
          <p:spPr>
            <a:xfrm>
              <a:off x="5714925" y="-94500"/>
              <a:ext cx="0" cy="5592300"/>
            </a:xfrm>
            <a:prstGeom prst="straightConnector1">
              <a:avLst/>
            </a:prstGeom>
            <a:noFill/>
            <a:ln cap="flat" cmpd="sng" w="9525">
              <a:solidFill>
                <a:schemeClr val="lt1"/>
              </a:solidFill>
              <a:prstDash val="solid"/>
              <a:round/>
              <a:headEnd len="sm" w="sm" type="none"/>
              <a:tailEnd len="sm" w="sm" type="none"/>
            </a:ln>
          </p:spPr>
        </p:cxnSp>
        <p:cxnSp>
          <p:nvCxnSpPr>
            <p:cNvPr id="227" name="Google Shape;227;p35"/>
            <p:cNvCxnSpPr/>
            <p:nvPr/>
          </p:nvCxnSpPr>
          <p:spPr>
            <a:xfrm>
              <a:off x="8000975" y="-94500"/>
              <a:ext cx="0" cy="5588100"/>
            </a:xfrm>
            <a:prstGeom prst="straightConnector1">
              <a:avLst/>
            </a:prstGeom>
            <a:noFill/>
            <a:ln cap="flat" cmpd="sng" w="9525">
              <a:solidFill>
                <a:schemeClr val="lt1"/>
              </a:solidFill>
              <a:prstDash val="solid"/>
              <a:round/>
              <a:headEnd len="sm" w="sm" type="none"/>
              <a:tailEnd len="sm" w="sm" type="none"/>
            </a:ln>
          </p:spPr>
        </p:cxnSp>
        <p:cxnSp>
          <p:nvCxnSpPr>
            <p:cNvPr id="228" name="Google Shape;228;p35"/>
            <p:cNvCxnSpPr/>
            <p:nvPr/>
          </p:nvCxnSpPr>
          <p:spPr>
            <a:xfrm>
              <a:off x="1135925" y="-94500"/>
              <a:ext cx="0" cy="5589300"/>
            </a:xfrm>
            <a:prstGeom prst="straightConnector1">
              <a:avLst/>
            </a:prstGeom>
            <a:noFill/>
            <a:ln cap="flat" cmpd="sng" w="9525">
              <a:solidFill>
                <a:schemeClr val="lt1"/>
              </a:solidFill>
              <a:prstDash val="solid"/>
              <a:round/>
              <a:headEnd len="sm" w="sm" type="none"/>
              <a:tailEnd len="sm" w="sm" type="none"/>
            </a:ln>
          </p:spPr>
        </p:cxnSp>
        <p:cxnSp>
          <p:nvCxnSpPr>
            <p:cNvPr id="229" name="Google Shape;229;p35"/>
            <p:cNvCxnSpPr/>
            <p:nvPr/>
          </p:nvCxnSpPr>
          <p:spPr>
            <a:xfrm>
              <a:off x="4571900" y="-1952000"/>
              <a:ext cx="0" cy="9361500"/>
            </a:xfrm>
            <a:prstGeom prst="straightConnector1">
              <a:avLst/>
            </a:prstGeom>
            <a:noFill/>
            <a:ln cap="flat" cmpd="sng" w="9525">
              <a:solidFill>
                <a:schemeClr val="lt1"/>
              </a:solidFill>
              <a:prstDash val="solid"/>
              <a:round/>
              <a:headEnd len="sm" w="sm" type="none"/>
              <a:tailEnd len="sm" w="sm" type="none"/>
            </a:ln>
          </p:spPr>
        </p:cxnSp>
        <p:cxnSp>
          <p:nvCxnSpPr>
            <p:cNvPr id="230" name="Google Shape;230;p35"/>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31" name="Google Shape;231;p35"/>
            <p:cNvCxnSpPr/>
            <p:nvPr/>
          </p:nvCxnSpPr>
          <p:spPr>
            <a:xfrm>
              <a:off x="4571900" y="334050"/>
              <a:ext cx="0" cy="9361500"/>
            </a:xfrm>
            <a:prstGeom prst="straightConnector1">
              <a:avLst/>
            </a:prstGeom>
            <a:noFill/>
            <a:ln cap="flat" cmpd="sng" w="9525">
              <a:solidFill>
                <a:schemeClr val="lt1"/>
              </a:solidFill>
              <a:prstDash val="solid"/>
              <a:round/>
              <a:headEnd len="sm" w="sm" type="none"/>
              <a:tailEnd len="sm" w="sm" type="none"/>
            </a:ln>
          </p:spPr>
        </p:cxnSp>
        <p:cxnSp>
          <p:nvCxnSpPr>
            <p:cNvPr id="232" name="Google Shape;232;p35"/>
            <p:cNvCxnSpPr/>
            <p:nvPr/>
          </p:nvCxnSpPr>
          <p:spPr>
            <a:xfrm>
              <a:off x="4571900" y="-4242650"/>
              <a:ext cx="0" cy="9361500"/>
            </a:xfrm>
            <a:prstGeom prst="straightConnector1">
              <a:avLst/>
            </a:prstGeom>
            <a:noFill/>
            <a:ln cap="flat" cmpd="sng" w="9525">
              <a:solidFill>
                <a:schemeClr val="lt1"/>
              </a:solidFill>
              <a:prstDash val="solid"/>
              <a:round/>
              <a:headEnd len="sm" w="sm" type="none"/>
              <a:tailEnd len="sm" w="sm" type="none"/>
            </a:ln>
          </p:spPr>
        </p:cxnSp>
        <p:cxnSp>
          <p:nvCxnSpPr>
            <p:cNvPr id="233" name="Google Shape;233;p35"/>
            <p:cNvCxnSpPr/>
            <p:nvPr/>
          </p:nvCxnSpPr>
          <p:spPr>
            <a:xfrm>
              <a:off x="4571900" y="-3097325"/>
              <a:ext cx="0" cy="9361500"/>
            </a:xfrm>
            <a:prstGeom prst="straightConnector1">
              <a:avLst/>
            </a:prstGeom>
            <a:noFill/>
            <a:ln cap="flat" cmpd="sng" w="9525">
              <a:solidFill>
                <a:schemeClr val="lt1"/>
              </a:solidFill>
              <a:prstDash val="solid"/>
              <a:round/>
              <a:headEnd len="sm" w="sm" type="none"/>
              <a:tailEnd len="sm" w="sm" type="none"/>
            </a:ln>
          </p:spPr>
        </p:cxnSp>
        <p:cxnSp>
          <p:nvCxnSpPr>
            <p:cNvPr id="234" name="Google Shape;234;p35"/>
            <p:cNvCxnSpPr/>
            <p:nvPr/>
          </p:nvCxnSpPr>
          <p:spPr>
            <a:xfrm>
              <a:off x="4571900" y="-808975"/>
              <a:ext cx="0" cy="9361500"/>
            </a:xfrm>
            <a:prstGeom prst="straightConnector1">
              <a:avLst/>
            </a:prstGeom>
            <a:noFill/>
            <a:ln cap="flat" cmpd="sng" w="9525">
              <a:solidFill>
                <a:schemeClr val="lt1"/>
              </a:solidFill>
              <a:prstDash val="solid"/>
              <a:round/>
              <a:headEnd len="sm" w="sm" type="none"/>
              <a:tailEnd len="sm" w="sm" type="none"/>
            </a:ln>
          </p:spPr>
        </p:cxnSp>
      </p:grpSp>
      <p:sp>
        <p:nvSpPr>
          <p:cNvPr id="235" name="Google Shape;235;p35"/>
          <p:cNvSpPr/>
          <p:nvPr/>
        </p:nvSpPr>
        <p:spPr>
          <a:xfrm>
            <a:off x="1140075" y="858625"/>
            <a:ext cx="6863700" cy="34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6" name="Google Shape;236;p35"/>
          <p:cNvSpPr txBox="1"/>
          <p:nvPr>
            <p:ph type="title"/>
          </p:nvPr>
        </p:nvSpPr>
        <p:spPr>
          <a:xfrm>
            <a:off x="1535775" y="3419063"/>
            <a:ext cx="6072600" cy="4116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7" name="Google Shape;237;p35"/>
          <p:cNvSpPr txBox="1"/>
          <p:nvPr>
            <p:ph idx="1" type="subTitle"/>
          </p:nvPr>
        </p:nvSpPr>
        <p:spPr>
          <a:xfrm>
            <a:off x="1535775" y="1123425"/>
            <a:ext cx="6072600" cy="207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1pPr>
            <a:lvl2pPr lvl="1"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2pPr>
            <a:lvl3pPr lvl="2"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3pPr>
            <a:lvl4pPr lvl="3"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4pPr>
            <a:lvl5pPr lvl="4"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5pPr>
            <a:lvl6pPr lvl="5"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6pPr>
            <a:lvl7pPr lvl="6"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7pPr>
            <a:lvl8pPr lvl="7"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8pPr>
            <a:lvl9pPr lvl="8" marR="0" rtl="0" algn="l">
              <a:lnSpc>
                <a:spcPct val="100000"/>
              </a:lnSpc>
              <a:spcBef>
                <a:spcPts val="0"/>
              </a:spcBef>
              <a:spcAft>
                <a:spcPts val="0"/>
              </a:spcAft>
              <a:buClr>
                <a:schemeClr val="dk1"/>
              </a:buClr>
              <a:buSzPts val="3000"/>
              <a:buFont typeface="Inter Tight"/>
              <a:buNone/>
              <a:defRPr b="1" i="0" sz="3000" u="none" cap="none" strike="noStrike">
                <a:solidFill>
                  <a:schemeClr val="dk1"/>
                </a:solidFill>
                <a:latin typeface="Inter Tight"/>
                <a:ea typeface="Inter Tight"/>
                <a:cs typeface="Inter Tight"/>
                <a:sym typeface="Inter Tight"/>
              </a:defRPr>
            </a:lvl9pPr>
          </a:lstStyle>
          <a:p/>
        </p:txBody>
      </p:sp>
      <p:sp>
        <p:nvSpPr>
          <p:cNvPr id="7" name="Google Shape;7;p2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00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00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2.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
          <p:cNvSpPr/>
          <p:nvPr/>
        </p:nvSpPr>
        <p:spPr>
          <a:xfrm>
            <a:off x="416380" y="310243"/>
            <a:ext cx="8409214" cy="4498521"/>
          </a:xfrm>
          <a:prstGeom prst="rect">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5" name="Google Shape;495;p1"/>
          <p:cNvSpPr txBox="1"/>
          <p:nvPr>
            <p:ph idx="1" type="subTitle"/>
          </p:nvPr>
        </p:nvSpPr>
        <p:spPr>
          <a:xfrm>
            <a:off x="1059000" y="3023575"/>
            <a:ext cx="7026000" cy="4095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vi-VN" sz="1400">
                <a:latin typeface="Arial"/>
                <a:ea typeface="Arial"/>
                <a:cs typeface="Arial"/>
                <a:sym typeface="Arial"/>
              </a:rPr>
              <a:t>Giảng viên hướng dẫn: Phạm Hoàng Hải</a:t>
            </a:r>
            <a:endParaRPr b="1" sz="1100">
              <a:latin typeface="Times New Roman"/>
              <a:ea typeface="Times New Roman"/>
              <a:cs typeface="Times New Roman"/>
              <a:sym typeface="Times New Roman"/>
            </a:endParaRPr>
          </a:p>
        </p:txBody>
      </p:sp>
      <p:sp>
        <p:nvSpPr>
          <p:cNvPr id="496" name="Google Shape;496;p1"/>
          <p:cNvSpPr txBox="1"/>
          <p:nvPr/>
        </p:nvSpPr>
        <p:spPr>
          <a:xfrm>
            <a:off x="1233559" y="549256"/>
            <a:ext cx="5709508" cy="294632"/>
          </a:xfrm>
          <a:prstGeom prst="rect">
            <a:avLst/>
          </a:prstGeom>
          <a:noFill/>
          <a:ln>
            <a:noFill/>
          </a:ln>
        </p:spPr>
        <p:txBody>
          <a:bodyPr anchorCtr="0" anchor="t" bIns="45700" lIns="91425" spcFirstLastPara="1" rIns="91425" wrap="square" tIns="45700">
            <a:spAutoFit/>
          </a:bodyPr>
          <a:lstStyle/>
          <a:p>
            <a:pPr indent="0" lvl="0" marL="0" marR="16510" rtl="0" algn="l">
              <a:lnSpc>
                <a:spcPct val="150000"/>
              </a:lnSpc>
              <a:spcBef>
                <a:spcPts val="0"/>
              </a:spcBef>
              <a:spcAft>
                <a:spcPts val="0"/>
              </a:spcAft>
              <a:buNone/>
            </a:pPr>
            <a:r>
              <a:rPr b="1" i="0" lang="vi-VN" sz="1000" u="none" cap="none" strike="noStrike">
                <a:solidFill>
                  <a:srgbClr val="000000"/>
                </a:solidFill>
                <a:latin typeface="Arial"/>
                <a:ea typeface="Arial"/>
                <a:cs typeface="Arial"/>
                <a:sym typeface="Arial"/>
              </a:rPr>
              <a:t>TRƯỜNG ĐẠI HỌC KHOA HỌC TỰ NHIÊN</a:t>
            </a:r>
            <a:endParaRPr b="0" i="0" sz="1000" u="none" cap="none" strike="noStrike">
              <a:solidFill>
                <a:srgbClr val="000000"/>
              </a:solidFill>
              <a:latin typeface="Arial"/>
              <a:ea typeface="Arial"/>
              <a:cs typeface="Arial"/>
              <a:sym typeface="Arial"/>
            </a:endParaRPr>
          </a:p>
        </p:txBody>
      </p:sp>
      <p:sp>
        <p:nvSpPr>
          <p:cNvPr id="497" name="Google Shape;497;p1"/>
          <p:cNvSpPr txBox="1"/>
          <p:nvPr/>
        </p:nvSpPr>
        <p:spPr>
          <a:xfrm>
            <a:off x="1258053" y="737871"/>
            <a:ext cx="5207369" cy="294632"/>
          </a:xfrm>
          <a:prstGeom prst="rect">
            <a:avLst/>
          </a:prstGeom>
          <a:noFill/>
          <a:ln>
            <a:noFill/>
          </a:ln>
        </p:spPr>
        <p:txBody>
          <a:bodyPr anchorCtr="0" anchor="t" bIns="45700" lIns="91425" spcFirstLastPara="1" rIns="91425" wrap="square" tIns="45700">
            <a:spAutoFit/>
          </a:bodyPr>
          <a:lstStyle/>
          <a:p>
            <a:pPr indent="0" lvl="0" marL="0" marR="16510" rtl="0" algn="l">
              <a:lnSpc>
                <a:spcPct val="150000"/>
              </a:lnSpc>
              <a:spcBef>
                <a:spcPts val="0"/>
              </a:spcBef>
              <a:spcAft>
                <a:spcPts val="0"/>
              </a:spcAft>
              <a:buNone/>
            </a:pPr>
            <a:r>
              <a:rPr b="1" i="0" lang="vi-VN" sz="1000" u="none" cap="none" strike="noStrike">
                <a:solidFill>
                  <a:srgbClr val="000000"/>
                </a:solidFill>
                <a:latin typeface="Arial"/>
                <a:ea typeface="Arial"/>
                <a:cs typeface="Arial"/>
                <a:sym typeface="Arial"/>
              </a:rPr>
              <a:t>KHOA CÔNG NGHỆ THÔNG TIN</a:t>
            </a:r>
            <a:endParaRPr b="0" i="0" sz="1000" u="none" cap="none" strike="noStrike">
              <a:solidFill>
                <a:srgbClr val="000000"/>
              </a:solidFill>
              <a:latin typeface="Arial"/>
              <a:ea typeface="Arial"/>
              <a:cs typeface="Arial"/>
              <a:sym typeface="Arial"/>
            </a:endParaRPr>
          </a:p>
        </p:txBody>
      </p:sp>
      <p:sp>
        <p:nvSpPr>
          <p:cNvPr id="498" name="Google Shape;498;p1"/>
          <p:cNvSpPr txBox="1"/>
          <p:nvPr/>
        </p:nvSpPr>
        <p:spPr>
          <a:xfrm>
            <a:off x="786393" y="1282504"/>
            <a:ext cx="7848600" cy="3231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vi-VN" sz="1500" u="none" cap="none" strike="noStrike">
                <a:solidFill>
                  <a:srgbClr val="000000"/>
                </a:solidFill>
                <a:latin typeface="Arial"/>
                <a:ea typeface="Arial"/>
                <a:cs typeface="Arial"/>
                <a:sym typeface="Arial"/>
              </a:rPr>
              <a:t>PHÁT TRIỂN ỨNG DỤNG CHO THIẾT BỊ DI ĐỘNG NÂNG CAO</a:t>
            </a:r>
            <a:endParaRPr b="0" i="0" sz="1500" u="none" cap="none" strike="noStrike">
              <a:solidFill>
                <a:srgbClr val="000000"/>
              </a:solidFill>
              <a:latin typeface="Arial"/>
              <a:ea typeface="Arial"/>
              <a:cs typeface="Arial"/>
              <a:sym typeface="Arial"/>
            </a:endParaRPr>
          </a:p>
        </p:txBody>
      </p:sp>
      <p:sp>
        <p:nvSpPr>
          <p:cNvPr id="499" name="Google Shape;499;p1"/>
          <p:cNvSpPr txBox="1"/>
          <p:nvPr/>
        </p:nvSpPr>
        <p:spPr>
          <a:xfrm>
            <a:off x="-393371" y="1669757"/>
            <a:ext cx="10208128" cy="1054135"/>
          </a:xfrm>
          <a:prstGeom prst="rect">
            <a:avLst/>
          </a:prstGeom>
          <a:noFill/>
          <a:ln>
            <a:noFill/>
          </a:ln>
        </p:spPr>
        <p:txBody>
          <a:bodyPr anchorCtr="0" anchor="t" bIns="45700" lIns="91425" spcFirstLastPara="1" rIns="91425" wrap="square" tIns="45700">
            <a:spAutoFit/>
          </a:bodyPr>
          <a:lstStyle/>
          <a:p>
            <a:pPr indent="0" lvl="0" marL="0" marR="16510" rtl="0" algn="ctr">
              <a:lnSpc>
                <a:spcPct val="150000"/>
              </a:lnSpc>
              <a:spcBef>
                <a:spcPts val="0"/>
              </a:spcBef>
              <a:spcAft>
                <a:spcPts val="0"/>
              </a:spcAft>
              <a:buNone/>
            </a:pPr>
            <a:r>
              <a:rPr b="1" i="0" lang="vi-VN" sz="2500" u="none" cap="none" strike="noStrike">
                <a:solidFill>
                  <a:srgbClr val="000000"/>
                </a:solidFill>
                <a:latin typeface="Arial"/>
                <a:ea typeface="Arial"/>
                <a:cs typeface="Arial"/>
                <a:sym typeface="Arial"/>
              </a:rPr>
              <a:t>TÌM HIỂU VÀ XÂY DỰNG GIẢI PHÁP CHO</a:t>
            </a:r>
            <a:endParaRPr b="0" i="0" sz="2500" u="none" cap="none" strike="noStrike">
              <a:solidFill>
                <a:srgbClr val="000000"/>
              </a:solidFill>
              <a:latin typeface="Arial"/>
              <a:ea typeface="Arial"/>
              <a:cs typeface="Arial"/>
              <a:sym typeface="Arial"/>
            </a:endParaRPr>
          </a:p>
          <a:p>
            <a:pPr indent="0" lvl="0" marL="0" marR="16510" rtl="0" algn="ctr">
              <a:lnSpc>
                <a:spcPct val="100000"/>
              </a:lnSpc>
              <a:spcBef>
                <a:spcPts val="0"/>
              </a:spcBef>
              <a:spcAft>
                <a:spcPts val="0"/>
              </a:spcAft>
              <a:buNone/>
            </a:pPr>
            <a:r>
              <a:rPr b="1" i="0" lang="vi-VN" sz="2500" u="none" cap="none" strike="noStrike">
                <a:solidFill>
                  <a:srgbClr val="000000"/>
                </a:solidFill>
                <a:latin typeface="Arial"/>
                <a:ea typeface="Arial"/>
                <a:cs typeface="Arial"/>
                <a:sym typeface="Arial"/>
              </a:rPr>
              <a:t>ĐỀ TÀI VIDEO CONFERENCE BẰNG FLUTTER</a:t>
            </a:r>
            <a:endParaRPr b="0" i="0" sz="2500" u="none" cap="none" strike="noStrike">
              <a:solidFill>
                <a:srgbClr val="000000"/>
              </a:solidFill>
              <a:latin typeface="Arial"/>
              <a:ea typeface="Arial"/>
              <a:cs typeface="Arial"/>
              <a:sym typeface="Arial"/>
            </a:endParaRPr>
          </a:p>
        </p:txBody>
      </p:sp>
      <p:pic>
        <p:nvPicPr>
          <p:cNvPr descr="A blue and white logo&#10;&#10;Description automatically generated" id="500" name="Google Shape;500;p1"/>
          <p:cNvPicPr preferRelativeResize="0"/>
          <p:nvPr/>
        </p:nvPicPr>
        <p:blipFill rotWithShape="1">
          <a:blip r:embed="rId3">
            <a:alphaModFix/>
          </a:blip>
          <a:srcRect b="0" l="0" r="0" t="0"/>
          <a:stretch/>
        </p:blipFill>
        <p:spPr>
          <a:xfrm>
            <a:off x="506187" y="376881"/>
            <a:ext cx="873579" cy="873579"/>
          </a:xfrm>
          <a:prstGeom prst="rect">
            <a:avLst/>
          </a:prstGeom>
          <a:noFill/>
          <a:ln>
            <a:noFill/>
          </a:ln>
        </p:spPr>
      </p:pic>
      <p:sp>
        <p:nvSpPr>
          <p:cNvPr id="501" name="Google Shape;501;p1"/>
          <p:cNvSpPr txBox="1"/>
          <p:nvPr/>
        </p:nvSpPr>
        <p:spPr>
          <a:xfrm>
            <a:off x="3570565" y="3464949"/>
            <a:ext cx="6096000" cy="1088311"/>
          </a:xfrm>
          <a:prstGeom prst="rect">
            <a:avLst/>
          </a:prstGeom>
          <a:noFill/>
          <a:ln>
            <a:noFill/>
          </a:ln>
        </p:spPr>
        <p:txBody>
          <a:bodyPr anchorCtr="0" anchor="t" bIns="45700" lIns="91425" spcFirstLastPara="1" rIns="91425" wrap="square" tIns="45700">
            <a:spAutoFit/>
          </a:bodyPr>
          <a:lstStyle/>
          <a:p>
            <a:pPr indent="0" lvl="0" marL="2057400" marR="16510" rtl="0" algn="just">
              <a:lnSpc>
                <a:spcPct val="150000"/>
              </a:lnSpc>
              <a:spcBef>
                <a:spcPts val="0"/>
              </a:spcBef>
              <a:spcAft>
                <a:spcPts val="0"/>
              </a:spcAft>
              <a:buNone/>
            </a:pPr>
            <a:r>
              <a:rPr b="0" i="0" lang="vi-VN" sz="1500" u="none" cap="none" strike="noStrike">
                <a:solidFill>
                  <a:srgbClr val="000000"/>
                </a:solidFill>
                <a:latin typeface="Arial"/>
                <a:ea typeface="Arial"/>
                <a:cs typeface="Arial"/>
                <a:sym typeface="Arial"/>
              </a:rPr>
              <a:t>Thành viên:</a:t>
            </a:r>
            <a:endParaRPr b="0" i="0" sz="1500" u="none" cap="none" strike="noStrike">
              <a:solidFill>
                <a:srgbClr val="000000"/>
              </a:solidFill>
              <a:latin typeface="Arial"/>
              <a:ea typeface="Arial"/>
              <a:cs typeface="Arial"/>
              <a:sym typeface="Arial"/>
            </a:endParaRPr>
          </a:p>
          <a:p>
            <a:pPr indent="0" lvl="0" marL="2057400" marR="16510" rtl="0" algn="just">
              <a:lnSpc>
                <a:spcPct val="150000"/>
              </a:lnSpc>
              <a:spcBef>
                <a:spcPts val="0"/>
              </a:spcBef>
              <a:spcAft>
                <a:spcPts val="0"/>
              </a:spcAft>
              <a:buNone/>
            </a:pPr>
            <a:r>
              <a:rPr b="0" i="0" lang="vi-VN" sz="1500" u="none" cap="none" strike="noStrike">
                <a:solidFill>
                  <a:srgbClr val="000000"/>
                </a:solidFill>
                <a:latin typeface="Arial"/>
                <a:ea typeface="Arial"/>
                <a:cs typeface="Arial"/>
                <a:sym typeface="Arial"/>
              </a:rPr>
              <a:t>1. Trần Gia Thịnh – 21120140</a:t>
            </a:r>
            <a:endParaRPr b="0" i="0" sz="1500" u="none" cap="none" strike="noStrike">
              <a:solidFill>
                <a:srgbClr val="000000"/>
              </a:solidFill>
              <a:latin typeface="Arial"/>
              <a:ea typeface="Arial"/>
              <a:cs typeface="Arial"/>
              <a:sym typeface="Arial"/>
            </a:endParaRPr>
          </a:p>
          <a:p>
            <a:pPr indent="0" lvl="0" marL="2057400" marR="16510" rtl="0" algn="just">
              <a:lnSpc>
                <a:spcPct val="150000"/>
              </a:lnSpc>
              <a:spcBef>
                <a:spcPts val="0"/>
              </a:spcBef>
              <a:spcAft>
                <a:spcPts val="0"/>
              </a:spcAft>
              <a:buNone/>
            </a:pPr>
            <a:r>
              <a:rPr b="0" i="0" lang="vi-VN" sz="1500" u="none" cap="none" strike="noStrike">
                <a:solidFill>
                  <a:srgbClr val="000000"/>
                </a:solidFill>
                <a:latin typeface="Arial"/>
                <a:ea typeface="Arial"/>
                <a:cs typeface="Arial"/>
                <a:sym typeface="Arial"/>
              </a:rPr>
              <a:t>2. Trần Tiến – 21120148</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
          <p:cNvSpPr/>
          <p:nvPr/>
        </p:nvSpPr>
        <p:spPr>
          <a:xfrm>
            <a:off x="1368837" y="631257"/>
            <a:ext cx="2288722" cy="52807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600" u="none" cap="none" strike="noStrike">
                <a:solidFill>
                  <a:schemeClr val="dk2"/>
                </a:solidFill>
                <a:latin typeface="Arial"/>
                <a:ea typeface="Arial"/>
                <a:cs typeface="Arial"/>
                <a:sym typeface="Arial"/>
              </a:rPr>
              <a:t>Jitsi Meet</a:t>
            </a:r>
            <a:endParaRPr b="1" i="0" sz="1600" u="none" cap="none" strike="noStrike">
              <a:solidFill>
                <a:schemeClr val="dk2"/>
              </a:solidFill>
              <a:latin typeface="Arial"/>
              <a:ea typeface="Arial"/>
              <a:cs typeface="Arial"/>
              <a:sym typeface="Arial"/>
            </a:endParaRPr>
          </a:p>
        </p:txBody>
      </p:sp>
      <p:sp>
        <p:nvSpPr>
          <p:cNvPr id="590" name="Google Shape;590;p10"/>
          <p:cNvSpPr/>
          <p:nvPr/>
        </p:nvSpPr>
        <p:spPr>
          <a:xfrm>
            <a:off x="5366615" y="631257"/>
            <a:ext cx="2288722" cy="52807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600" u="none" cap="none" strike="noStrike">
                <a:solidFill>
                  <a:schemeClr val="dk2"/>
                </a:solidFill>
                <a:latin typeface="Arial"/>
                <a:ea typeface="Arial"/>
                <a:cs typeface="Arial"/>
                <a:sym typeface="Arial"/>
              </a:rPr>
              <a:t>OpenVidu</a:t>
            </a:r>
            <a:endParaRPr b="1" i="0" sz="1600" u="none" cap="none" strike="noStrike">
              <a:solidFill>
                <a:schemeClr val="dk2"/>
              </a:solidFill>
              <a:latin typeface="Arial"/>
              <a:ea typeface="Arial"/>
              <a:cs typeface="Arial"/>
              <a:sym typeface="Arial"/>
            </a:endParaRPr>
          </a:p>
        </p:txBody>
      </p:sp>
      <p:pic>
        <p:nvPicPr>
          <p:cNvPr descr="Closed quotation mark with solid fill" id="591" name="Google Shape;591;p10"/>
          <p:cNvPicPr preferRelativeResize="0"/>
          <p:nvPr/>
        </p:nvPicPr>
        <p:blipFill rotWithShape="1">
          <a:blip r:embed="rId3">
            <a:alphaModFix/>
          </a:blip>
          <a:srcRect b="0" l="0" r="0" t="0"/>
          <a:stretch/>
        </p:blipFill>
        <p:spPr>
          <a:xfrm>
            <a:off x="1638259" y="689710"/>
            <a:ext cx="411165" cy="411165"/>
          </a:xfrm>
          <a:prstGeom prst="rect">
            <a:avLst/>
          </a:prstGeom>
          <a:noFill/>
          <a:ln>
            <a:noFill/>
          </a:ln>
        </p:spPr>
      </p:pic>
      <p:pic>
        <p:nvPicPr>
          <p:cNvPr descr="Closed quotation mark with solid fill" id="592" name="Google Shape;592;p10"/>
          <p:cNvPicPr preferRelativeResize="0"/>
          <p:nvPr/>
        </p:nvPicPr>
        <p:blipFill rotWithShape="1">
          <a:blip r:embed="rId3">
            <a:alphaModFix/>
          </a:blip>
          <a:srcRect b="0" l="0" r="0" t="0"/>
          <a:stretch/>
        </p:blipFill>
        <p:spPr>
          <a:xfrm>
            <a:off x="5614266" y="689710"/>
            <a:ext cx="411165" cy="411165"/>
          </a:xfrm>
          <a:prstGeom prst="rect">
            <a:avLst/>
          </a:prstGeom>
          <a:noFill/>
          <a:ln>
            <a:noFill/>
          </a:ln>
        </p:spPr>
      </p:pic>
      <p:sp>
        <p:nvSpPr>
          <p:cNvPr id="593" name="Google Shape;593;p10"/>
          <p:cNvSpPr txBox="1"/>
          <p:nvPr/>
        </p:nvSpPr>
        <p:spPr>
          <a:xfrm>
            <a:off x="759278" y="1371600"/>
            <a:ext cx="3731079" cy="310854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WebRTC cho truyền tải video, âm thanh thời gian thực.</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Có thể triển khai nhiều máy chủ Jitsi Video Bridge để chia tải.</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Ưu điểm: </a:t>
            </a:r>
            <a:r>
              <a:rPr b="0" i="0" lang="vi-VN" sz="1400" u="none" cap="none" strike="noStrike">
                <a:solidFill>
                  <a:srgbClr val="000000"/>
                </a:solidFill>
                <a:latin typeface="Arial"/>
                <a:ea typeface="Arial"/>
                <a:cs typeface="Arial"/>
                <a:sym typeface="Arial"/>
              </a:rPr>
              <a:t>Dễ tích hợp và tùy chỉnh, bảo mật cao, tính năng phong phú.</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Nhược điểm: </a:t>
            </a:r>
            <a:r>
              <a:rPr b="0" i="0" lang="vi-VN" sz="1400" u="none" cap="none" strike="noStrike">
                <a:solidFill>
                  <a:srgbClr val="000000"/>
                </a:solidFill>
                <a:latin typeface="Arial"/>
                <a:ea typeface="Arial"/>
                <a:cs typeface="Arial"/>
                <a:sym typeface="Arial"/>
              </a:rPr>
              <a:t>Hạn chế hiệu năng với nhiều người dùng, yêu cầu băng thông cao.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4" name="Google Shape;594;p10"/>
          <p:cNvSpPr txBox="1"/>
          <p:nvPr/>
        </p:nvSpPr>
        <p:spPr>
          <a:xfrm>
            <a:off x="4689021" y="1371600"/>
            <a:ext cx="3731079" cy="24622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WebRTC và hỗ trợ bởi OpenVidu Server.</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Hỗ trợ mở rộng hệ thống thông qua Kubernetes.</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Ưu điểm: </a:t>
            </a:r>
            <a:r>
              <a:rPr b="0" i="0" lang="vi-VN" sz="1400" u="none" cap="none" strike="noStrike">
                <a:solidFill>
                  <a:srgbClr val="000000"/>
                </a:solidFill>
                <a:latin typeface="Arial"/>
                <a:ea typeface="Arial"/>
                <a:cs typeface="Arial"/>
                <a:sym typeface="Arial"/>
              </a:rPr>
              <a:t>Tùy chỉnh cao, đa nền tảng, công cụ quản lý mạnh mẽ.</a:t>
            </a:r>
            <a:endParaRPr b="0" i="0" sz="14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Nhược điểm: </a:t>
            </a:r>
            <a:r>
              <a:rPr b="0" i="0" lang="vi-VN" sz="1400" u="none" cap="none" strike="noStrike">
                <a:solidFill>
                  <a:srgbClr val="000000"/>
                </a:solidFill>
                <a:latin typeface="Arial"/>
                <a:ea typeface="Arial"/>
                <a:cs typeface="Arial"/>
                <a:sym typeface="Arial"/>
              </a:rPr>
              <a:t>Phức tạp trong triển khai, tài nguyên máy chủ yêu cầu lớn.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1"/>
          <p:cNvSpPr txBox="1"/>
          <p:nvPr>
            <p:ph type="title"/>
          </p:nvPr>
        </p:nvSpPr>
        <p:spPr>
          <a:xfrm>
            <a:off x="1095556" y="628210"/>
            <a:ext cx="7704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vi-VN" sz="1600">
                <a:solidFill>
                  <a:schemeClr val="dk1"/>
                </a:solidFill>
                <a:latin typeface="Arial"/>
                <a:ea typeface="Arial"/>
                <a:cs typeface="Arial"/>
                <a:sym typeface="Arial"/>
              </a:rPr>
              <a:t>Cách xây dựng hệ thống</a:t>
            </a:r>
            <a:endParaRPr sz="1600">
              <a:solidFill>
                <a:schemeClr val="dk1"/>
              </a:solidFill>
            </a:endParaRPr>
          </a:p>
        </p:txBody>
      </p:sp>
      <p:sp>
        <p:nvSpPr>
          <p:cNvPr id="600" name="Google Shape;600;p11"/>
          <p:cNvSpPr/>
          <p:nvPr/>
        </p:nvSpPr>
        <p:spPr>
          <a:xfrm>
            <a:off x="857250" y="1245282"/>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Tích hợp API/SDK</a:t>
            </a:r>
            <a:endParaRPr b="0" i="0" sz="1400" u="none" cap="none" strike="noStrike">
              <a:solidFill>
                <a:schemeClr val="dk1"/>
              </a:solidFill>
              <a:latin typeface="Arial"/>
              <a:ea typeface="Arial"/>
              <a:cs typeface="Arial"/>
              <a:sym typeface="Arial"/>
            </a:endParaRPr>
          </a:p>
        </p:txBody>
      </p:sp>
      <p:sp>
        <p:nvSpPr>
          <p:cNvPr id="601" name="Google Shape;601;p11"/>
          <p:cNvSpPr/>
          <p:nvPr/>
        </p:nvSpPr>
        <p:spPr>
          <a:xfrm>
            <a:off x="857250" y="2048104"/>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Cấu hình máy chủ</a:t>
            </a:r>
            <a:endParaRPr b="0" i="0" sz="1400" u="none" cap="none" strike="noStrike">
              <a:solidFill>
                <a:schemeClr val="dk1"/>
              </a:solidFill>
              <a:latin typeface="Arial"/>
              <a:ea typeface="Arial"/>
              <a:cs typeface="Arial"/>
              <a:sym typeface="Arial"/>
            </a:endParaRPr>
          </a:p>
        </p:txBody>
      </p:sp>
      <p:sp>
        <p:nvSpPr>
          <p:cNvPr id="602" name="Google Shape;602;p11"/>
          <p:cNvSpPr/>
          <p:nvPr/>
        </p:nvSpPr>
        <p:spPr>
          <a:xfrm>
            <a:off x="2481943" y="1808619"/>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3" name="Google Shape;603;p11"/>
          <p:cNvSpPr/>
          <p:nvPr/>
        </p:nvSpPr>
        <p:spPr>
          <a:xfrm>
            <a:off x="2481943" y="2649539"/>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604" name="Google Shape;604;p11"/>
          <p:cNvGraphicFramePr/>
          <p:nvPr/>
        </p:nvGraphicFramePr>
        <p:xfrm>
          <a:off x="4710022" y="1291333"/>
          <a:ext cx="3000000" cy="3000000"/>
        </p:xfrm>
        <a:graphic>
          <a:graphicData uri="http://schemas.openxmlformats.org/drawingml/2006/table">
            <a:tbl>
              <a:tblPr bandRow="1" firstRow="1">
                <a:noFill/>
                <a:tableStyleId>{EE541162-4A82-48AC-A6AB-AB6589BF5F1B}</a:tableStyleId>
              </a:tblPr>
              <a:tblGrid>
                <a:gridCol w="1919375"/>
                <a:gridCol w="1819875"/>
              </a:tblGrid>
              <a:tr h="323950">
                <a:tc>
                  <a:txBody>
                    <a:bodyPr/>
                    <a:lstStyle/>
                    <a:p>
                      <a:pPr indent="0" lvl="0" marL="0" marR="0" rtl="0" algn="ctr">
                        <a:lnSpc>
                          <a:spcPct val="100000"/>
                        </a:lnSpc>
                        <a:spcBef>
                          <a:spcPts val="0"/>
                        </a:spcBef>
                        <a:spcAft>
                          <a:spcPts val="0"/>
                        </a:spcAft>
                        <a:buNone/>
                      </a:pPr>
                      <a:r>
                        <a:rPr b="1" lang="vi-VN" sz="1400" u="none" cap="none" strike="noStrike"/>
                        <a:t>Ưu điểm</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vi-VN" sz="1400" u="none" cap="none" strike="noStrike"/>
                        <a:t>Nhược điểm</a:t>
                      </a:r>
                      <a:endParaRPr b="1" sz="1400" u="none" cap="none" strike="noStrike"/>
                    </a:p>
                  </a:txBody>
                  <a:tcPr marT="45725" marB="45725" marR="91450" marL="91450"/>
                </a:tc>
              </a:tr>
              <a:tr h="1684475">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Tiết kiệm chi phí phát triển</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Tích hợp nhanh chóng</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Cộng đồng và tài liệu hỗ trợ</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Khả năng mở rộng</a:t>
                      </a:r>
                      <a:endParaRPr b="1"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Giới hạn tùy chỉnh</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Hiệu năng và tối ưu hóa</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Phụ thuộc vào cộng đồng và bản cập nhật</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Chi phí cho media server</a:t>
                      </a:r>
                      <a:endParaRPr sz="1400" u="none" cap="none" strike="noStrike"/>
                    </a:p>
                  </a:txBody>
                  <a:tcPr marT="45725" marB="45725" marR="91450" marL="91450"/>
                </a:tc>
              </a:tr>
            </a:tbl>
          </a:graphicData>
        </a:graphic>
      </p:graphicFrame>
      <p:sp>
        <p:nvSpPr>
          <p:cNvPr id="605" name="Google Shape;605;p11"/>
          <p:cNvSpPr txBox="1"/>
          <p:nvPr/>
        </p:nvSpPr>
        <p:spPr>
          <a:xfrm>
            <a:off x="4883787" y="644098"/>
            <a:ext cx="7704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Inter Tight"/>
              <a:buNone/>
            </a:pPr>
            <a:r>
              <a:rPr b="1" i="0" lang="vi-VN" sz="1600" u="none" cap="none" strike="noStrike">
                <a:solidFill>
                  <a:schemeClr val="dk1"/>
                </a:solidFill>
                <a:latin typeface="Arial"/>
                <a:ea typeface="Arial"/>
                <a:cs typeface="Arial"/>
                <a:sym typeface="Arial"/>
              </a:rPr>
              <a:t>Ưu và nhược điểm</a:t>
            </a:r>
            <a:endParaRPr b="1" i="0" sz="1600" u="none" cap="none" strike="noStrike">
              <a:solidFill>
                <a:schemeClr val="dk1"/>
              </a:solidFill>
              <a:latin typeface="Arial"/>
              <a:ea typeface="Arial"/>
              <a:cs typeface="Arial"/>
              <a:sym typeface="Arial"/>
            </a:endParaRPr>
          </a:p>
        </p:txBody>
      </p:sp>
      <p:pic>
        <p:nvPicPr>
          <p:cNvPr descr="Closed quotation mark with solid fill" id="606" name="Google Shape;606;p11"/>
          <p:cNvPicPr preferRelativeResize="0"/>
          <p:nvPr/>
        </p:nvPicPr>
        <p:blipFill rotWithShape="1">
          <a:blip r:embed="rId3">
            <a:alphaModFix/>
          </a:blip>
          <a:srcRect b="0" l="0" r="0" t="0"/>
          <a:stretch/>
        </p:blipFill>
        <p:spPr>
          <a:xfrm>
            <a:off x="781009" y="781141"/>
            <a:ext cx="411165" cy="411165"/>
          </a:xfrm>
          <a:prstGeom prst="rect">
            <a:avLst/>
          </a:prstGeom>
          <a:noFill/>
          <a:ln>
            <a:noFill/>
          </a:ln>
        </p:spPr>
      </p:pic>
      <p:pic>
        <p:nvPicPr>
          <p:cNvPr descr="Closed quotation mark with solid fill" id="607" name="Google Shape;607;p11"/>
          <p:cNvPicPr preferRelativeResize="0"/>
          <p:nvPr/>
        </p:nvPicPr>
        <p:blipFill rotWithShape="1">
          <a:blip r:embed="rId3">
            <a:alphaModFix/>
          </a:blip>
          <a:srcRect b="0" l="0" r="0" t="0"/>
          <a:stretch/>
        </p:blipFill>
        <p:spPr>
          <a:xfrm>
            <a:off x="4593270" y="781141"/>
            <a:ext cx="411165" cy="411165"/>
          </a:xfrm>
          <a:prstGeom prst="rect">
            <a:avLst/>
          </a:prstGeom>
          <a:noFill/>
          <a:ln>
            <a:noFill/>
          </a:ln>
        </p:spPr>
      </p:pic>
      <p:sp>
        <p:nvSpPr>
          <p:cNvPr id="608" name="Google Shape;608;p11"/>
          <p:cNvSpPr txBox="1"/>
          <p:nvPr/>
        </p:nvSpPr>
        <p:spPr>
          <a:xfrm>
            <a:off x="495096" y="476341"/>
            <a:ext cx="3579314" cy="369332"/>
          </a:xfrm>
          <a:prstGeom prst="rect">
            <a:avLst/>
          </a:prstGeom>
          <a:noFill/>
          <a:ln>
            <a:noFill/>
          </a:ln>
        </p:spPr>
        <p:txBody>
          <a:bodyPr anchorCtr="0" anchor="t" bIns="45700" lIns="91425" spcFirstLastPara="1" rIns="91425" wrap="square" tIns="45700">
            <a:spAutoFit/>
          </a:bodyPr>
          <a:lstStyle/>
          <a:p>
            <a:pPr indent="0" lvl="0" marL="180340" marR="0" rtl="0" algn="l">
              <a:lnSpc>
                <a:spcPct val="100000"/>
              </a:lnSpc>
              <a:spcBef>
                <a:spcPts val="0"/>
              </a:spcBef>
              <a:spcAft>
                <a:spcPts val="0"/>
              </a:spcAft>
              <a:buNone/>
            </a:pPr>
            <a:r>
              <a:rPr b="1" i="0" lang="vi-VN" sz="1800" u="none" cap="none" strike="noStrike">
                <a:solidFill>
                  <a:schemeClr val="dk2"/>
                </a:solidFill>
                <a:latin typeface="Arial"/>
                <a:ea typeface="Arial"/>
                <a:cs typeface="Arial"/>
                <a:sym typeface="Arial"/>
              </a:rPr>
              <a:t>2.2. Open Source Solutions</a:t>
            </a:r>
            <a:endParaRPr b="1" i="0" sz="1800" u="none" cap="none" strike="noStrike">
              <a:solidFill>
                <a:schemeClr val="dk2"/>
              </a:solidFill>
              <a:latin typeface="Arial"/>
              <a:ea typeface="Arial"/>
              <a:cs typeface="Arial"/>
              <a:sym typeface="Arial"/>
            </a:endParaRPr>
          </a:p>
        </p:txBody>
      </p:sp>
      <p:sp>
        <p:nvSpPr>
          <p:cNvPr id="609" name="Google Shape;609;p11"/>
          <p:cNvSpPr/>
          <p:nvPr/>
        </p:nvSpPr>
        <p:spPr>
          <a:xfrm>
            <a:off x="857250" y="2897865"/>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Tùy chỉnh giao diện người dùng</a:t>
            </a:r>
            <a:endParaRPr b="0" i="0" sz="1400" u="none" cap="none" strike="noStrike">
              <a:solidFill>
                <a:schemeClr val="dk1"/>
              </a:solidFill>
              <a:latin typeface="Arial"/>
              <a:ea typeface="Arial"/>
              <a:cs typeface="Arial"/>
              <a:sym typeface="Arial"/>
            </a:endParaRPr>
          </a:p>
        </p:txBody>
      </p:sp>
      <p:sp>
        <p:nvSpPr>
          <p:cNvPr id="610" name="Google Shape;610;p11"/>
          <p:cNvSpPr/>
          <p:nvPr/>
        </p:nvSpPr>
        <p:spPr>
          <a:xfrm>
            <a:off x="857250" y="3747626"/>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Quản lý và tối ưu hóa băng thông</a:t>
            </a:r>
            <a:endParaRPr b="0" i="0" sz="1400" u="none" cap="none" strike="noStrike">
              <a:solidFill>
                <a:schemeClr val="dk1"/>
              </a:solidFill>
              <a:latin typeface="Arial"/>
              <a:ea typeface="Arial"/>
              <a:cs typeface="Arial"/>
              <a:sym typeface="Arial"/>
            </a:endParaRPr>
          </a:p>
        </p:txBody>
      </p:sp>
      <p:sp>
        <p:nvSpPr>
          <p:cNvPr id="611" name="Google Shape;611;p11"/>
          <p:cNvSpPr/>
          <p:nvPr/>
        </p:nvSpPr>
        <p:spPr>
          <a:xfrm>
            <a:off x="2481942" y="3492607"/>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2"/>
          <p:cNvSpPr txBox="1"/>
          <p:nvPr>
            <p:ph type="title"/>
          </p:nvPr>
        </p:nvSpPr>
        <p:spPr>
          <a:xfrm>
            <a:off x="650796" y="829436"/>
            <a:ext cx="4778454" cy="55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800"/>
              </a:spcBef>
              <a:spcAft>
                <a:spcPts val="400"/>
              </a:spcAft>
              <a:buSzPts val="3000"/>
              <a:buNone/>
            </a:pPr>
            <a:r>
              <a:rPr b="1" lang="vi-VN" sz="2200">
                <a:latin typeface="Arial"/>
                <a:ea typeface="Arial"/>
                <a:cs typeface="Arial"/>
                <a:sym typeface="Arial"/>
              </a:rPr>
              <a:t>2. CÁC GIẢI PHÁP XÂY DỰNG HỆ THỐNG VIDEO CONFERENCE</a:t>
            </a:r>
            <a:endParaRPr b="1" sz="2200">
              <a:latin typeface="Arial"/>
              <a:ea typeface="Arial"/>
              <a:cs typeface="Arial"/>
              <a:sym typeface="Arial"/>
            </a:endParaRPr>
          </a:p>
        </p:txBody>
      </p:sp>
      <p:sp>
        <p:nvSpPr>
          <p:cNvPr id="617" name="Google Shape;617;p12"/>
          <p:cNvSpPr txBox="1"/>
          <p:nvPr>
            <p:ph idx="1" type="body"/>
          </p:nvPr>
        </p:nvSpPr>
        <p:spPr>
          <a:xfrm>
            <a:off x="650796" y="2097351"/>
            <a:ext cx="4574346" cy="2075993"/>
          </a:xfrm>
          <a:prstGeom prst="rect">
            <a:avLst/>
          </a:prstGeom>
          <a:noFill/>
          <a:ln>
            <a:noFill/>
          </a:ln>
        </p:spPr>
        <p:txBody>
          <a:bodyPr anchorCtr="0" anchor="t" bIns="91425" lIns="91425" spcFirstLastPara="1" rIns="91425" wrap="square" tIns="91425">
            <a:noAutofit/>
          </a:bodyPr>
          <a:lstStyle/>
          <a:p>
            <a:pPr indent="0" lvl="0" marL="139700" rtl="0" algn="just">
              <a:lnSpc>
                <a:spcPct val="100000"/>
              </a:lnSpc>
              <a:spcBef>
                <a:spcPts val="0"/>
              </a:spcBef>
              <a:spcAft>
                <a:spcPts val="0"/>
              </a:spcAft>
              <a:buSzPts val="1400"/>
              <a:buNone/>
            </a:pPr>
            <a:r>
              <a:rPr lang="vi-VN">
                <a:latin typeface="Arial"/>
                <a:ea typeface="Arial"/>
                <a:cs typeface="Arial"/>
                <a:sym typeface="Arial"/>
              </a:rPr>
              <a:t>Đây là giải pháp sử dụng các nền tảng có phí và dịch vụ từ các nhà cung cấp. Các nền tảng này, bao gồm Zoom SDK, Twilio Video, Agora, và Vonage (TokBox), cung cấp API và SDK mạnh mẽ để tạo trải nghiệm hội nghị video chất lượng cao, với hỗ trợ đa dạng các tính năng. </a:t>
            </a:r>
            <a:endParaRPr/>
          </a:p>
        </p:txBody>
      </p:sp>
      <p:pic>
        <p:nvPicPr>
          <p:cNvPr id="618" name="Google Shape;618;p12"/>
          <p:cNvPicPr preferRelativeResize="0"/>
          <p:nvPr/>
        </p:nvPicPr>
        <p:blipFill rotWithShape="1">
          <a:blip r:embed="rId3">
            <a:alphaModFix/>
          </a:blip>
          <a:srcRect b="0" l="20223" r="20222" t="0"/>
          <a:stretch/>
        </p:blipFill>
        <p:spPr>
          <a:xfrm>
            <a:off x="5429249" y="535000"/>
            <a:ext cx="3160825" cy="4073499"/>
          </a:xfrm>
          <a:prstGeom prst="rect">
            <a:avLst/>
          </a:prstGeom>
          <a:noFill/>
          <a:ln>
            <a:noFill/>
          </a:ln>
        </p:spPr>
      </p:pic>
      <p:sp>
        <p:nvSpPr>
          <p:cNvPr id="619" name="Google Shape;619;p12"/>
          <p:cNvSpPr txBox="1"/>
          <p:nvPr/>
        </p:nvSpPr>
        <p:spPr>
          <a:xfrm>
            <a:off x="478768" y="1311640"/>
            <a:ext cx="3579314" cy="465384"/>
          </a:xfrm>
          <a:prstGeom prst="rect">
            <a:avLst/>
          </a:prstGeom>
          <a:noFill/>
          <a:ln>
            <a:noFill/>
          </a:ln>
        </p:spPr>
        <p:txBody>
          <a:bodyPr anchorCtr="0" anchor="t" bIns="45700" lIns="91425" spcFirstLastPara="1" rIns="91425" wrap="square" tIns="45700">
            <a:spAutoFit/>
          </a:bodyPr>
          <a:lstStyle/>
          <a:p>
            <a:pPr indent="0" lvl="0" marL="180340" marR="0" rtl="0" algn="just">
              <a:lnSpc>
                <a:spcPct val="150000"/>
              </a:lnSpc>
              <a:spcBef>
                <a:spcPts val="0"/>
              </a:spcBef>
              <a:spcAft>
                <a:spcPts val="0"/>
              </a:spcAft>
              <a:buNone/>
            </a:pPr>
            <a:r>
              <a:rPr b="1" i="0" lang="vi-VN" sz="1800" u="none" cap="none" strike="noStrike">
                <a:solidFill>
                  <a:schemeClr val="dk2"/>
                </a:solidFill>
                <a:latin typeface="Arial"/>
                <a:ea typeface="Arial"/>
                <a:cs typeface="Arial"/>
                <a:sym typeface="Arial"/>
              </a:rPr>
              <a:t>2.3. Paid Solutions</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3"/>
          <p:cNvSpPr/>
          <p:nvPr/>
        </p:nvSpPr>
        <p:spPr>
          <a:xfrm>
            <a:off x="3257550" y="416378"/>
            <a:ext cx="2808515" cy="4310743"/>
          </a:xfrm>
          <a:prstGeom prst="rect">
            <a:avLst/>
          </a:prstGeom>
          <a:solidFill>
            <a:srgbClr val="C3D5F4"/>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5" name="Google Shape;625;p13"/>
          <p:cNvSpPr/>
          <p:nvPr/>
        </p:nvSpPr>
        <p:spPr>
          <a:xfrm>
            <a:off x="756516" y="565942"/>
            <a:ext cx="2288722" cy="397444"/>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600" u="none" cap="none" strike="noStrike">
                <a:solidFill>
                  <a:schemeClr val="dk2"/>
                </a:solidFill>
                <a:latin typeface="Arial"/>
                <a:ea typeface="Arial"/>
                <a:cs typeface="Arial"/>
                <a:sym typeface="Arial"/>
              </a:rPr>
              <a:t>Zoom SDK</a:t>
            </a:r>
            <a:endParaRPr b="1" i="0" sz="1600" u="none" cap="none" strike="noStrike">
              <a:solidFill>
                <a:schemeClr val="dk2"/>
              </a:solidFill>
              <a:latin typeface="Arial"/>
              <a:ea typeface="Arial"/>
              <a:cs typeface="Arial"/>
              <a:sym typeface="Arial"/>
            </a:endParaRPr>
          </a:p>
        </p:txBody>
      </p:sp>
      <p:sp>
        <p:nvSpPr>
          <p:cNvPr id="626" name="Google Shape;626;p13"/>
          <p:cNvSpPr/>
          <p:nvPr/>
        </p:nvSpPr>
        <p:spPr>
          <a:xfrm>
            <a:off x="3517446" y="565942"/>
            <a:ext cx="2288722" cy="397444"/>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600" u="none" cap="none" strike="noStrike">
                <a:solidFill>
                  <a:schemeClr val="dk2"/>
                </a:solidFill>
                <a:latin typeface="Arial"/>
                <a:ea typeface="Arial"/>
                <a:cs typeface="Arial"/>
                <a:sym typeface="Arial"/>
              </a:rPr>
              <a:t>Twilio Video</a:t>
            </a:r>
            <a:endParaRPr b="1" i="0" sz="1600" u="none" cap="none" strike="noStrike">
              <a:solidFill>
                <a:schemeClr val="dk2"/>
              </a:solidFill>
              <a:latin typeface="Arial"/>
              <a:ea typeface="Arial"/>
              <a:cs typeface="Arial"/>
              <a:sym typeface="Arial"/>
            </a:endParaRPr>
          </a:p>
        </p:txBody>
      </p:sp>
      <p:sp>
        <p:nvSpPr>
          <p:cNvPr id="627" name="Google Shape;627;p13"/>
          <p:cNvSpPr/>
          <p:nvPr/>
        </p:nvSpPr>
        <p:spPr>
          <a:xfrm>
            <a:off x="6278377" y="565942"/>
            <a:ext cx="2288722" cy="397444"/>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600" u="none" cap="none" strike="noStrike">
                <a:solidFill>
                  <a:schemeClr val="dk2"/>
                </a:solidFill>
                <a:latin typeface="Arial"/>
                <a:ea typeface="Arial"/>
                <a:cs typeface="Arial"/>
                <a:sym typeface="Arial"/>
              </a:rPr>
              <a:t>Agora</a:t>
            </a:r>
            <a:endParaRPr b="1" i="0" sz="1600" u="none" cap="none" strike="noStrike">
              <a:solidFill>
                <a:schemeClr val="dk2"/>
              </a:solidFill>
              <a:latin typeface="Arial"/>
              <a:ea typeface="Arial"/>
              <a:cs typeface="Arial"/>
              <a:sym typeface="Arial"/>
            </a:endParaRPr>
          </a:p>
        </p:txBody>
      </p:sp>
      <p:sp>
        <p:nvSpPr>
          <p:cNvPr id="628" name="Google Shape;628;p13"/>
          <p:cNvSpPr txBox="1"/>
          <p:nvPr/>
        </p:nvSpPr>
        <p:spPr>
          <a:xfrm>
            <a:off x="612302" y="1085850"/>
            <a:ext cx="253909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vi-V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WebRTC kết hợp với hệ thống backend chuyên biệt.</a:t>
            </a:r>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Hệ thống cloud mạnh mẽ.</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Ưu điểm: </a:t>
            </a:r>
            <a:r>
              <a:rPr b="0" i="0" lang="vi-VN" sz="1200" u="none" cap="none" strike="noStrike">
                <a:solidFill>
                  <a:srgbClr val="000000"/>
                </a:solidFill>
                <a:latin typeface="Arial"/>
                <a:ea typeface="Arial"/>
                <a:cs typeface="Arial"/>
                <a:sym typeface="Arial"/>
              </a:rPr>
              <a:t>Chất lượng và độ tin cậy cao, hỗ trợ tính năng phong phú, bảo mật mạnh mẽ</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Nhược điểm: </a:t>
            </a:r>
            <a:r>
              <a:rPr b="0" i="0" lang="vi-VN" sz="1200" u="none" cap="none" strike="noStrike">
                <a:solidFill>
                  <a:srgbClr val="000000"/>
                </a:solidFill>
                <a:latin typeface="Arial"/>
                <a:ea typeface="Arial"/>
                <a:cs typeface="Arial"/>
                <a:sym typeface="Arial"/>
              </a:rPr>
              <a:t>Chi phí cao, phụ thuộc vào Zoom Cloud</a:t>
            </a:r>
            <a:endParaRPr b="0" i="0" sz="1200" u="none" cap="none" strike="noStrike">
              <a:solidFill>
                <a:srgbClr val="000000"/>
              </a:solidFill>
              <a:latin typeface="Arial"/>
              <a:ea typeface="Arial"/>
              <a:cs typeface="Arial"/>
              <a:sym typeface="Arial"/>
            </a:endParaRPr>
          </a:p>
        </p:txBody>
      </p:sp>
      <p:sp>
        <p:nvSpPr>
          <p:cNvPr id="629" name="Google Shape;629;p13"/>
          <p:cNvSpPr txBox="1"/>
          <p:nvPr/>
        </p:nvSpPr>
        <p:spPr>
          <a:xfrm>
            <a:off x="3392261" y="1085850"/>
            <a:ext cx="2539092" cy="21236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WebRTC.</a:t>
            </a:r>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Hỗ trợ mở rộng quy mô linh hoạt qua hệ thống cloud của họ.</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Ưu điểm: </a:t>
            </a:r>
            <a:r>
              <a:rPr b="0" i="0" lang="vi-VN" sz="1200" u="none" cap="none" strike="noStrike">
                <a:solidFill>
                  <a:srgbClr val="000000"/>
                </a:solidFill>
                <a:latin typeface="Arial"/>
                <a:ea typeface="Arial"/>
                <a:cs typeface="Arial"/>
                <a:sym typeface="Arial"/>
              </a:rPr>
              <a:t>API linh hoạt và tùy chỉnh cao, hỗ trợ nhiều tính năng nâng cao, khả năng kiểm soát băng thông thông minh</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Nhược điểm: </a:t>
            </a:r>
            <a:r>
              <a:rPr b="0" i="0" lang="vi-VN" sz="1200" u="none" cap="none" strike="noStrike">
                <a:solidFill>
                  <a:srgbClr val="000000"/>
                </a:solidFill>
                <a:latin typeface="Arial"/>
                <a:ea typeface="Arial"/>
                <a:cs typeface="Arial"/>
                <a:sym typeface="Arial"/>
              </a:rPr>
              <a:t>Chi phí theo sử dụng, yêu cầu thiết lập phức tạp hơn</a:t>
            </a:r>
            <a:endParaRPr b="0" i="0" sz="1200" u="none" cap="none" strike="noStrike">
              <a:solidFill>
                <a:srgbClr val="000000"/>
              </a:solidFill>
              <a:latin typeface="Arial"/>
              <a:ea typeface="Arial"/>
              <a:cs typeface="Arial"/>
              <a:sym typeface="Arial"/>
            </a:endParaRPr>
          </a:p>
        </p:txBody>
      </p:sp>
      <p:sp>
        <p:nvSpPr>
          <p:cNvPr id="630" name="Google Shape;630;p13"/>
          <p:cNvSpPr txBox="1"/>
          <p:nvPr/>
        </p:nvSpPr>
        <p:spPr>
          <a:xfrm>
            <a:off x="6143625" y="1085850"/>
            <a:ext cx="2539092" cy="270843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WebRTC, với nhiều cải tiến để giảm độ trễ và tối ưu băng thông.</a:t>
            </a:r>
            <a:endParaRPr/>
          </a:p>
          <a:p>
            <a:pPr indent="-171450" lvl="0" marL="171450" marR="0" rtl="0" algn="just">
              <a:lnSpc>
                <a:spcPct val="100000"/>
              </a:lnSpc>
              <a:spcBef>
                <a:spcPts val="0"/>
              </a:spcBef>
              <a:spcAft>
                <a:spcPts val="0"/>
              </a:spcAft>
              <a:buClr>
                <a:srgbClr val="000000"/>
              </a:buClr>
              <a:buSzPts val="1200"/>
              <a:buFont typeface="Arial"/>
              <a:buChar char="•"/>
            </a:pPr>
            <a:r>
              <a:rPr b="0" i="0" lang="vi-VN" sz="1200" u="none" cap="none" strike="noStrike">
                <a:solidFill>
                  <a:srgbClr val="000000"/>
                </a:solidFill>
                <a:latin typeface="Arial"/>
                <a:ea typeface="Arial"/>
                <a:cs typeface="Arial"/>
                <a:sym typeface="Arial"/>
              </a:rPr>
              <a:t>Agora có hạ tầng cloud rộng khắp toàn cầu, cho phép mở rộng hiệu quả.</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Ưu điểm: </a:t>
            </a:r>
            <a:r>
              <a:rPr b="0" i="0" lang="vi-VN" sz="1200" u="none" cap="none" strike="noStrike">
                <a:solidFill>
                  <a:srgbClr val="000000"/>
                </a:solidFill>
                <a:latin typeface="Arial"/>
                <a:ea typeface="Arial"/>
                <a:cs typeface="Arial"/>
                <a:sym typeface="Arial"/>
              </a:rPr>
              <a:t>Chất lượng video cao và độ trễ thấp, dễ tích hợp, hỗ trợ đa nền tảng.</a:t>
            </a:r>
            <a:endParaRPr/>
          </a:p>
          <a:p>
            <a:pPr indent="-171450" lvl="0" marL="171450" marR="0" rtl="0" algn="just">
              <a:lnSpc>
                <a:spcPct val="100000"/>
              </a:lnSpc>
              <a:spcBef>
                <a:spcPts val="0"/>
              </a:spcBef>
              <a:spcAft>
                <a:spcPts val="0"/>
              </a:spcAft>
              <a:buClr>
                <a:srgbClr val="000000"/>
              </a:buClr>
              <a:buSzPts val="1200"/>
              <a:buFont typeface="Arial"/>
              <a:buChar char="•"/>
            </a:pPr>
            <a:r>
              <a:rPr b="1" i="0" lang="vi-VN" sz="1200" u="none" cap="none" strike="noStrike">
                <a:solidFill>
                  <a:srgbClr val="000000"/>
                </a:solidFill>
                <a:latin typeface="Arial"/>
                <a:ea typeface="Arial"/>
                <a:cs typeface="Arial"/>
                <a:sym typeface="Arial"/>
              </a:rPr>
              <a:t>Nhược điểm: </a:t>
            </a:r>
            <a:r>
              <a:rPr b="0" i="0" lang="vi-VN" sz="1200" u="none" cap="none" strike="noStrike">
                <a:solidFill>
                  <a:srgbClr val="000000"/>
                </a:solidFill>
                <a:latin typeface="Arial"/>
                <a:ea typeface="Arial"/>
                <a:cs typeface="Arial"/>
                <a:sym typeface="Arial"/>
              </a:rPr>
              <a:t>Chi phí theo mức độ sử dụng, tùy chỉnh giao diện hạn chế hơn.</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4"/>
          <p:cNvSpPr txBox="1"/>
          <p:nvPr>
            <p:ph type="title"/>
          </p:nvPr>
        </p:nvSpPr>
        <p:spPr>
          <a:xfrm>
            <a:off x="1095556" y="628210"/>
            <a:ext cx="7704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vi-VN" sz="1600">
                <a:solidFill>
                  <a:schemeClr val="dk1"/>
                </a:solidFill>
                <a:latin typeface="Arial"/>
                <a:ea typeface="Arial"/>
                <a:cs typeface="Arial"/>
                <a:sym typeface="Arial"/>
              </a:rPr>
              <a:t>Cách xây dựng hệ thống</a:t>
            </a:r>
            <a:endParaRPr sz="1600">
              <a:solidFill>
                <a:schemeClr val="dk1"/>
              </a:solidFill>
            </a:endParaRPr>
          </a:p>
        </p:txBody>
      </p:sp>
      <p:sp>
        <p:nvSpPr>
          <p:cNvPr id="636" name="Google Shape;636;p14"/>
          <p:cNvSpPr/>
          <p:nvPr/>
        </p:nvSpPr>
        <p:spPr>
          <a:xfrm>
            <a:off x="857250" y="1245282"/>
            <a:ext cx="3486150" cy="41116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Tích hợp API/SDK</a:t>
            </a:r>
            <a:endParaRPr b="0" i="0" sz="1400" u="none" cap="none" strike="noStrike">
              <a:solidFill>
                <a:schemeClr val="dk1"/>
              </a:solidFill>
              <a:latin typeface="Arial"/>
              <a:ea typeface="Arial"/>
              <a:cs typeface="Arial"/>
              <a:sym typeface="Arial"/>
            </a:endParaRPr>
          </a:p>
        </p:txBody>
      </p:sp>
      <p:sp>
        <p:nvSpPr>
          <p:cNvPr id="637" name="Google Shape;637;p14"/>
          <p:cNvSpPr/>
          <p:nvPr/>
        </p:nvSpPr>
        <p:spPr>
          <a:xfrm>
            <a:off x="857250" y="1988471"/>
            <a:ext cx="3486150" cy="41116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Cấu hình ứng dụng</a:t>
            </a:r>
            <a:endParaRPr b="0" i="0" sz="1400" u="none" cap="none" strike="noStrike">
              <a:solidFill>
                <a:schemeClr val="dk1"/>
              </a:solidFill>
              <a:latin typeface="Arial"/>
              <a:ea typeface="Arial"/>
              <a:cs typeface="Arial"/>
              <a:sym typeface="Arial"/>
            </a:endParaRPr>
          </a:p>
        </p:txBody>
      </p:sp>
      <p:sp>
        <p:nvSpPr>
          <p:cNvPr id="638" name="Google Shape;638;p14"/>
          <p:cNvSpPr/>
          <p:nvPr/>
        </p:nvSpPr>
        <p:spPr>
          <a:xfrm>
            <a:off x="2473779" y="1727263"/>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9" name="Google Shape;639;p14"/>
          <p:cNvSpPr/>
          <p:nvPr/>
        </p:nvSpPr>
        <p:spPr>
          <a:xfrm>
            <a:off x="2473777" y="2509238"/>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640" name="Google Shape;640;p14"/>
          <p:cNvGraphicFramePr/>
          <p:nvPr/>
        </p:nvGraphicFramePr>
        <p:xfrm>
          <a:off x="4710022" y="1291333"/>
          <a:ext cx="3000000" cy="3000000"/>
        </p:xfrm>
        <a:graphic>
          <a:graphicData uri="http://schemas.openxmlformats.org/drawingml/2006/table">
            <a:tbl>
              <a:tblPr bandRow="1" firstRow="1">
                <a:noFill/>
                <a:tableStyleId>{EE541162-4A82-48AC-A6AB-AB6589BF5F1B}</a:tableStyleId>
              </a:tblPr>
              <a:tblGrid>
                <a:gridCol w="1919375"/>
                <a:gridCol w="1819875"/>
              </a:tblGrid>
              <a:tr h="323950">
                <a:tc>
                  <a:txBody>
                    <a:bodyPr/>
                    <a:lstStyle/>
                    <a:p>
                      <a:pPr indent="0" lvl="0" marL="0" marR="0" rtl="0" algn="ctr">
                        <a:lnSpc>
                          <a:spcPct val="100000"/>
                        </a:lnSpc>
                        <a:spcBef>
                          <a:spcPts val="0"/>
                        </a:spcBef>
                        <a:spcAft>
                          <a:spcPts val="0"/>
                        </a:spcAft>
                        <a:buNone/>
                      </a:pPr>
                      <a:r>
                        <a:rPr b="1" lang="vi-VN" sz="1400" u="none" cap="none" strike="noStrike"/>
                        <a:t>Ưu điểm</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vi-VN" sz="1400" u="none" cap="none" strike="noStrike"/>
                        <a:t>Nhược điểm</a:t>
                      </a:r>
                      <a:endParaRPr b="1" sz="1400" u="none" cap="none" strike="noStrike"/>
                    </a:p>
                  </a:txBody>
                  <a:tcPr marT="45725" marB="45725" marR="91450" marL="91450"/>
                </a:tc>
              </a:tr>
              <a:tr h="1684475">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Dễ dàng triển khai và tích hợp</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Hiệu năng và ổn định cao</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Công nghệ hiện đại và cập nhật thường xuyên</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Hỗ trợ kỹ thuật và SLA</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Bảo mật mạnh mẽ</a:t>
                      </a:r>
                      <a:endParaRPr b="1"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Chi phí cao</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Giới hạn tùy chỉnh và kiểm soát</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Phụ thuộc vào bên cung cấp dịch vụ</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Bảo mật phụ thuộc vào nhà cung cấp</a:t>
                      </a:r>
                      <a:endParaRPr sz="1400" u="none" cap="none" strike="noStrike"/>
                    </a:p>
                  </a:txBody>
                  <a:tcPr marT="45725" marB="45725" marR="91450" marL="91450"/>
                </a:tc>
              </a:tr>
            </a:tbl>
          </a:graphicData>
        </a:graphic>
      </p:graphicFrame>
      <p:sp>
        <p:nvSpPr>
          <p:cNvPr id="641" name="Google Shape;641;p14"/>
          <p:cNvSpPr txBox="1"/>
          <p:nvPr/>
        </p:nvSpPr>
        <p:spPr>
          <a:xfrm>
            <a:off x="4883787" y="644098"/>
            <a:ext cx="7704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Inter Tight"/>
              <a:buNone/>
            </a:pPr>
            <a:r>
              <a:rPr b="1" i="0" lang="vi-VN" sz="1600" u="none" cap="none" strike="noStrike">
                <a:solidFill>
                  <a:schemeClr val="dk1"/>
                </a:solidFill>
                <a:latin typeface="Arial"/>
                <a:ea typeface="Arial"/>
                <a:cs typeface="Arial"/>
                <a:sym typeface="Arial"/>
              </a:rPr>
              <a:t>Ưu và nhược điểm</a:t>
            </a:r>
            <a:endParaRPr b="1" i="0" sz="1600" u="none" cap="none" strike="noStrike">
              <a:solidFill>
                <a:schemeClr val="dk1"/>
              </a:solidFill>
              <a:latin typeface="Arial"/>
              <a:ea typeface="Arial"/>
              <a:cs typeface="Arial"/>
              <a:sym typeface="Arial"/>
            </a:endParaRPr>
          </a:p>
        </p:txBody>
      </p:sp>
      <p:pic>
        <p:nvPicPr>
          <p:cNvPr descr="Closed quotation mark with solid fill" id="642" name="Google Shape;642;p14"/>
          <p:cNvPicPr preferRelativeResize="0"/>
          <p:nvPr/>
        </p:nvPicPr>
        <p:blipFill rotWithShape="1">
          <a:blip r:embed="rId3">
            <a:alphaModFix/>
          </a:blip>
          <a:srcRect b="0" l="0" r="0" t="0"/>
          <a:stretch/>
        </p:blipFill>
        <p:spPr>
          <a:xfrm>
            <a:off x="781009" y="781141"/>
            <a:ext cx="411165" cy="411165"/>
          </a:xfrm>
          <a:prstGeom prst="rect">
            <a:avLst/>
          </a:prstGeom>
          <a:noFill/>
          <a:ln>
            <a:noFill/>
          </a:ln>
        </p:spPr>
      </p:pic>
      <p:pic>
        <p:nvPicPr>
          <p:cNvPr descr="Closed quotation mark with solid fill" id="643" name="Google Shape;643;p14"/>
          <p:cNvPicPr preferRelativeResize="0"/>
          <p:nvPr/>
        </p:nvPicPr>
        <p:blipFill rotWithShape="1">
          <a:blip r:embed="rId3">
            <a:alphaModFix/>
          </a:blip>
          <a:srcRect b="0" l="0" r="0" t="0"/>
          <a:stretch/>
        </p:blipFill>
        <p:spPr>
          <a:xfrm>
            <a:off x="4593270" y="781141"/>
            <a:ext cx="411165" cy="411165"/>
          </a:xfrm>
          <a:prstGeom prst="rect">
            <a:avLst/>
          </a:prstGeom>
          <a:noFill/>
          <a:ln>
            <a:noFill/>
          </a:ln>
        </p:spPr>
      </p:pic>
      <p:sp>
        <p:nvSpPr>
          <p:cNvPr id="644" name="Google Shape;644;p14"/>
          <p:cNvSpPr txBox="1"/>
          <p:nvPr/>
        </p:nvSpPr>
        <p:spPr>
          <a:xfrm>
            <a:off x="495096" y="476341"/>
            <a:ext cx="3579314" cy="369332"/>
          </a:xfrm>
          <a:prstGeom prst="rect">
            <a:avLst/>
          </a:prstGeom>
          <a:noFill/>
          <a:ln>
            <a:noFill/>
          </a:ln>
        </p:spPr>
        <p:txBody>
          <a:bodyPr anchorCtr="0" anchor="t" bIns="45700" lIns="91425" spcFirstLastPara="1" rIns="91425" wrap="square" tIns="45700">
            <a:spAutoFit/>
          </a:bodyPr>
          <a:lstStyle/>
          <a:p>
            <a:pPr indent="0" lvl="0" marL="180340" rtl="0" algn="just">
              <a:lnSpc>
                <a:spcPct val="150000"/>
              </a:lnSpc>
              <a:spcBef>
                <a:spcPts val="0"/>
              </a:spcBef>
              <a:spcAft>
                <a:spcPts val="0"/>
              </a:spcAft>
              <a:buNone/>
            </a:pPr>
            <a:r>
              <a:rPr b="1" lang="vi-VN" sz="1800">
                <a:solidFill>
                  <a:schemeClr val="dk2"/>
                </a:solidFill>
              </a:rPr>
              <a:t>2.3. Paid Solutions</a:t>
            </a:r>
            <a:endParaRPr b="1" i="0" sz="1800" u="none" cap="none" strike="noStrike">
              <a:solidFill>
                <a:schemeClr val="dk2"/>
              </a:solidFill>
              <a:latin typeface="Arial"/>
              <a:ea typeface="Arial"/>
              <a:cs typeface="Arial"/>
              <a:sym typeface="Arial"/>
            </a:endParaRPr>
          </a:p>
        </p:txBody>
      </p:sp>
      <p:sp>
        <p:nvSpPr>
          <p:cNvPr id="645" name="Google Shape;645;p14"/>
          <p:cNvSpPr/>
          <p:nvPr/>
        </p:nvSpPr>
        <p:spPr>
          <a:xfrm>
            <a:off x="857250" y="2743865"/>
            <a:ext cx="3486150" cy="41116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Thiết lập tính năng hội nghị video</a:t>
            </a:r>
            <a:endParaRPr b="0" i="0" sz="1400" u="none" cap="none" strike="noStrike">
              <a:solidFill>
                <a:schemeClr val="dk1"/>
              </a:solidFill>
              <a:latin typeface="Arial"/>
              <a:ea typeface="Arial"/>
              <a:cs typeface="Arial"/>
              <a:sym typeface="Arial"/>
            </a:endParaRPr>
          </a:p>
        </p:txBody>
      </p:sp>
      <p:sp>
        <p:nvSpPr>
          <p:cNvPr id="646" name="Google Shape;646;p14"/>
          <p:cNvSpPr/>
          <p:nvPr/>
        </p:nvSpPr>
        <p:spPr>
          <a:xfrm>
            <a:off x="857250" y="3499259"/>
            <a:ext cx="3486150" cy="41116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Quản lý băng thông</a:t>
            </a:r>
            <a:endParaRPr b="0" i="0" sz="1400" u="none" cap="none" strike="noStrike">
              <a:solidFill>
                <a:schemeClr val="dk1"/>
              </a:solidFill>
              <a:latin typeface="Arial"/>
              <a:ea typeface="Arial"/>
              <a:cs typeface="Arial"/>
              <a:sym typeface="Arial"/>
            </a:endParaRPr>
          </a:p>
        </p:txBody>
      </p:sp>
      <p:sp>
        <p:nvSpPr>
          <p:cNvPr id="647" name="Google Shape;647;p14"/>
          <p:cNvSpPr/>
          <p:nvPr/>
        </p:nvSpPr>
        <p:spPr>
          <a:xfrm>
            <a:off x="2473777" y="3238051"/>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8" name="Google Shape;648;p14"/>
          <p:cNvSpPr/>
          <p:nvPr/>
        </p:nvSpPr>
        <p:spPr>
          <a:xfrm>
            <a:off x="857250" y="4215840"/>
            <a:ext cx="3486150" cy="41116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Đảm bảo bảo mật</a:t>
            </a:r>
            <a:endParaRPr b="0" i="0" sz="1400" u="none" cap="none" strike="noStrike">
              <a:solidFill>
                <a:schemeClr val="dk1"/>
              </a:solidFill>
              <a:latin typeface="Arial"/>
              <a:ea typeface="Arial"/>
              <a:cs typeface="Arial"/>
              <a:sym typeface="Arial"/>
            </a:endParaRPr>
          </a:p>
        </p:txBody>
      </p:sp>
      <p:sp>
        <p:nvSpPr>
          <p:cNvPr id="649" name="Google Shape;649;p14"/>
          <p:cNvSpPr/>
          <p:nvPr/>
        </p:nvSpPr>
        <p:spPr>
          <a:xfrm>
            <a:off x="2473391" y="3987329"/>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5"/>
          <p:cNvSpPr/>
          <p:nvPr/>
        </p:nvSpPr>
        <p:spPr>
          <a:xfrm>
            <a:off x="0" y="-1"/>
            <a:ext cx="9144000" cy="416378"/>
          </a:xfrm>
          <a:prstGeom prst="rect">
            <a:avLst/>
          </a:prstGeom>
          <a:solidFill>
            <a:schemeClr val="accent1"/>
          </a:solidFill>
          <a:ln>
            <a:noFill/>
          </a:ln>
        </p:spPr>
        <p:txBody>
          <a:bodyPr anchorCtr="0" anchor="ctr" bIns="45700" lIns="91425" spcFirstLastPara="1" rIns="91425" wrap="square" tIns="45700">
            <a:noAutofit/>
          </a:bodyPr>
          <a:lstStyle/>
          <a:p>
            <a:pPr indent="0" lvl="0" marL="180340" marR="0" rtl="0" algn="ctr">
              <a:lnSpc>
                <a:spcPct val="100000"/>
              </a:lnSpc>
              <a:spcBef>
                <a:spcPts val="0"/>
              </a:spcBef>
              <a:spcAft>
                <a:spcPts val="0"/>
              </a:spcAft>
              <a:buNone/>
            </a:pPr>
            <a:r>
              <a:rPr b="1" i="0" lang="vi-VN" sz="1800" u="none" cap="none" strike="noStrike">
                <a:solidFill>
                  <a:schemeClr val="dk2"/>
                </a:solidFill>
                <a:latin typeface="Arial"/>
                <a:ea typeface="Arial"/>
                <a:cs typeface="Arial"/>
                <a:sym typeface="Arial"/>
              </a:rPr>
              <a:t>2.4. So sánh giữa các giải pháp</a:t>
            </a:r>
            <a:endParaRPr b="1" i="0" sz="1800" u="none" cap="none" strike="noStrike">
              <a:solidFill>
                <a:schemeClr val="dk2"/>
              </a:solidFill>
              <a:latin typeface="Arial"/>
              <a:ea typeface="Arial"/>
              <a:cs typeface="Arial"/>
              <a:sym typeface="Arial"/>
            </a:endParaRPr>
          </a:p>
        </p:txBody>
      </p:sp>
      <p:graphicFrame>
        <p:nvGraphicFramePr>
          <p:cNvPr id="655" name="Google Shape;655;p15"/>
          <p:cNvGraphicFramePr/>
          <p:nvPr/>
        </p:nvGraphicFramePr>
        <p:xfrm>
          <a:off x="400050" y="400051"/>
          <a:ext cx="3000000" cy="3000000"/>
        </p:xfrm>
        <a:graphic>
          <a:graphicData uri="http://schemas.openxmlformats.org/drawingml/2006/table">
            <a:tbl>
              <a:tblPr bandRow="1">
                <a:noFill/>
                <a:tableStyleId>{EE541162-4A82-48AC-A6AB-AB6589BF5F1B}</a:tableStyleId>
              </a:tblPr>
              <a:tblGrid>
                <a:gridCol w="1418775"/>
                <a:gridCol w="2233750"/>
                <a:gridCol w="2435475"/>
                <a:gridCol w="2255925"/>
              </a:tblGrid>
              <a:tr h="208425">
                <a:tc>
                  <a:txBody>
                    <a:bodyPr/>
                    <a:lstStyle/>
                    <a:p>
                      <a:pPr indent="0" lvl="0" marL="0" marR="16510" rtl="0" algn="ctr">
                        <a:lnSpc>
                          <a:spcPct val="150000"/>
                        </a:lnSpc>
                        <a:spcBef>
                          <a:spcPts val="0"/>
                        </a:spcBef>
                        <a:spcAft>
                          <a:spcPts val="0"/>
                        </a:spcAft>
                        <a:buNone/>
                      </a:pPr>
                      <a:r>
                        <a:rPr b="1" lang="vi-VN" sz="1000" u="none" cap="none" strike="noStrike"/>
                        <a:t>Tiêu chí</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ctr">
                        <a:lnSpc>
                          <a:spcPct val="150000"/>
                        </a:lnSpc>
                        <a:spcBef>
                          <a:spcPts val="0"/>
                        </a:spcBef>
                        <a:spcAft>
                          <a:spcPts val="0"/>
                        </a:spcAft>
                        <a:buNone/>
                      </a:pPr>
                      <a:r>
                        <a:rPr b="1" lang="vi-VN" sz="1000" u="none" cap="none" strike="noStrike"/>
                        <a:t>Build from scratch</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ctr">
                        <a:lnSpc>
                          <a:spcPct val="150000"/>
                        </a:lnSpc>
                        <a:spcBef>
                          <a:spcPts val="0"/>
                        </a:spcBef>
                        <a:spcAft>
                          <a:spcPts val="0"/>
                        </a:spcAft>
                        <a:buNone/>
                      </a:pPr>
                      <a:r>
                        <a:rPr b="1" lang="vi-VN" sz="1000" u="none" cap="none" strike="noStrike"/>
                        <a:t>Open sources</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ctr">
                        <a:lnSpc>
                          <a:spcPct val="150000"/>
                        </a:lnSpc>
                        <a:spcBef>
                          <a:spcPts val="0"/>
                        </a:spcBef>
                        <a:spcAft>
                          <a:spcPts val="0"/>
                        </a:spcAft>
                        <a:buNone/>
                      </a:pPr>
                      <a:r>
                        <a:rPr b="1" lang="vi-VN" sz="1000" u="none" cap="none" strike="noStrike"/>
                        <a:t>Paid solution</a:t>
                      </a:r>
                      <a:endParaRPr b="1" sz="1000" u="none" cap="none" strike="noStrike">
                        <a:latin typeface="Times New Roman"/>
                        <a:ea typeface="Times New Roman"/>
                        <a:cs typeface="Times New Roman"/>
                        <a:sym typeface="Times New Roman"/>
                      </a:endParaRPr>
                    </a:p>
                  </a:txBody>
                  <a:tcPr marT="0" marB="0" marR="17925" marL="17925"/>
                </a:tc>
              </a:tr>
              <a:tr h="392850">
                <a:tc>
                  <a:txBody>
                    <a:bodyPr/>
                    <a:lstStyle/>
                    <a:p>
                      <a:pPr indent="0" lvl="0" marL="0" marR="16510" rtl="0" algn="l">
                        <a:lnSpc>
                          <a:spcPct val="150000"/>
                        </a:lnSpc>
                        <a:spcBef>
                          <a:spcPts val="0"/>
                        </a:spcBef>
                        <a:spcAft>
                          <a:spcPts val="0"/>
                        </a:spcAft>
                        <a:buNone/>
                      </a:pPr>
                      <a:r>
                        <a:rPr b="1" lang="vi-VN" sz="1000" u="none" cap="none" strike="noStrike"/>
                        <a:t>Chi Phí Phát Triển</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Cao (cần phát triển hoàn toàn)</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Thấp hơn, tận dụng nền tảng có sẵn</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Cao (theo mức sử dụng và tính năng)</a:t>
                      </a:r>
                      <a:endParaRPr sz="1000" u="none" cap="none" strike="noStrike">
                        <a:latin typeface="Times New Roman"/>
                        <a:ea typeface="Times New Roman"/>
                        <a:cs typeface="Times New Roman"/>
                        <a:sym typeface="Times New Roman"/>
                      </a:endParaRPr>
                    </a:p>
                  </a:txBody>
                  <a:tcPr marT="0" marB="0" marR="17925" marL="17925"/>
                </a:tc>
              </a:tr>
              <a:tr h="445400">
                <a:tc>
                  <a:txBody>
                    <a:bodyPr/>
                    <a:lstStyle/>
                    <a:p>
                      <a:pPr indent="0" lvl="0" marL="0" marR="16510" rtl="0" algn="l">
                        <a:lnSpc>
                          <a:spcPct val="150000"/>
                        </a:lnSpc>
                        <a:spcBef>
                          <a:spcPts val="0"/>
                        </a:spcBef>
                        <a:spcAft>
                          <a:spcPts val="0"/>
                        </a:spcAft>
                        <a:buNone/>
                      </a:pPr>
                      <a:r>
                        <a:rPr b="1" lang="vi-VN" sz="1000" u="none" cap="none" strike="noStrike"/>
                        <a:t>Tùy Chỉnh</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Tối đa, hoàn toàn theo yêu cầu</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Giới hạn theo kiến trúc sẵn có</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Giới hạn, không cho phép tùy chỉnh sâu</a:t>
                      </a:r>
                      <a:endParaRPr sz="1000" u="none" cap="none" strike="noStrike">
                        <a:latin typeface="Times New Roman"/>
                        <a:ea typeface="Times New Roman"/>
                        <a:cs typeface="Times New Roman"/>
                        <a:sym typeface="Times New Roman"/>
                      </a:endParaRPr>
                    </a:p>
                  </a:txBody>
                  <a:tcPr marT="0" marB="0" marR="17925" marL="17925"/>
                </a:tc>
              </a:tr>
              <a:tr h="313425">
                <a:tc>
                  <a:txBody>
                    <a:bodyPr/>
                    <a:lstStyle/>
                    <a:p>
                      <a:pPr indent="0" lvl="0" marL="0" marR="16510" rtl="0" algn="l">
                        <a:lnSpc>
                          <a:spcPct val="150000"/>
                        </a:lnSpc>
                        <a:spcBef>
                          <a:spcPts val="0"/>
                        </a:spcBef>
                        <a:spcAft>
                          <a:spcPts val="0"/>
                        </a:spcAft>
                        <a:buNone/>
                      </a:pPr>
                      <a:r>
                        <a:rPr b="1" lang="vi-VN" sz="1000" u="none" cap="none" strike="noStrike"/>
                        <a:t>Triển Khai</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Phức tạp và mất thời gian</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Dễ dàng và nhanh chóng</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Dễ dàng với SDK và tài liệu đầy đủ</a:t>
                      </a:r>
                      <a:endParaRPr sz="1000" u="none" cap="none" strike="noStrike">
                        <a:latin typeface="Times New Roman"/>
                        <a:ea typeface="Times New Roman"/>
                        <a:cs typeface="Times New Roman"/>
                        <a:sym typeface="Times New Roman"/>
                      </a:endParaRPr>
                    </a:p>
                  </a:txBody>
                  <a:tcPr marT="0" marB="0" marR="17925" marL="17925"/>
                </a:tc>
              </a:tr>
              <a:tr h="445400">
                <a:tc>
                  <a:txBody>
                    <a:bodyPr/>
                    <a:lstStyle/>
                    <a:p>
                      <a:pPr indent="0" lvl="0" marL="0" marR="16510" rtl="0" algn="l">
                        <a:lnSpc>
                          <a:spcPct val="150000"/>
                        </a:lnSpc>
                        <a:spcBef>
                          <a:spcPts val="0"/>
                        </a:spcBef>
                        <a:spcAft>
                          <a:spcPts val="0"/>
                        </a:spcAft>
                        <a:buNone/>
                      </a:pPr>
                      <a:r>
                        <a:rPr b="1" lang="vi-VN" sz="1000" u="none" cap="none" strike="noStrike"/>
                        <a:t>Hỗ Trợ Kỹ Thuật</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Không có hỗ trợ chính thức, tự duy trì</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Hỗ trợ từ cộng đồng và tài liệu</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Hỗ trợ kỹ thuật và SLA từ nhà cung cấp</a:t>
                      </a:r>
                      <a:endParaRPr sz="1000" u="none" cap="none" strike="noStrike">
                        <a:latin typeface="Times New Roman"/>
                        <a:ea typeface="Times New Roman"/>
                        <a:cs typeface="Times New Roman"/>
                        <a:sym typeface="Times New Roman"/>
                      </a:endParaRPr>
                    </a:p>
                  </a:txBody>
                  <a:tcPr marT="0" marB="0" marR="17925" marL="17925"/>
                </a:tc>
              </a:tr>
              <a:tr h="682375">
                <a:tc>
                  <a:txBody>
                    <a:bodyPr/>
                    <a:lstStyle/>
                    <a:p>
                      <a:pPr indent="0" lvl="0" marL="0" marR="16510" rtl="0" algn="l">
                        <a:lnSpc>
                          <a:spcPct val="150000"/>
                        </a:lnSpc>
                        <a:spcBef>
                          <a:spcPts val="0"/>
                        </a:spcBef>
                        <a:spcAft>
                          <a:spcPts val="0"/>
                        </a:spcAft>
                        <a:buNone/>
                      </a:pPr>
                      <a:r>
                        <a:rPr b="1" lang="vi-VN" sz="1000" u="none" cap="none" strike="noStrike"/>
                        <a:t>Bảo Mật</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Tùy thuộc vào khả năng tự xây dựng và quản lý</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Phụ thuộc vào cộng đồng và tính năng có sẵn</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Mạnh mẽ, với các tính năng bảo mật nâng cao</a:t>
                      </a:r>
                      <a:endParaRPr sz="1000" u="none" cap="none" strike="noStrike"/>
                    </a:p>
                    <a:p>
                      <a:pPr indent="0" lvl="0" marL="0" marR="0" rtl="0" algn="l">
                        <a:lnSpc>
                          <a:spcPct val="150000"/>
                        </a:lnSpc>
                        <a:spcBef>
                          <a:spcPts val="0"/>
                        </a:spcBef>
                        <a:spcAft>
                          <a:spcPts val="0"/>
                        </a:spcAft>
                        <a:buNone/>
                      </a:pPr>
                      <a:r>
                        <a:rPr lang="vi-VN" sz="1000" u="none" cap="none" strike="noStrike"/>
                        <a:t> </a:t>
                      </a:r>
                      <a:endParaRPr sz="1000" u="none" cap="none" strike="noStrike">
                        <a:latin typeface="Times New Roman"/>
                        <a:ea typeface="Times New Roman"/>
                        <a:cs typeface="Times New Roman"/>
                        <a:sym typeface="Times New Roman"/>
                      </a:endParaRPr>
                    </a:p>
                  </a:txBody>
                  <a:tcPr marT="0" marB="0" marR="17925" marL="17925"/>
                </a:tc>
              </a:tr>
              <a:tr h="682375">
                <a:tc>
                  <a:txBody>
                    <a:bodyPr/>
                    <a:lstStyle/>
                    <a:p>
                      <a:pPr indent="0" lvl="0" marL="0" marR="16510" rtl="0" algn="l">
                        <a:lnSpc>
                          <a:spcPct val="150000"/>
                        </a:lnSpc>
                        <a:spcBef>
                          <a:spcPts val="0"/>
                        </a:spcBef>
                        <a:spcAft>
                          <a:spcPts val="0"/>
                        </a:spcAft>
                        <a:buNone/>
                      </a:pPr>
                      <a:r>
                        <a:rPr b="1" lang="vi-VN" sz="1000" u="none" cap="none" strike="noStrike"/>
                        <a:t>Hiệu Năng</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Có thể tối ưu hóa, nhưng yêu cầu kiến thức chuyên sâu</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Không tối ưu hóa cho tất cả trường hợp sử dụng</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Thường tối ưu và ổn định cho hiệu suất cao</a:t>
                      </a:r>
                      <a:endParaRPr sz="1000" u="none" cap="none" strike="noStrike"/>
                    </a:p>
                    <a:p>
                      <a:pPr indent="457200" lvl="0" marL="0" marR="0" rtl="0" algn="l">
                        <a:lnSpc>
                          <a:spcPct val="150000"/>
                        </a:lnSpc>
                        <a:spcBef>
                          <a:spcPts val="0"/>
                        </a:spcBef>
                        <a:spcAft>
                          <a:spcPts val="0"/>
                        </a:spcAft>
                        <a:buNone/>
                      </a:pPr>
                      <a:r>
                        <a:rPr lang="vi-VN" sz="1000" u="none" cap="none" strike="noStrike"/>
                        <a:t> </a:t>
                      </a:r>
                      <a:endParaRPr sz="1000" u="none" cap="none" strike="noStrike">
                        <a:latin typeface="Times New Roman"/>
                        <a:ea typeface="Times New Roman"/>
                        <a:cs typeface="Times New Roman"/>
                        <a:sym typeface="Times New Roman"/>
                      </a:endParaRPr>
                    </a:p>
                  </a:txBody>
                  <a:tcPr marT="0" marB="0" marR="17925" marL="17925"/>
                </a:tc>
              </a:tr>
              <a:tr h="682375">
                <a:tc>
                  <a:txBody>
                    <a:bodyPr/>
                    <a:lstStyle/>
                    <a:p>
                      <a:pPr indent="0" lvl="0" marL="0" marR="16510" rtl="0" algn="l">
                        <a:lnSpc>
                          <a:spcPct val="150000"/>
                        </a:lnSpc>
                        <a:spcBef>
                          <a:spcPts val="0"/>
                        </a:spcBef>
                        <a:spcAft>
                          <a:spcPts val="0"/>
                        </a:spcAft>
                        <a:buNone/>
                      </a:pPr>
                      <a:r>
                        <a:rPr b="1" lang="vi-VN" sz="1000" u="none" cap="none" strike="noStrike"/>
                        <a:t>Khả Năng Mở Rộng</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Có thể mở rộng nhưng đòi hỏi nhiều nguồn lực</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Có thể mở rộng, nhưng phụ thuộc vào kiến trúc nền tảng</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Dễ dàng mở rộng với nhiều tính năng mới</a:t>
                      </a:r>
                      <a:endParaRPr sz="1000" u="none" cap="none" strike="noStrike"/>
                    </a:p>
                    <a:p>
                      <a:pPr indent="0" lvl="0" marL="0" marR="0" rtl="0" algn="l">
                        <a:lnSpc>
                          <a:spcPct val="150000"/>
                        </a:lnSpc>
                        <a:spcBef>
                          <a:spcPts val="0"/>
                        </a:spcBef>
                        <a:spcAft>
                          <a:spcPts val="0"/>
                        </a:spcAft>
                        <a:buNone/>
                      </a:pPr>
                      <a:r>
                        <a:rPr lang="vi-VN" sz="1000" u="none" cap="none" strike="noStrike"/>
                        <a:t> </a:t>
                      </a:r>
                      <a:endParaRPr sz="1000" u="none" cap="none" strike="noStrike">
                        <a:latin typeface="Times New Roman"/>
                        <a:ea typeface="Times New Roman"/>
                        <a:cs typeface="Times New Roman"/>
                        <a:sym typeface="Times New Roman"/>
                      </a:endParaRPr>
                    </a:p>
                  </a:txBody>
                  <a:tcPr marT="0" marB="0" marR="17925" marL="17925"/>
                </a:tc>
              </a:tr>
              <a:tr h="474450">
                <a:tc>
                  <a:txBody>
                    <a:bodyPr/>
                    <a:lstStyle/>
                    <a:p>
                      <a:pPr indent="0" lvl="0" marL="0" marR="16510" rtl="0" algn="l">
                        <a:lnSpc>
                          <a:spcPct val="150000"/>
                        </a:lnSpc>
                        <a:spcBef>
                          <a:spcPts val="0"/>
                        </a:spcBef>
                        <a:spcAft>
                          <a:spcPts val="0"/>
                        </a:spcAft>
                        <a:buNone/>
                      </a:pPr>
                      <a:r>
                        <a:rPr b="1" lang="vi-VN" sz="1000" u="none" cap="none" strike="noStrike"/>
                        <a:t>Phụ Thuộc</a:t>
                      </a:r>
                      <a:endParaRPr b="1"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Không phụ thuộc vào bên thứ ba</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Phụ thuộc vào cộng đồng và bản cập nhật</a:t>
                      </a:r>
                      <a:endParaRPr sz="1000" u="none" cap="none" strike="noStrike">
                        <a:latin typeface="Times New Roman"/>
                        <a:ea typeface="Times New Roman"/>
                        <a:cs typeface="Times New Roman"/>
                        <a:sym typeface="Times New Roman"/>
                      </a:endParaRPr>
                    </a:p>
                  </a:txBody>
                  <a:tcPr marT="0" marB="0" marR="17925" marL="17925"/>
                </a:tc>
                <a:tc>
                  <a:txBody>
                    <a:bodyPr/>
                    <a:lstStyle/>
                    <a:p>
                      <a:pPr indent="0" lvl="0" marL="0" marR="16510" rtl="0" algn="l">
                        <a:lnSpc>
                          <a:spcPct val="150000"/>
                        </a:lnSpc>
                        <a:spcBef>
                          <a:spcPts val="0"/>
                        </a:spcBef>
                        <a:spcAft>
                          <a:spcPts val="0"/>
                        </a:spcAft>
                        <a:buNone/>
                      </a:pPr>
                      <a:r>
                        <a:rPr lang="vi-VN" sz="1000" u="none" cap="none" strike="noStrike"/>
                        <a:t>Phụ thuộc vào nhà cung cấp, có thể ảnh hưởng đến dịch vụ</a:t>
                      </a:r>
                      <a:endParaRPr sz="1000" u="none" cap="none" strike="noStrike">
                        <a:latin typeface="Times New Roman"/>
                        <a:ea typeface="Times New Roman"/>
                        <a:cs typeface="Times New Roman"/>
                        <a:sym typeface="Times New Roman"/>
                      </a:endParaRPr>
                    </a:p>
                  </a:txBody>
                  <a:tcPr marT="0" marB="0" marR="17925" marL="179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6"/>
          <p:cNvSpPr txBox="1"/>
          <p:nvPr>
            <p:ph type="title"/>
          </p:nvPr>
        </p:nvSpPr>
        <p:spPr>
          <a:xfrm>
            <a:off x="494049" y="762579"/>
            <a:ext cx="7704000" cy="572700"/>
          </a:xfrm>
          <a:prstGeom prst="rect">
            <a:avLst/>
          </a:prstGeom>
          <a:noFill/>
          <a:ln>
            <a:noFill/>
          </a:ln>
        </p:spPr>
        <p:txBody>
          <a:bodyPr anchorCtr="0" anchor="b" bIns="91425" lIns="91425" spcFirstLastPara="1" rIns="91425" wrap="square" tIns="91425">
            <a:noAutofit/>
          </a:bodyPr>
          <a:lstStyle/>
          <a:p>
            <a:pPr indent="0" lvl="0" marL="180340" rtl="0" algn="l">
              <a:lnSpc>
                <a:spcPct val="100000"/>
              </a:lnSpc>
              <a:spcBef>
                <a:spcPts val="800"/>
              </a:spcBef>
              <a:spcAft>
                <a:spcPts val="400"/>
              </a:spcAft>
              <a:buSzPts val="3000"/>
              <a:buNone/>
            </a:pPr>
            <a:r>
              <a:rPr b="1" lang="vi-VN" sz="1800">
                <a:solidFill>
                  <a:schemeClr val="dk2"/>
                </a:solidFill>
                <a:latin typeface="Arial"/>
                <a:ea typeface="Arial"/>
                <a:cs typeface="Arial"/>
                <a:sym typeface="Arial"/>
              </a:rPr>
              <a:t>2.5. Kết luận</a:t>
            </a:r>
            <a:endParaRPr b="1" sz="1800">
              <a:solidFill>
                <a:schemeClr val="dk2"/>
              </a:solidFill>
              <a:latin typeface="Arial"/>
              <a:ea typeface="Arial"/>
              <a:cs typeface="Arial"/>
              <a:sym typeface="Arial"/>
            </a:endParaRPr>
          </a:p>
        </p:txBody>
      </p:sp>
      <p:sp>
        <p:nvSpPr>
          <p:cNvPr id="661" name="Google Shape;661;p16"/>
          <p:cNvSpPr txBox="1"/>
          <p:nvPr>
            <p:ph idx="1" type="subTitle"/>
          </p:nvPr>
        </p:nvSpPr>
        <p:spPr>
          <a:xfrm>
            <a:off x="1272145" y="1550123"/>
            <a:ext cx="2979735" cy="3567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1800"/>
              <a:buNone/>
            </a:pPr>
            <a:r>
              <a:rPr b="1" lang="vi-VN" sz="1400">
                <a:solidFill>
                  <a:srgbClr val="000000"/>
                </a:solidFill>
                <a:latin typeface="Arial"/>
                <a:ea typeface="Arial"/>
                <a:cs typeface="Arial"/>
                <a:sym typeface="Arial"/>
              </a:rPr>
              <a:t>Giải pháp xây dựng từ đầu</a:t>
            </a:r>
            <a:r>
              <a:rPr lang="vi-VN" sz="1400">
                <a:solidFill>
                  <a:srgbClr val="000000"/>
                </a:solidFill>
                <a:latin typeface="Arial"/>
                <a:ea typeface="Arial"/>
                <a:cs typeface="Arial"/>
                <a:sym typeface="Arial"/>
              </a:rPr>
              <a:t> </a:t>
            </a:r>
            <a:endParaRPr sz="1400">
              <a:latin typeface="Arial"/>
              <a:ea typeface="Arial"/>
              <a:cs typeface="Arial"/>
              <a:sym typeface="Arial"/>
            </a:endParaRPr>
          </a:p>
        </p:txBody>
      </p:sp>
      <p:sp>
        <p:nvSpPr>
          <p:cNvPr id="662" name="Google Shape;662;p16"/>
          <p:cNvSpPr txBox="1"/>
          <p:nvPr>
            <p:ph idx="2" type="subTitle"/>
          </p:nvPr>
        </p:nvSpPr>
        <p:spPr>
          <a:xfrm>
            <a:off x="1272133" y="1830621"/>
            <a:ext cx="7251381" cy="48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vi-VN">
                <a:solidFill>
                  <a:srgbClr val="000000"/>
                </a:solidFill>
                <a:latin typeface="Arial"/>
                <a:ea typeface="Arial"/>
                <a:cs typeface="Arial"/>
                <a:sym typeface="Arial"/>
              </a:rPr>
              <a:t>Phù hợp cho những ai cần kiểm soát hoàn toàn và có thể đầu tư thời gian và nguồn lực</a:t>
            </a:r>
            <a:endParaRPr>
              <a:latin typeface="Arial"/>
              <a:ea typeface="Arial"/>
              <a:cs typeface="Arial"/>
              <a:sym typeface="Arial"/>
            </a:endParaRPr>
          </a:p>
        </p:txBody>
      </p:sp>
      <p:sp>
        <p:nvSpPr>
          <p:cNvPr id="663" name="Google Shape;663;p16"/>
          <p:cNvSpPr txBox="1"/>
          <p:nvPr/>
        </p:nvSpPr>
        <p:spPr>
          <a:xfrm>
            <a:off x="652791" y="487585"/>
            <a:ext cx="920966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2000" u="none" cap="none" strike="noStrike">
                <a:solidFill>
                  <a:srgbClr val="000000"/>
                </a:solidFill>
                <a:latin typeface="Arial"/>
                <a:ea typeface="Arial"/>
                <a:cs typeface="Arial"/>
                <a:sym typeface="Arial"/>
              </a:rPr>
              <a:t>2. CÁC GIẢI PHÁP XÂY DỰNG HỆ THỐNG VIDEO CONFERENCE</a:t>
            </a:r>
            <a:endParaRPr b="0" i="0" sz="2000" u="none" cap="none" strike="noStrike">
              <a:solidFill>
                <a:srgbClr val="000000"/>
              </a:solidFill>
              <a:latin typeface="Arial"/>
              <a:ea typeface="Arial"/>
              <a:cs typeface="Arial"/>
              <a:sym typeface="Arial"/>
            </a:endParaRPr>
          </a:p>
        </p:txBody>
      </p:sp>
      <p:sp>
        <p:nvSpPr>
          <p:cNvPr id="664" name="Google Shape;664;p16"/>
          <p:cNvSpPr txBox="1"/>
          <p:nvPr/>
        </p:nvSpPr>
        <p:spPr>
          <a:xfrm>
            <a:off x="1272144" y="2336045"/>
            <a:ext cx="2979735" cy="3567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Giải pháp mã nguồn mở</a:t>
            </a:r>
            <a:endParaRPr b="1" i="0" sz="1400" u="none" cap="none" strike="noStrike">
              <a:solidFill>
                <a:schemeClr val="dk1"/>
              </a:solidFill>
              <a:latin typeface="Arial"/>
              <a:ea typeface="Arial"/>
              <a:cs typeface="Arial"/>
              <a:sym typeface="Arial"/>
            </a:endParaRPr>
          </a:p>
        </p:txBody>
      </p:sp>
      <p:sp>
        <p:nvSpPr>
          <p:cNvPr id="665" name="Google Shape;665;p16"/>
          <p:cNvSpPr txBox="1"/>
          <p:nvPr/>
        </p:nvSpPr>
        <p:spPr>
          <a:xfrm>
            <a:off x="1272132" y="2616543"/>
            <a:ext cx="7251381" cy="48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Open Sans"/>
              <a:buNone/>
            </a:pPr>
            <a:r>
              <a:rPr b="0" i="0" lang="vi-VN" sz="1400" u="none" cap="none" strike="noStrike">
                <a:solidFill>
                  <a:srgbClr val="000000"/>
                </a:solidFill>
                <a:latin typeface="Arial"/>
                <a:ea typeface="Arial"/>
                <a:cs typeface="Arial"/>
                <a:sym typeface="Arial"/>
              </a:rPr>
              <a:t>Là lựa chọn tốt cho những ai muốn tiết kiệm chi phí và thời gian nhưng không cần tùy chỉnh quá phức tạp.</a:t>
            </a:r>
            <a:endParaRPr b="0" i="0" sz="1400" u="none" cap="none" strike="noStrike">
              <a:solidFill>
                <a:schemeClr val="dk1"/>
              </a:solidFill>
              <a:latin typeface="Arial"/>
              <a:ea typeface="Arial"/>
              <a:cs typeface="Arial"/>
              <a:sym typeface="Arial"/>
            </a:endParaRPr>
          </a:p>
        </p:txBody>
      </p:sp>
      <p:sp>
        <p:nvSpPr>
          <p:cNvPr id="666" name="Google Shape;666;p16"/>
          <p:cNvSpPr txBox="1"/>
          <p:nvPr/>
        </p:nvSpPr>
        <p:spPr>
          <a:xfrm>
            <a:off x="1272133" y="3324001"/>
            <a:ext cx="2979735" cy="3567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Giải pháp trả phí</a:t>
            </a:r>
            <a:endParaRPr b="1" i="0" sz="1400" u="none" cap="none" strike="noStrike">
              <a:solidFill>
                <a:schemeClr val="dk1"/>
              </a:solidFill>
              <a:latin typeface="Arial"/>
              <a:ea typeface="Arial"/>
              <a:cs typeface="Arial"/>
              <a:sym typeface="Arial"/>
            </a:endParaRPr>
          </a:p>
        </p:txBody>
      </p:sp>
      <p:sp>
        <p:nvSpPr>
          <p:cNvPr id="667" name="Google Shape;667;p16"/>
          <p:cNvSpPr txBox="1"/>
          <p:nvPr/>
        </p:nvSpPr>
        <p:spPr>
          <a:xfrm>
            <a:off x="1272132" y="3602576"/>
            <a:ext cx="7251381" cy="48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Open Sans"/>
              <a:buNone/>
            </a:pPr>
            <a:r>
              <a:rPr b="0" i="0" lang="vi-VN" sz="1400" u="none" cap="none" strike="noStrike">
                <a:solidFill>
                  <a:srgbClr val="000000"/>
                </a:solidFill>
                <a:latin typeface="Arial"/>
                <a:ea typeface="Arial"/>
                <a:cs typeface="Arial"/>
                <a:sym typeface="Arial"/>
              </a:rPr>
              <a:t>Thích hợp cho các tổ chức cần nhanh chóng triển khai một hệ thống ổn định và có hỗ trợ kỹ thuật chuyên nghiệp</a:t>
            </a:r>
            <a:endParaRPr b="0" i="0" sz="1400" u="none" cap="none" strike="noStrike">
              <a:solidFill>
                <a:schemeClr val="dk1"/>
              </a:solidFill>
              <a:latin typeface="Arial"/>
              <a:ea typeface="Arial"/>
              <a:cs typeface="Arial"/>
              <a:sym typeface="Arial"/>
            </a:endParaRPr>
          </a:p>
        </p:txBody>
      </p:sp>
      <p:pic>
        <p:nvPicPr>
          <p:cNvPr descr="Bullseye with solid fill" id="668" name="Google Shape;668;p16"/>
          <p:cNvPicPr preferRelativeResize="0"/>
          <p:nvPr/>
        </p:nvPicPr>
        <p:blipFill rotWithShape="1">
          <a:blip r:embed="rId3">
            <a:alphaModFix/>
          </a:blip>
          <a:srcRect b="0" l="0" r="0" t="0"/>
          <a:stretch/>
        </p:blipFill>
        <p:spPr>
          <a:xfrm>
            <a:off x="923138" y="1512385"/>
            <a:ext cx="348994" cy="348994"/>
          </a:xfrm>
          <a:prstGeom prst="rect">
            <a:avLst/>
          </a:prstGeom>
          <a:noFill/>
          <a:ln>
            <a:noFill/>
          </a:ln>
        </p:spPr>
      </p:pic>
      <p:pic>
        <p:nvPicPr>
          <p:cNvPr descr="Bullseye with solid fill" id="669" name="Google Shape;669;p16"/>
          <p:cNvPicPr preferRelativeResize="0"/>
          <p:nvPr/>
        </p:nvPicPr>
        <p:blipFill rotWithShape="1">
          <a:blip r:embed="rId3">
            <a:alphaModFix/>
          </a:blip>
          <a:srcRect b="0" l="0" r="0" t="0"/>
          <a:stretch/>
        </p:blipFill>
        <p:spPr>
          <a:xfrm>
            <a:off x="923138" y="2310081"/>
            <a:ext cx="348994" cy="348994"/>
          </a:xfrm>
          <a:prstGeom prst="rect">
            <a:avLst/>
          </a:prstGeom>
          <a:noFill/>
          <a:ln>
            <a:noFill/>
          </a:ln>
        </p:spPr>
      </p:pic>
      <p:pic>
        <p:nvPicPr>
          <p:cNvPr descr="Bullseye with solid fill" id="670" name="Google Shape;670;p16"/>
          <p:cNvPicPr preferRelativeResize="0"/>
          <p:nvPr/>
        </p:nvPicPr>
        <p:blipFill rotWithShape="1">
          <a:blip r:embed="rId3">
            <a:alphaModFix/>
          </a:blip>
          <a:srcRect b="0" l="0" r="0" t="0"/>
          <a:stretch/>
        </p:blipFill>
        <p:spPr>
          <a:xfrm>
            <a:off x="930730" y="3301501"/>
            <a:ext cx="348994" cy="3489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7"/>
          <p:cNvSpPr txBox="1"/>
          <p:nvPr>
            <p:ph type="title"/>
          </p:nvPr>
        </p:nvSpPr>
        <p:spPr>
          <a:xfrm>
            <a:off x="1535700" y="987879"/>
            <a:ext cx="6072600" cy="760891"/>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vi-VN" sz="2200">
                <a:solidFill>
                  <a:srgbClr val="000000"/>
                </a:solidFill>
                <a:latin typeface="Arial"/>
                <a:ea typeface="Arial"/>
                <a:cs typeface="Arial"/>
                <a:sym typeface="Arial"/>
              </a:rPr>
              <a:t>3. LỰA CHỌN GIẢI PHÁP VÀ CÁCH THỨC XÂY DỰNG HỆ THỐNG</a:t>
            </a:r>
            <a:endParaRPr sz="2200"/>
          </a:p>
        </p:txBody>
      </p:sp>
      <p:sp>
        <p:nvSpPr>
          <p:cNvPr id="676" name="Google Shape;676;p17"/>
          <p:cNvSpPr txBox="1"/>
          <p:nvPr>
            <p:ph idx="1" type="subTitle"/>
          </p:nvPr>
        </p:nvSpPr>
        <p:spPr>
          <a:xfrm>
            <a:off x="1535700" y="1939855"/>
            <a:ext cx="6072600" cy="51759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500"/>
              <a:buNone/>
            </a:pPr>
            <a:r>
              <a:rPr i="1" lang="vi-VN">
                <a:latin typeface="Arial"/>
                <a:ea typeface="Arial"/>
                <a:cs typeface="Arial"/>
                <a:sym typeface="Arial"/>
              </a:rPr>
              <a:t>“</a:t>
            </a:r>
            <a:r>
              <a:rPr i="1" lang="vi-VN" sz="1800">
                <a:solidFill>
                  <a:srgbClr val="000000"/>
                </a:solidFill>
                <a:latin typeface="Arial"/>
                <a:ea typeface="Arial"/>
                <a:cs typeface="Arial"/>
                <a:sym typeface="Arial"/>
              </a:rPr>
              <a:t>Sử dụng mã nguồn mở cụ thể là Jitsi Meet</a:t>
            </a:r>
            <a:r>
              <a:rPr i="1" lang="vi-VN">
                <a:latin typeface="Arial"/>
                <a:ea typeface="Arial"/>
                <a:cs typeface="Arial"/>
                <a:sym typeface="Arial"/>
              </a:rPr>
              <a:t>”</a:t>
            </a:r>
            <a:endParaRPr i="1">
              <a:latin typeface="Arial"/>
              <a:ea typeface="Arial"/>
              <a:cs typeface="Arial"/>
              <a:sym typeface="Arial"/>
            </a:endParaRPr>
          </a:p>
        </p:txBody>
      </p:sp>
      <p:sp>
        <p:nvSpPr>
          <p:cNvPr id="677" name="Google Shape;677;p17"/>
          <p:cNvSpPr txBox="1"/>
          <p:nvPr/>
        </p:nvSpPr>
        <p:spPr>
          <a:xfrm>
            <a:off x="1641021" y="2661556"/>
            <a:ext cx="5967279" cy="784830"/>
          </a:xfrm>
          <a:prstGeom prst="rect">
            <a:avLst/>
          </a:prstGeom>
          <a:noFill/>
          <a:ln>
            <a:noFill/>
          </a:ln>
        </p:spPr>
        <p:txBody>
          <a:bodyPr anchorCtr="0" anchor="t" bIns="45700" lIns="91425" spcFirstLastPara="1" rIns="91425" wrap="square" tIns="45700">
            <a:spAutoFit/>
          </a:bodyPr>
          <a:lstStyle/>
          <a:p>
            <a:pPr indent="-285750" lvl="0" marL="514350" marR="16510" rtl="0" algn="just">
              <a:lnSpc>
                <a:spcPct val="100000"/>
              </a:lnSpc>
              <a:spcBef>
                <a:spcPts val="0"/>
              </a:spcBef>
              <a:spcAft>
                <a:spcPts val="0"/>
              </a:spcAft>
              <a:buClr>
                <a:srgbClr val="000000"/>
              </a:buClr>
              <a:buSzPts val="1500"/>
              <a:buFont typeface="Arial"/>
              <a:buChar char="•"/>
            </a:pPr>
            <a:r>
              <a:rPr b="0" i="0" lang="vi-VN" sz="1500" u="none" cap="none" strike="noStrike">
                <a:solidFill>
                  <a:srgbClr val="000000"/>
                </a:solidFill>
                <a:latin typeface="Arial"/>
                <a:ea typeface="Arial"/>
                <a:cs typeface="Arial"/>
                <a:sym typeface="Arial"/>
              </a:rPr>
              <a:t>Đây là nền tảng miễn phí phù hợp với kinh phí của nhóm.</a:t>
            </a:r>
            <a:endParaRPr b="0" i="0" sz="1500" u="none" cap="none" strike="noStrike">
              <a:solidFill>
                <a:srgbClr val="000000"/>
              </a:solidFill>
              <a:latin typeface="Arial"/>
              <a:ea typeface="Arial"/>
              <a:cs typeface="Arial"/>
              <a:sym typeface="Arial"/>
            </a:endParaRPr>
          </a:p>
          <a:p>
            <a:pPr indent="-285750" lvl="0" marL="514350" marR="16510" rtl="0" algn="just">
              <a:lnSpc>
                <a:spcPct val="100000"/>
              </a:lnSpc>
              <a:spcBef>
                <a:spcPts val="0"/>
              </a:spcBef>
              <a:spcAft>
                <a:spcPts val="0"/>
              </a:spcAft>
              <a:buClr>
                <a:srgbClr val="000000"/>
              </a:buClr>
              <a:buSzPts val="1500"/>
              <a:buFont typeface="Arial"/>
              <a:buChar char="•"/>
            </a:pPr>
            <a:r>
              <a:rPr b="0" i="0" lang="vi-VN" sz="1500" u="none" cap="none" strike="noStrike">
                <a:solidFill>
                  <a:srgbClr val="000000"/>
                </a:solidFill>
                <a:latin typeface="Arial"/>
                <a:ea typeface="Arial"/>
                <a:cs typeface="Arial"/>
                <a:sym typeface="Arial"/>
              </a:rPr>
              <a:t>Khả năng tích hợp nhanh chóng, không tốn nhiều thời gian triển khai như xây dựng hệ thống từ đầu.</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8"/>
          <p:cNvSpPr txBox="1"/>
          <p:nvPr>
            <p:ph type="title"/>
          </p:nvPr>
        </p:nvSpPr>
        <p:spPr>
          <a:xfrm>
            <a:off x="498469" y="545766"/>
            <a:ext cx="7029003" cy="489389"/>
          </a:xfrm>
          <a:prstGeom prst="rect">
            <a:avLst/>
          </a:prstGeom>
          <a:noFill/>
          <a:ln>
            <a:noFill/>
          </a:ln>
        </p:spPr>
        <p:txBody>
          <a:bodyPr anchorCtr="0" anchor="b" bIns="91425" lIns="91425" spcFirstLastPara="1" rIns="91425" wrap="square" tIns="91425">
            <a:noAutofit/>
          </a:bodyPr>
          <a:lstStyle/>
          <a:p>
            <a:pPr indent="0" lvl="0" marL="180340" rtl="0" algn="l">
              <a:lnSpc>
                <a:spcPct val="100000"/>
              </a:lnSpc>
              <a:spcBef>
                <a:spcPts val="800"/>
              </a:spcBef>
              <a:spcAft>
                <a:spcPts val="400"/>
              </a:spcAft>
              <a:buSzPts val="3000"/>
              <a:buNone/>
            </a:pPr>
            <a:r>
              <a:rPr b="1" lang="vi-VN" sz="1800">
                <a:solidFill>
                  <a:schemeClr val="dk2"/>
                </a:solidFill>
                <a:latin typeface="Arial"/>
                <a:ea typeface="Arial"/>
                <a:cs typeface="Arial"/>
                <a:sym typeface="Arial"/>
              </a:rPr>
              <a:t>3.1. Kiến trúc hệ thống của Jitsi Meet</a:t>
            </a:r>
            <a:endParaRPr b="1" sz="1800">
              <a:solidFill>
                <a:schemeClr val="dk2"/>
              </a:solidFill>
              <a:latin typeface="Arial"/>
              <a:ea typeface="Arial"/>
              <a:cs typeface="Arial"/>
              <a:sym typeface="Arial"/>
            </a:endParaRPr>
          </a:p>
        </p:txBody>
      </p:sp>
      <p:pic>
        <p:nvPicPr>
          <p:cNvPr descr="A diagram of a computer system&#10;&#10;Description automatically generated" id="683" name="Google Shape;683;p18"/>
          <p:cNvPicPr preferRelativeResize="0"/>
          <p:nvPr/>
        </p:nvPicPr>
        <p:blipFill rotWithShape="1">
          <a:blip r:embed="rId3">
            <a:alphaModFix/>
          </a:blip>
          <a:srcRect b="0" l="0" r="0" t="0"/>
          <a:stretch/>
        </p:blipFill>
        <p:spPr>
          <a:xfrm>
            <a:off x="3779973" y="1133126"/>
            <a:ext cx="4817019" cy="3362823"/>
          </a:xfrm>
          <a:prstGeom prst="rect">
            <a:avLst/>
          </a:prstGeom>
          <a:noFill/>
          <a:ln>
            <a:noFill/>
          </a:ln>
        </p:spPr>
      </p:pic>
      <p:sp>
        <p:nvSpPr>
          <p:cNvPr id="684" name="Google Shape;684;p18"/>
          <p:cNvSpPr txBox="1"/>
          <p:nvPr/>
        </p:nvSpPr>
        <p:spPr>
          <a:xfrm>
            <a:off x="726621" y="1059648"/>
            <a:ext cx="2849245"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Jitsi Meet sử dụng công nghệ WebRTC để truyền tải âm thanh, video và dữ liệu qua giao thức web, cùng các thành phần chính sau: </a:t>
            </a:r>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Prosody (Signaling Server)</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Jitsi Video Bridge (JVB)</a:t>
            </a:r>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Jicofo</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Jitsi Meet API</a:t>
            </a:r>
            <a:endParaRPr b="0" i="0" sz="1400" u="none" cap="none" strike="noStrike">
              <a:solidFill>
                <a:srgbClr val="000000"/>
              </a:solidFill>
              <a:latin typeface="Arial"/>
              <a:ea typeface="Arial"/>
              <a:cs typeface="Arial"/>
              <a:sym typeface="Arial"/>
            </a:endParaRPr>
          </a:p>
        </p:txBody>
      </p:sp>
      <p:sp>
        <p:nvSpPr>
          <p:cNvPr id="685" name="Google Shape;685;p18"/>
          <p:cNvSpPr txBox="1"/>
          <p:nvPr/>
        </p:nvSpPr>
        <p:spPr>
          <a:xfrm>
            <a:off x="2506389" y="4199380"/>
            <a:ext cx="47230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vi-VN" sz="1400" u="none" cap="none" strike="noStrike">
                <a:solidFill>
                  <a:srgbClr val="000000"/>
                </a:solidFill>
                <a:latin typeface="Arial"/>
                <a:ea typeface="Arial"/>
                <a:cs typeface="Arial"/>
                <a:sym typeface="Arial"/>
              </a:rPr>
              <a:t>Kiến trúc Jitsi</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9"/>
          <p:cNvSpPr txBox="1"/>
          <p:nvPr>
            <p:ph type="title"/>
          </p:nvPr>
        </p:nvSpPr>
        <p:spPr>
          <a:xfrm>
            <a:off x="438597" y="625360"/>
            <a:ext cx="7029003" cy="489389"/>
          </a:xfrm>
          <a:prstGeom prst="rect">
            <a:avLst/>
          </a:prstGeom>
          <a:noFill/>
          <a:ln>
            <a:noFill/>
          </a:ln>
        </p:spPr>
        <p:txBody>
          <a:bodyPr anchorCtr="0" anchor="b" bIns="91425" lIns="91425" spcFirstLastPara="1" rIns="91425" wrap="square" tIns="91425">
            <a:noAutofit/>
          </a:bodyPr>
          <a:lstStyle/>
          <a:p>
            <a:pPr indent="0" lvl="0" marL="180340" rtl="0" algn="l">
              <a:lnSpc>
                <a:spcPct val="100000"/>
              </a:lnSpc>
              <a:spcBef>
                <a:spcPts val="800"/>
              </a:spcBef>
              <a:spcAft>
                <a:spcPts val="400"/>
              </a:spcAft>
              <a:buSzPts val="3000"/>
              <a:buNone/>
            </a:pPr>
            <a:r>
              <a:rPr b="1" lang="vi-VN" sz="1800">
                <a:solidFill>
                  <a:schemeClr val="dk2"/>
                </a:solidFill>
                <a:latin typeface="Arial"/>
                <a:ea typeface="Arial"/>
                <a:cs typeface="Arial"/>
                <a:sym typeface="Arial"/>
              </a:rPr>
              <a:t>3.2. WebRTC trong Jitsi Meet</a:t>
            </a:r>
            <a:endParaRPr b="1" sz="1800">
              <a:solidFill>
                <a:schemeClr val="dk2"/>
              </a:solidFill>
              <a:latin typeface="Arial"/>
              <a:ea typeface="Arial"/>
              <a:cs typeface="Arial"/>
              <a:sym typeface="Arial"/>
            </a:endParaRPr>
          </a:p>
        </p:txBody>
      </p:sp>
      <p:sp>
        <p:nvSpPr>
          <p:cNvPr id="691" name="Google Shape;691;p19"/>
          <p:cNvSpPr txBox="1"/>
          <p:nvPr/>
        </p:nvSpPr>
        <p:spPr>
          <a:xfrm>
            <a:off x="938893" y="1218677"/>
            <a:ext cx="7356022"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WebRTC cung cấp các chức năng sau cho Jitsi Meet: </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ICE (Interactive Connectivity Establishment)</a:t>
            </a:r>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DTLS-SRTP (Datagram Transport Layer Security - Secure Real-time Transport Protocol)</a:t>
            </a:r>
            <a:endParaRPr b="1"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1" i="0" lang="vi-VN" sz="1400" u="none" cap="none" strike="noStrike">
                <a:solidFill>
                  <a:srgbClr val="000000"/>
                </a:solidFill>
                <a:latin typeface="Arial"/>
                <a:ea typeface="Arial"/>
                <a:cs typeface="Arial"/>
                <a:sym typeface="Arial"/>
              </a:rPr>
              <a:t>STUN/TURN Servers</a:t>
            </a:r>
            <a:endParaRPr b="0" i="0" sz="1400" u="none" cap="none" strike="noStrike">
              <a:solidFill>
                <a:srgbClr val="000000"/>
              </a:solidFill>
              <a:latin typeface="Arial"/>
              <a:ea typeface="Arial"/>
              <a:cs typeface="Arial"/>
              <a:sym typeface="Arial"/>
            </a:endParaRPr>
          </a:p>
        </p:txBody>
      </p:sp>
      <p:sp>
        <p:nvSpPr>
          <p:cNvPr id="692" name="Google Shape;692;p19"/>
          <p:cNvSpPr txBox="1"/>
          <p:nvPr/>
        </p:nvSpPr>
        <p:spPr>
          <a:xfrm>
            <a:off x="438598" y="2571750"/>
            <a:ext cx="7029003" cy="489389"/>
          </a:xfrm>
          <a:prstGeom prst="rect">
            <a:avLst/>
          </a:prstGeom>
          <a:noFill/>
          <a:ln>
            <a:noFill/>
          </a:ln>
        </p:spPr>
        <p:txBody>
          <a:bodyPr anchorCtr="0" anchor="b" bIns="91425" lIns="91425" spcFirstLastPara="1" rIns="91425" wrap="square" tIns="91425">
            <a:noAutofit/>
          </a:bodyPr>
          <a:lstStyle/>
          <a:p>
            <a:pPr indent="0" lvl="0" marL="180340" marR="0" rtl="0" algn="l">
              <a:lnSpc>
                <a:spcPct val="100000"/>
              </a:lnSpc>
              <a:spcBef>
                <a:spcPts val="800"/>
              </a:spcBef>
              <a:spcAft>
                <a:spcPts val="400"/>
              </a:spcAft>
              <a:buClr>
                <a:schemeClr val="dk1"/>
              </a:buClr>
              <a:buSzPts val="3000"/>
              <a:buFont typeface="Inter Tight"/>
              <a:buNone/>
            </a:pPr>
            <a:r>
              <a:rPr b="1" i="0" lang="vi-VN" sz="1800" u="none" cap="none" strike="noStrike">
                <a:solidFill>
                  <a:schemeClr val="dk2"/>
                </a:solidFill>
                <a:latin typeface="Arial"/>
                <a:ea typeface="Arial"/>
                <a:cs typeface="Arial"/>
                <a:sym typeface="Arial"/>
              </a:rPr>
              <a:t>3.3. Flutter và SDK jitsi_meet</a:t>
            </a:r>
            <a:endParaRPr b="1" i="0" sz="1800" u="none" cap="none" strike="noStrike">
              <a:solidFill>
                <a:schemeClr val="dk2"/>
              </a:solidFill>
              <a:latin typeface="Arial"/>
              <a:ea typeface="Arial"/>
              <a:cs typeface="Arial"/>
              <a:sym typeface="Arial"/>
            </a:endParaRPr>
          </a:p>
        </p:txBody>
      </p:sp>
      <p:sp>
        <p:nvSpPr>
          <p:cNvPr id="693" name="Google Shape;693;p19"/>
          <p:cNvSpPr txBox="1"/>
          <p:nvPr/>
        </p:nvSpPr>
        <p:spPr>
          <a:xfrm>
            <a:off x="671512" y="3131042"/>
            <a:ext cx="7558088" cy="1023165"/>
          </a:xfrm>
          <a:prstGeom prst="rect">
            <a:avLst/>
          </a:prstGeom>
          <a:noFill/>
          <a:ln>
            <a:noFill/>
          </a:ln>
        </p:spPr>
        <p:txBody>
          <a:bodyPr anchorCtr="0" anchor="t" bIns="45700" lIns="91425" spcFirstLastPara="1" rIns="91425" wrap="square" tIns="45700">
            <a:spAutoFit/>
          </a:bodyPr>
          <a:lstStyle/>
          <a:p>
            <a:pPr indent="228600" lvl="0" marL="228600" marR="16510" rtl="0" algn="just">
              <a:lnSpc>
                <a:spcPct val="150000"/>
              </a:lnSpc>
              <a:spcBef>
                <a:spcPts val="0"/>
              </a:spcBef>
              <a:spcAft>
                <a:spcPts val="0"/>
              </a:spcAft>
              <a:buNone/>
            </a:pPr>
            <a:r>
              <a:rPr b="0" i="0" lang="vi-VN" sz="1400" u="none" cap="none" strike="noStrike">
                <a:solidFill>
                  <a:srgbClr val="000000"/>
                </a:solidFill>
                <a:latin typeface="Times New Roman"/>
                <a:ea typeface="Times New Roman"/>
                <a:cs typeface="Times New Roman"/>
                <a:sym typeface="Times New Roman"/>
              </a:rPr>
              <a:t>SDK Jitsi Meet có thể được tích hợp vào ứng dụng Flutter để triển khai các tính năng hội nghị video. SDK này cung cấp khả năng điều khiển các cuộc họp từ ứng dụng Flutter, khởi tạo cuộc họp, theo dõi sự kiện và điều khiển các tùy chọn âm thanh, video.</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
          <p:cNvSpPr txBox="1"/>
          <p:nvPr>
            <p:ph type="title"/>
          </p:nvPr>
        </p:nvSpPr>
        <p:spPr>
          <a:xfrm>
            <a:off x="866957" y="496783"/>
            <a:ext cx="77040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vi-VN" sz="2400"/>
              <a:t>MỤC LỤC</a:t>
            </a:r>
            <a:endParaRPr sz="2400"/>
          </a:p>
        </p:txBody>
      </p:sp>
      <p:sp>
        <p:nvSpPr>
          <p:cNvPr id="507" name="Google Shape;507;p2"/>
          <p:cNvSpPr txBox="1"/>
          <p:nvPr>
            <p:ph idx="4294967295" type="body"/>
          </p:nvPr>
        </p:nvSpPr>
        <p:spPr>
          <a:xfrm>
            <a:off x="720000" y="944689"/>
            <a:ext cx="7704000" cy="39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vi-VN">
                <a:latin typeface="Arial"/>
                <a:ea typeface="Arial"/>
                <a:cs typeface="Arial"/>
                <a:sym typeface="Arial"/>
              </a:rPr>
              <a:t>I. GIỚI THIỆU</a:t>
            </a:r>
            <a:endParaRPr/>
          </a:p>
        </p:txBody>
      </p:sp>
      <p:sp>
        <p:nvSpPr>
          <p:cNvPr id="508" name="Google Shape;508;p2"/>
          <p:cNvSpPr txBox="1"/>
          <p:nvPr/>
        </p:nvSpPr>
        <p:spPr>
          <a:xfrm>
            <a:off x="720000" y="1247979"/>
            <a:ext cx="24411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II. NỘI DUNG TÌM HIỂU</a:t>
            </a:r>
            <a:endParaRPr b="1" i="0" sz="1400" u="none" cap="none" strike="noStrike">
              <a:solidFill>
                <a:srgbClr val="000000"/>
              </a:solidFill>
              <a:latin typeface="Arial"/>
              <a:ea typeface="Arial"/>
              <a:cs typeface="Arial"/>
              <a:sym typeface="Arial"/>
            </a:endParaRPr>
          </a:p>
        </p:txBody>
      </p:sp>
      <p:sp>
        <p:nvSpPr>
          <p:cNvPr id="509" name="Google Shape;509;p2"/>
          <p:cNvSpPr txBox="1"/>
          <p:nvPr/>
        </p:nvSpPr>
        <p:spPr>
          <a:xfrm>
            <a:off x="1069522" y="1603394"/>
            <a:ext cx="6711043"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1. Tổng quan về WebRTC</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2. Các giải pháp xây dựng hệ thống Video Conference</a:t>
            </a:r>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2.1. Build from Scratch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2.2. Open Source Solutions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2.3. Paid Solutions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2.4. So sánh giữa các giải pháp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2.5. Kết luận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3. Lựa chọn giải pháp và cách thức xây dựng hệ thống</a:t>
            </a:r>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3.1. Kiến trúc hệ thống của Jitsi Meet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3.2. WebRTC trong Jitsi Meet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3.3. Flutter và Plugin jitsi_meet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	3.4. Cách thức sử dụng API và thư viện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4. Xây dựng ứng dụng thử nghiệm dựa trên giải pháp đã chọn</a:t>
            </a:r>
            <a:endParaRPr b="1" i="0" sz="1400" u="none" cap="none" strike="noStrike">
              <a:solidFill>
                <a:srgbClr val="000000"/>
              </a:solidFill>
              <a:latin typeface="Arial"/>
              <a:ea typeface="Arial"/>
              <a:cs typeface="Arial"/>
              <a:sym typeface="Arial"/>
            </a:endParaRPr>
          </a:p>
        </p:txBody>
      </p:sp>
      <p:pic>
        <p:nvPicPr>
          <p:cNvPr id="510" name="Google Shape;510;p2"/>
          <p:cNvPicPr preferRelativeResize="0"/>
          <p:nvPr/>
        </p:nvPicPr>
        <p:blipFill rotWithShape="1">
          <a:blip r:embed="rId3">
            <a:alphaModFix/>
          </a:blip>
          <a:srcRect b="0" l="0" r="0" t="0"/>
          <a:stretch/>
        </p:blipFill>
        <p:spPr>
          <a:xfrm>
            <a:off x="6374763" y="626949"/>
            <a:ext cx="2441122" cy="41763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0"/>
          <p:cNvSpPr/>
          <p:nvPr/>
        </p:nvSpPr>
        <p:spPr>
          <a:xfrm>
            <a:off x="4862148" y="1089048"/>
            <a:ext cx="3611336" cy="58477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9" name="Google Shape;699;p20"/>
          <p:cNvSpPr/>
          <p:nvPr/>
        </p:nvSpPr>
        <p:spPr>
          <a:xfrm>
            <a:off x="736462" y="1081562"/>
            <a:ext cx="3611336" cy="584775"/>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0" name="Google Shape;700;p20"/>
          <p:cNvSpPr txBox="1"/>
          <p:nvPr>
            <p:ph type="title"/>
          </p:nvPr>
        </p:nvSpPr>
        <p:spPr>
          <a:xfrm>
            <a:off x="422268" y="542905"/>
            <a:ext cx="7029003" cy="489389"/>
          </a:xfrm>
          <a:prstGeom prst="rect">
            <a:avLst/>
          </a:prstGeom>
          <a:noFill/>
          <a:ln>
            <a:noFill/>
          </a:ln>
        </p:spPr>
        <p:txBody>
          <a:bodyPr anchorCtr="0" anchor="b" bIns="91425" lIns="91425" spcFirstLastPara="1" rIns="91425" wrap="square" tIns="91425">
            <a:noAutofit/>
          </a:bodyPr>
          <a:lstStyle/>
          <a:p>
            <a:pPr indent="0" lvl="0" marL="180340" marR="16510" rtl="0" algn="just">
              <a:lnSpc>
                <a:spcPct val="150000"/>
              </a:lnSpc>
              <a:spcBef>
                <a:spcPts val="0"/>
              </a:spcBef>
              <a:spcAft>
                <a:spcPts val="0"/>
              </a:spcAft>
              <a:buSzPts val="3000"/>
              <a:buNone/>
            </a:pPr>
            <a:r>
              <a:rPr b="1" lang="vi-VN" sz="1800">
                <a:solidFill>
                  <a:schemeClr val="dk2"/>
                </a:solidFill>
                <a:latin typeface="Arial"/>
                <a:ea typeface="Arial"/>
                <a:cs typeface="Arial"/>
                <a:sym typeface="Arial"/>
              </a:rPr>
              <a:t>3.4. Cách thức sử dụng API và thư viện</a:t>
            </a:r>
            <a:endParaRPr sz="1800">
              <a:solidFill>
                <a:schemeClr val="dk2"/>
              </a:solidFill>
              <a:latin typeface="Times New Roman"/>
              <a:ea typeface="Times New Roman"/>
              <a:cs typeface="Times New Roman"/>
              <a:sym typeface="Times New Roman"/>
            </a:endParaRPr>
          </a:p>
        </p:txBody>
      </p:sp>
      <p:sp>
        <p:nvSpPr>
          <p:cNvPr id="701" name="Google Shape;701;p20"/>
          <p:cNvSpPr txBox="1"/>
          <p:nvPr/>
        </p:nvSpPr>
        <p:spPr>
          <a:xfrm>
            <a:off x="759279" y="1062561"/>
            <a:ext cx="351880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vi-VN" sz="1600" u="none" cap="none" strike="noStrike">
                <a:solidFill>
                  <a:srgbClr val="000000"/>
                </a:solidFill>
                <a:latin typeface="Arial"/>
                <a:ea typeface="Arial"/>
                <a:cs typeface="Arial"/>
                <a:sym typeface="Arial"/>
              </a:rPr>
              <a:t>3.4.1. Cài đặt và cấu hình plugin jitsi_meet trong Flutter</a:t>
            </a:r>
            <a:endParaRPr b="0" i="0" sz="1600" u="none" cap="none" strike="noStrike">
              <a:solidFill>
                <a:srgbClr val="000000"/>
              </a:solidFill>
              <a:latin typeface="Arial"/>
              <a:ea typeface="Arial"/>
              <a:cs typeface="Arial"/>
              <a:sym typeface="Arial"/>
            </a:endParaRPr>
          </a:p>
        </p:txBody>
      </p:sp>
      <p:sp>
        <p:nvSpPr>
          <p:cNvPr id="702" name="Google Shape;702;p20"/>
          <p:cNvSpPr/>
          <p:nvPr/>
        </p:nvSpPr>
        <p:spPr>
          <a:xfrm>
            <a:off x="759279" y="1967063"/>
            <a:ext cx="3339192"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Để bắt đầu, cần cài đặt plugin jitsi_meet bằng cách thêm vào tệp pubspec.yaml: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aphicFrame>
        <p:nvGraphicFramePr>
          <p:cNvPr id="703" name="Google Shape;703;p20"/>
          <p:cNvGraphicFramePr/>
          <p:nvPr/>
        </p:nvGraphicFramePr>
        <p:xfrm>
          <a:off x="-154353" y="2551233"/>
          <a:ext cx="5016501" cy="731838"/>
        </p:xfrm>
        <a:graphic>
          <a:graphicData uri="http://schemas.openxmlformats.org/presentationml/2006/ole">
            <mc:AlternateContent>
              <mc:Choice Requires="v">
                <p:oleObj r:id="rId4" imgH="731838" imgW="5016501" progId="Word.OpenDocumentText.12" spid="_x0000_s1">
                  <p:embed/>
                </p:oleObj>
              </mc:Choice>
              <mc:Fallback>
                <p:oleObj r:id="rId5" imgH="731838" imgW="5016501" progId="Word.OpenDocumentText.12">
                  <p:embed/>
                  <p:pic>
                    <p:nvPicPr>
                      <p:cNvPr id="703" name="Google Shape;703;p20"/>
                      <p:cNvPicPr preferRelativeResize="0"/>
                      <p:nvPr/>
                    </p:nvPicPr>
                    <p:blipFill rotWithShape="1">
                      <a:blip r:embed="rId6">
                        <a:alphaModFix/>
                      </a:blip>
                      <a:srcRect b="0" l="0" r="0" t="0"/>
                      <a:stretch/>
                    </p:blipFill>
                    <p:spPr>
                      <a:xfrm>
                        <a:off x="-154353" y="2551233"/>
                        <a:ext cx="5016501" cy="731838"/>
                      </a:xfrm>
                      <a:prstGeom prst="rect">
                        <a:avLst/>
                      </a:prstGeom>
                      <a:noFill/>
                      <a:ln>
                        <a:noFill/>
                      </a:ln>
                    </p:spPr>
                  </p:pic>
                </p:oleObj>
              </mc:Fallback>
            </mc:AlternateContent>
          </a:graphicData>
        </a:graphic>
      </p:graphicFrame>
      <p:sp>
        <p:nvSpPr>
          <p:cNvPr id="704" name="Google Shape;704;p20"/>
          <p:cNvSpPr/>
          <p:nvPr/>
        </p:nvSpPr>
        <p:spPr>
          <a:xfrm>
            <a:off x="759279" y="3371453"/>
            <a:ext cx="3265714"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Sau đó, tải plugin qua lệnh sau:</a:t>
            </a:r>
            <a:r>
              <a:rPr b="0" i="0" lang="vi-VN" sz="1400" u="none" cap="none" strike="noStrike">
                <a:solidFill>
                  <a:schemeClr val="dk1"/>
                </a:solidFill>
                <a:latin typeface="Arial"/>
                <a:ea typeface="Arial"/>
                <a:cs typeface="Arial"/>
                <a:sym typeface="Arial"/>
              </a:rPr>
              <a:t> </a:t>
            </a:r>
            <a:endParaRPr/>
          </a:p>
          <a:p>
            <a:pPr indent="0" lvl="0" marL="0" marR="0" rtl="0" algn="ctr">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flutter pub get</a:t>
            </a:r>
            <a:endParaRPr b="0" i="0" sz="1400" u="none" cap="none" strike="noStrike">
              <a:solidFill>
                <a:schemeClr val="dk1"/>
              </a:solidFill>
              <a:latin typeface="Arial"/>
              <a:ea typeface="Arial"/>
              <a:cs typeface="Arial"/>
              <a:sym typeface="Arial"/>
            </a:endParaRPr>
          </a:p>
        </p:txBody>
      </p:sp>
      <p:sp>
        <p:nvSpPr>
          <p:cNvPr id="705" name="Google Shape;705;p20"/>
          <p:cNvSpPr txBox="1"/>
          <p:nvPr/>
        </p:nvSpPr>
        <p:spPr>
          <a:xfrm>
            <a:off x="4796204" y="1076595"/>
            <a:ext cx="370009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vi-VN" sz="1600" u="none" cap="none" strike="noStrike">
                <a:solidFill>
                  <a:srgbClr val="000000"/>
                </a:solidFill>
                <a:latin typeface="Arial"/>
                <a:ea typeface="Arial"/>
                <a:cs typeface="Arial"/>
                <a:sym typeface="Arial"/>
              </a:rPr>
              <a:t>3.4.2. Tạo giao diện hội nghị video trong Flutter</a:t>
            </a:r>
            <a:endParaRPr b="1" i="0" sz="1600" u="none" cap="none" strike="noStrike">
              <a:solidFill>
                <a:srgbClr val="000000"/>
              </a:solidFill>
              <a:latin typeface="Arial"/>
              <a:ea typeface="Arial"/>
              <a:cs typeface="Arial"/>
              <a:sym typeface="Arial"/>
            </a:endParaRPr>
          </a:p>
        </p:txBody>
      </p:sp>
      <p:sp>
        <p:nvSpPr>
          <p:cNvPr id="706" name="Google Shape;706;p20"/>
          <p:cNvSpPr txBox="1"/>
          <p:nvPr/>
        </p:nvSpPr>
        <p:spPr>
          <a:xfrm>
            <a:off x="4699907" y="4253831"/>
            <a:ext cx="4776106" cy="376578"/>
          </a:xfrm>
          <a:prstGeom prst="rect">
            <a:avLst/>
          </a:prstGeom>
          <a:noFill/>
          <a:ln>
            <a:noFill/>
          </a:ln>
        </p:spPr>
        <p:txBody>
          <a:bodyPr anchorCtr="0" anchor="t" bIns="45700" lIns="91425" spcFirstLastPara="1" rIns="91425" wrap="square" tIns="45700">
            <a:spAutoFit/>
          </a:bodyPr>
          <a:lstStyle/>
          <a:p>
            <a:pPr indent="0" lvl="0" marL="457200" marR="16510" rtl="0" algn="just">
              <a:lnSpc>
                <a:spcPct val="150000"/>
              </a:lnSpc>
              <a:spcBef>
                <a:spcPts val="0"/>
              </a:spcBef>
              <a:spcAft>
                <a:spcPts val="0"/>
              </a:spcAft>
              <a:buNone/>
            </a:pPr>
            <a:r>
              <a:rPr b="0" i="1" lang="vi-VN" sz="1400" u="none" cap="none" strike="noStrike">
                <a:solidFill>
                  <a:srgbClr val="000000"/>
                </a:solidFill>
                <a:latin typeface="Arial"/>
                <a:ea typeface="Arial"/>
                <a:cs typeface="Arial"/>
                <a:sym typeface="Arial"/>
              </a:rPr>
              <a:t>Ví dụ: Khởi tạo một phiên hội nghị</a:t>
            </a:r>
            <a:endParaRPr b="0" i="1" sz="1200" u="none" cap="none" strike="noStrike">
              <a:solidFill>
                <a:srgbClr val="000000"/>
              </a:solidFill>
              <a:latin typeface="Times New Roman"/>
              <a:ea typeface="Times New Roman"/>
              <a:cs typeface="Times New Roman"/>
              <a:sym typeface="Times New Roman"/>
            </a:endParaRPr>
          </a:p>
        </p:txBody>
      </p:sp>
      <p:pic>
        <p:nvPicPr>
          <p:cNvPr id="707" name="Google Shape;707;p20"/>
          <p:cNvPicPr preferRelativeResize="0"/>
          <p:nvPr/>
        </p:nvPicPr>
        <p:blipFill rotWithShape="1">
          <a:blip r:embed="rId7">
            <a:alphaModFix/>
          </a:blip>
          <a:srcRect b="0" l="0" r="0" t="0"/>
          <a:stretch/>
        </p:blipFill>
        <p:spPr>
          <a:xfrm>
            <a:off x="5349737" y="1705671"/>
            <a:ext cx="2593029" cy="26264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1"/>
          <p:cNvSpPr txBox="1"/>
          <p:nvPr>
            <p:ph type="title"/>
          </p:nvPr>
        </p:nvSpPr>
        <p:spPr>
          <a:xfrm>
            <a:off x="422268" y="542905"/>
            <a:ext cx="7029003" cy="489389"/>
          </a:xfrm>
          <a:prstGeom prst="rect">
            <a:avLst/>
          </a:prstGeom>
          <a:noFill/>
          <a:ln>
            <a:noFill/>
          </a:ln>
        </p:spPr>
        <p:txBody>
          <a:bodyPr anchorCtr="0" anchor="b" bIns="91425" lIns="91425" spcFirstLastPara="1" rIns="91425" wrap="square" tIns="91425">
            <a:noAutofit/>
          </a:bodyPr>
          <a:lstStyle/>
          <a:p>
            <a:pPr indent="0" lvl="0" marL="180340" marR="16510" rtl="0" algn="just">
              <a:lnSpc>
                <a:spcPct val="150000"/>
              </a:lnSpc>
              <a:spcBef>
                <a:spcPts val="0"/>
              </a:spcBef>
              <a:spcAft>
                <a:spcPts val="0"/>
              </a:spcAft>
              <a:buSzPts val="3000"/>
              <a:buNone/>
            </a:pPr>
            <a:r>
              <a:rPr b="1" lang="vi-VN" sz="1800">
                <a:solidFill>
                  <a:schemeClr val="dk2"/>
                </a:solidFill>
                <a:latin typeface="Arial"/>
                <a:ea typeface="Arial"/>
                <a:cs typeface="Arial"/>
                <a:sym typeface="Arial"/>
              </a:rPr>
              <a:t>3.4. Cách thức sử dụng API và thư viện</a:t>
            </a:r>
            <a:endParaRPr sz="1800">
              <a:solidFill>
                <a:schemeClr val="dk2"/>
              </a:solidFill>
              <a:latin typeface="Times New Roman"/>
              <a:ea typeface="Times New Roman"/>
              <a:cs typeface="Times New Roman"/>
              <a:sym typeface="Times New Roman"/>
            </a:endParaRPr>
          </a:p>
        </p:txBody>
      </p:sp>
      <p:sp>
        <p:nvSpPr>
          <p:cNvPr id="713" name="Google Shape;713;p21"/>
          <p:cNvSpPr txBox="1"/>
          <p:nvPr/>
        </p:nvSpPr>
        <p:spPr>
          <a:xfrm>
            <a:off x="287790" y="1032294"/>
            <a:ext cx="5195887" cy="338554"/>
          </a:xfrm>
          <a:prstGeom prst="rect">
            <a:avLst/>
          </a:prstGeom>
          <a:noFill/>
          <a:ln>
            <a:noFill/>
          </a:ln>
        </p:spPr>
        <p:txBody>
          <a:bodyPr anchorCtr="0" anchor="t" bIns="45700" lIns="91425" spcFirstLastPara="1" rIns="91425" wrap="square" tIns="45700">
            <a:spAutoFit/>
          </a:bodyPr>
          <a:lstStyle/>
          <a:p>
            <a:pPr indent="0" lvl="0" marL="450215" marR="0" rtl="0" algn="l">
              <a:lnSpc>
                <a:spcPct val="100000"/>
              </a:lnSpc>
              <a:spcBef>
                <a:spcPts val="0"/>
              </a:spcBef>
              <a:spcAft>
                <a:spcPts val="0"/>
              </a:spcAft>
              <a:buNone/>
            </a:pPr>
            <a:r>
              <a:rPr b="1" i="0" lang="vi-VN" sz="1600" u="none" cap="none" strike="noStrike">
                <a:solidFill>
                  <a:srgbClr val="000000"/>
                </a:solidFill>
                <a:latin typeface="Arial"/>
                <a:ea typeface="Arial"/>
                <a:cs typeface="Arial"/>
                <a:sym typeface="Arial"/>
              </a:rPr>
              <a:t>3.4.3. Cấu hình máy chủ Jitsi Meet tùy chỉnh</a:t>
            </a:r>
            <a:endParaRPr b="1" i="0" sz="1600" u="none" cap="none" strike="noStrike">
              <a:solidFill>
                <a:srgbClr val="000000"/>
              </a:solidFill>
              <a:latin typeface="Arial"/>
              <a:ea typeface="Arial"/>
              <a:cs typeface="Arial"/>
              <a:sym typeface="Arial"/>
            </a:endParaRPr>
          </a:p>
        </p:txBody>
      </p:sp>
      <p:sp>
        <p:nvSpPr>
          <p:cNvPr id="714" name="Google Shape;714;p21"/>
          <p:cNvSpPr txBox="1"/>
          <p:nvPr/>
        </p:nvSpPr>
        <p:spPr>
          <a:xfrm>
            <a:off x="702128" y="1473155"/>
            <a:ext cx="6962478" cy="1345048"/>
          </a:xfrm>
          <a:prstGeom prst="rect">
            <a:avLst/>
          </a:prstGeom>
          <a:noFill/>
          <a:ln>
            <a:noFill/>
          </a:ln>
        </p:spPr>
        <p:txBody>
          <a:bodyPr anchorCtr="0" anchor="t" bIns="45700" lIns="91425" spcFirstLastPara="1" rIns="91425" wrap="square" tIns="45700">
            <a:spAutoFit/>
          </a:bodyPr>
          <a:lstStyle/>
          <a:p>
            <a:pPr indent="-342900" lvl="0" marL="342900" marR="16510" rtl="0" algn="just">
              <a:lnSpc>
                <a:spcPct val="150000"/>
              </a:lnSpc>
              <a:spcBef>
                <a:spcPts val="0"/>
              </a:spcBef>
              <a:spcAft>
                <a:spcPts val="0"/>
              </a:spcAft>
              <a:buClr>
                <a:srgbClr val="000000"/>
              </a:buClr>
              <a:buSzPts val="1400"/>
              <a:buFont typeface="Times New Roman"/>
              <a:buChar char="-"/>
            </a:pPr>
            <a:r>
              <a:rPr b="0" i="0" lang="vi-VN" sz="1400" u="none" cap="none" strike="noStrike">
                <a:solidFill>
                  <a:srgbClr val="000000"/>
                </a:solidFill>
                <a:latin typeface="Times New Roman"/>
                <a:ea typeface="Times New Roman"/>
                <a:cs typeface="Times New Roman"/>
                <a:sym typeface="Times New Roman"/>
              </a:rPr>
              <a:t>var options = JitsiMeetConferenceOptions( </a:t>
            </a:r>
            <a:endParaRPr b="0" i="0" sz="1400" u="none" cap="none" strike="noStrike">
              <a:solidFill>
                <a:srgbClr val="000000"/>
              </a:solidFill>
              <a:latin typeface="Times New Roman"/>
              <a:ea typeface="Times New Roman"/>
              <a:cs typeface="Times New Roman"/>
              <a:sym typeface="Times New Roman"/>
            </a:endParaRPr>
          </a:p>
          <a:p>
            <a:pPr indent="91440" lvl="0" marL="685800" marR="16510" rtl="0" algn="just">
              <a:lnSpc>
                <a:spcPct val="150000"/>
              </a:lnSpc>
              <a:spcBef>
                <a:spcPts val="0"/>
              </a:spcBef>
              <a:spcAft>
                <a:spcPts val="0"/>
              </a:spcAft>
              <a:buNone/>
            </a:pPr>
            <a:r>
              <a:rPr b="0" i="0" lang="vi-VN" sz="1400" u="none" cap="none" strike="noStrike">
                <a:solidFill>
                  <a:srgbClr val="000000"/>
                </a:solidFill>
                <a:latin typeface="Times New Roman"/>
                <a:ea typeface="Times New Roman"/>
                <a:cs typeface="Times New Roman"/>
                <a:sym typeface="Times New Roman"/>
              </a:rPr>
              <a:t>serverURL: "https://your-custom-server.com", </a:t>
            </a:r>
            <a:endParaRPr b="0" i="0" sz="1400" u="none" cap="none" strike="noStrike">
              <a:solidFill>
                <a:srgbClr val="000000"/>
              </a:solidFill>
              <a:latin typeface="Times New Roman"/>
              <a:ea typeface="Times New Roman"/>
              <a:cs typeface="Times New Roman"/>
              <a:sym typeface="Times New Roman"/>
            </a:endParaRPr>
          </a:p>
          <a:p>
            <a:pPr indent="91440" lvl="0" marL="685800" marR="16510" rtl="0" algn="just">
              <a:lnSpc>
                <a:spcPct val="150000"/>
              </a:lnSpc>
              <a:spcBef>
                <a:spcPts val="0"/>
              </a:spcBef>
              <a:spcAft>
                <a:spcPts val="0"/>
              </a:spcAft>
              <a:buNone/>
            </a:pPr>
            <a:r>
              <a:rPr b="0" i="0" lang="vi-VN" sz="1400" u="none" cap="none" strike="noStrike">
                <a:solidFill>
                  <a:srgbClr val="000000"/>
                </a:solidFill>
                <a:latin typeface="Times New Roman"/>
                <a:ea typeface="Times New Roman"/>
                <a:cs typeface="Times New Roman"/>
                <a:sym typeface="Times New Roman"/>
              </a:rPr>
              <a:t>room: 'flutter_meeting_room', );</a:t>
            </a:r>
            <a:endParaRPr b="0" i="0" sz="1400" u="none" cap="none" strike="noStrike">
              <a:solidFill>
                <a:srgbClr val="000000"/>
              </a:solidFill>
              <a:latin typeface="Times New Roman"/>
              <a:ea typeface="Times New Roman"/>
              <a:cs typeface="Times New Roman"/>
              <a:sym typeface="Times New Roman"/>
            </a:endParaRPr>
          </a:p>
          <a:p>
            <a:pPr indent="0" lvl="0" marL="457200" marR="16510" rtl="0" algn="just">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2"/>
          <p:cNvSpPr txBox="1"/>
          <p:nvPr>
            <p:ph type="title"/>
          </p:nvPr>
        </p:nvSpPr>
        <p:spPr>
          <a:xfrm>
            <a:off x="422268" y="542905"/>
            <a:ext cx="7029003" cy="489389"/>
          </a:xfrm>
          <a:prstGeom prst="rect">
            <a:avLst/>
          </a:prstGeom>
          <a:noFill/>
          <a:ln>
            <a:noFill/>
          </a:ln>
        </p:spPr>
        <p:txBody>
          <a:bodyPr anchorCtr="0" anchor="b" bIns="91425" lIns="91425" spcFirstLastPara="1" rIns="91425" wrap="square" tIns="91425">
            <a:noAutofit/>
          </a:bodyPr>
          <a:lstStyle/>
          <a:p>
            <a:pPr indent="0" lvl="0" marL="180340" marR="16510" rtl="0" algn="just">
              <a:lnSpc>
                <a:spcPct val="150000"/>
              </a:lnSpc>
              <a:spcBef>
                <a:spcPts val="0"/>
              </a:spcBef>
              <a:spcAft>
                <a:spcPts val="0"/>
              </a:spcAft>
              <a:buSzPts val="3000"/>
              <a:buNone/>
            </a:pPr>
            <a:r>
              <a:rPr b="1" lang="vi-VN" sz="1800">
                <a:solidFill>
                  <a:schemeClr val="dk2"/>
                </a:solidFill>
                <a:latin typeface="Arial"/>
                <a:ea typeface="Arial"/>
                <a:cs typeface="Arial"/>
                <a:sym typeface="Arial"/>
              </a:rPr>
              <a:t>3.4. Cách thức sử dụng API và thư viện</a:t>
            </a:r>
            <a:endParaRPr sz="1800">
              <a:solidFill>
                <a:schemeClr val="dk2"/>
              </a:solidFill>
              <a:latin typeface="Times New Roman"/>
              <a:ea typeface="Times New Roman"/>
              <a:cs typeface="Times New Roman"/>
              <a:sym typeface="Times New Roman"/>
            </a:endParaRPr>
          </a:p>
        </p:txBody>
      </p:sp>
      <p:sp>
        <p:nvSpPr>
          <p:cNvPr id="720" name="Google Shape;720;p22"/>
          <p:cNvSpPr txBox="1"/>
          <p:nvPr/>
        </p:nvSpPr>
        <p:spPr>
          <a:xfrm>
            <a:off x="287790" y="1032294"/>
            <a:ext cx="6633400" cy="338554"/>
          </a:xfrm>
          <a:prstGeom prst="rect">
            <a:avLst/>
          </a:prstGeom>
          <a:noFill/>
          <a:ln>
            <a:noFill/>
          </a:ln>
        </p:spPr>
        <p:txBody>
          <a:bodyPr anchorCtr="0" anchor="t" bIns="45700" lIns="91425" spcFirstLastPara="1" rIns="91425" wrap="square" tIns="45700">
            <a:spAutoFit/>
          </a:bodyPr>
          <a:lstStyle/>
          <a:p>
            <a:pPr indent="0" lvl="0" marL="450215" marR="0" rtl="0" algn="l">
              <a:lnSpc>
                <a:spcPct val="100000"/>
              </a:lnSpc>
              <a:spcBef>
                <a:spcPts val="0"/>
              </a:spcBef>
              <a:spcAft>
                <a:spcPts val="0"/>
              </a:spcAft>
              <a:buNone/>
            </a:pPr>
            <a:r>
              <a:rPr b="1" i="0" lang="vi-VN" sz="1600" u="none" cap="none" strike="noStrike">
                <a:solidFill>
                  <a:srgbClr val="000000"/>
                </a:solidFill>
                <a:latin typeface="Arial"/>
                <a:ea typeface="Arial"/>
                <a:cs typeface="Arial"/>
                <a:sym typeface="Arial"/>
              </a:rPr>
              <a:t>3.4.5. Các thông số tùy chọn của JitsiMeetingOptions</a:t>
            </a:r>
            <a:endParaRPr b="1" i="0" sz="1600" u="none" cap="none" strike="noStrike">
              <a:solidFill>
                <a:srgbClr val="000000"/>
              </a:solidFill>
              <a:latin typeface="Arial"/>
              <a:ea typeface="Arial"/>
              <a:cs typeface="Arial"/>
              <a:sym typeface="Arial"/>
            </a:endParaRPr>
          </a:p>
        </p:txBody>
      </p:sp>
      <p:sp>
        <p:nvSpPr>
          <p:cNvPr id="721" name="Google Shape;721;p22"/>
          <p:cNvSpPr txBox="1"/>
          <p:nvPr/>
        </p:nvSpPr>
        <p:spPr>
          <a:xfrm>
            <a:off x="3915711" y="1707495"/>
            <a:ext cx="3310279"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400" u="none" cap="none" strike="noStrike">
                <a:solidFill>
                  <a:srgbClr val="000000"/>
                </a:solidFill>
                <a:latin typeface="Times New Roman"/>
                <a:ea typeface="Times New Roman"/>
                <a:cs typeface="Times New Roman"/>
                <a:sym typeface="Times New Roman"/>
              </a:rPr>
              <a:t>FeatureFlags</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unsaferoomwarning.enabled</a:t>
            </a:r>
            <a:endParaRPr b="0"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security-options.enabled</a:t>
            </a:r>
            <a:endParaRPr b="0" i="0" sz="1400" u="none" cap="none" strike="noStrike">
              <a:solidFill>
                <a:srgbClr val="000000"/>
              </a:solidFill>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vi-VN" sz="1400" u="none" cap="none" strike="noStrike">
                <a:solidFill>
                  <a:srgbClr val="000000"/>
                </a:solidFill>
                <a:latin typeface="Times New Roman"/>
                <a:ea typeface="Times New Roman"/>
                <a:cs typeface="Times New Roman"/>
                <a:sym typeface="Times New Roman"/>
              </a:rPr>
              <a:t>UserInfo</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 displayName: "Flutter user“</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 email: "user@example.com"</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2" name="Google Shape;722;p22"/>
          <p:cNvSpPr txBox="1"/>
          <p:nvPr/>
        </p:nvSpPr>
        <p:spPr>
          <a:xfrm>
            <a:off x="849657" y="1669860"/>
            <a:ext cx="245110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400" u="none" cap="none" strike="noStrike">
                <a:solidFill>
                  <a:srgbClr val="000000"/>
                </a:solidFill>
                <a:latin typeface="Times New Roman"/>
                <a:ea typeface="Times New Roman"/>
                <a:cs typeface="Times New Roman"/>
                <a:sym typeface="Times New Roman"/>
              </a:rPr>
              <a:t>ConfigOverrides: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285750" lvl="7"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startWithAudioMuted</a:t>
            </a:r>
            <a:endParaRPr b="0" i="0" sz="1400" u="none" cap="none" strike="noStrike">
              <a:solidFill>
                <a:srgbClr val="000000"/>
              </a:solidFill>
              <a:latin typeface="Times New Roman"/>
              <a:ea typeface="Times New Roman"/>
              <a:cs typeface="Times New Roman"/>
              <a:sym typeface="Times New Roman"/>
            </a:endParaRPr>
          </a:p>
          <a:p>
            <a:pPr indent="-285750" lvl="7"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startWithVideoMuted</a:t>
            </a:r>
            <a:endParaRPr b="0" i="0" sz="1400" u="none" cap="none" strike="noStrike">
              <a:solidFill>
                <a:srgbClr val="000000"/>
              </a:solidFill>
              <a:latin typeface="Times New Roman"/>
              <a:ea typeface="Times New Roman"/>
              <a:cs typeface="Times New Roman"/>
              <a:sym typeface="Times New Roman"/>
            </a:endParaRPr>
          </a:p>
          <a:p>
            <a:pPr indent="-285750" lvl="7"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subject</a:t>
            </a:r>
            <a:endParaRPr/>
          </a:p>
          <a:p>
            <a:pPr indent="-285750" lvl="7"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Times New Roman"/>
                <a:ea typeface="Times New Roman"/>
                <a:cs typeface="Times New Roman"/>
                <a:sym typeface="Times New Roman"/>
              </a:rPr>
              <a:t>localSubject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3"/>
          <p:cNvSpPr txBox="1"/>
          <p:nvPr>
            <p:ph idx="18" type="title"/>
          </p:nvPr>
        </p:nvSpPr>
        <p:spPr>
          <a:xfrm>
            <a:off x="720000" y="597425"/>
            <a:ext cx="7704000" cy="572700"/>
          </a:xfrm>
          <a:prstGeom prst="rect">
            <a:avLst/>
          </a:prstGeom>
          <a:noFill/>
          <a:ln>
            <a:noFill/>
          </a:ln>
        </p:spPr>
        <p:txBody>
          <a:bodyPr anchorCtr="0" anchor="b" bIns="91425" lIns="91425" spcFirstLastPara="1" rIns="91425" wrap="square" tIns="91425">
            <a:noAutofit/>
          </a:bodyPr>
          <a:lstStyle/>
          <a:p>
            <a:pPr indent="0" lvl="0" marL="180340" rtl="0" algn="l">
              <a:lnSpc>
                <a:spcPct val="100000"/>
              </a:lnSpc>
              <a:spcBef>
                <a:spcPts val="800"/>
              </a:spcBef>
              <a:spcAft>
                <a:spcPts val="400"/>
              </a:spcAft>
              <a:buSzPts val="3000"/>
              <a:buNone/>
            </a:pPr>
            <a:r>
              <a:rPr b="1" lang="vi-VN" sz="1800">
                <a:solidFill>
                  <a:schemeClr val="dk2"/>
                </a:solidFill>
                <a:latin typeface="Arial"/>
                <a:ea typeface="Arial"/>
                <a:cs typeface="Arial"/>
                <a:sym typeface="Arial"/>
              </a:rPr>
              <a:t>3.4. Hạn chế kỹ thuật</a:t>
            </a:r>
            <a:endParaRPr b="1" sz="1800">
              <a:solidFill>
                <a:schemeClr val="dk2"/>
              </a:solidFill>
              <a:latin typeface="Arial"/>
              <a:ea typeface="Arial"/>
              <a:cs typeface="Arial"/>
              <a:sym typeface="Arial"/>
            </a:endParaRPr>
          </a:p>
        </p:txBody>
      </p:sp>
      <p:sp>
        <p:nvSpPr>
          <p:cNvPr id="728" name="Google Shape;728;p23"/>
          <p:cNvSpPr txBox="1"/>
          <p:nvPr>
            <p:ph type="title"/>
          </p:nvPr>
        </p:nvSpPr>
        <p:spPr>
          <a:xfrm>
            <a:off x="5958543" y="1297040"/>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vi-VN"/>
              <a:t>02</a:t>
            </a:r>
            <a:endParaRPr/>
          </a:p>
        </p:txBody>
      </p:sp>
      <p:sp>
        <p:nvSpPr>
          <p:cNvPr id="729" name="Google Shape;729;p23"/>
          <p:cNvSpPr txBox="1"/>
          <p:nvPr>
            <p:ph idx="5" type="title"/>
          </p:nvPr>
        </p:nvSpPr>
        <p:spPr>
          <a:xfrm>
            <a:off x="2751959" y="2942492"/>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vi-VN"/>
              <a:t>03</a:t>
            </a:r>
            <a:endParaRPr/>
          </a:p>
        </p:txBody>
      </p:sp>
      <p:sp>
        <p:nvSpPr>
          <p:cNvPr id="730" name="Google Shape;730;p23"/>
          <p:cNvSpPr txBox="1"/>
          <p:nvPr>
            <p:ph idx="8" type="title"/>
          </p:nvPr>
        </p:nvSpPr>
        <p:spPr>
          <a:xfrm>
            <a:off x="5958543" y="2942492"/>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vi-VN"/>
              <a:t>04</a:t>
            </a:r>
            <a:endParaRPr/>
          </a:p>
        </p:txBody>
      </p:sp>
      <p:sp>
        <p:nvSpPr>
          <p:cNvPr id="731" name="Google Shape;731;p23"/>
          <p:cNvSpPr txBox="1"/>
          <p:nvPr>
            <p:ph idx="17" type="title"/>
          </p:nvPr>
        </p:nvSpPr>
        <p:spPr>
          <a:xfrm>
            <a:off x="2751959" y="1291036"/>
            <a:ext cx="630900" cy="630900"/>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vi-VN"/>
              <a:t>01</a:t>
            </a:r>
            <a:endParaRPr/>
          </a:p>
        </p:txBody>
      </p:sp>
      <p:sp>
        <p:nvSpPr>
          <p:cNvPr id="732" name="Google Shape;732;p23"/>
          <p:cNvSpPr txBox="1"/>
          <p:nvPr/>
        </p:nvSpPr>
        <p:spPr>
          <a:xfrm>
            <a:off x="1869519" y="1825310"/>
            <a:ext cx="2395780" cy="751396"/>
          </a:xfrm>
          <a:prstGeom prst="rect">
            <a:avLst/>
          </a:prstGeom>
          <a:noFill/>
          <a:ln>
            <a:noFill/>
          </a:ln>
        </p:spPr>
        <p:txBody>
          <a:bodyPr anchorCtr="0" anchor="b" bIns="91425" lIns="91425" spcFirstLastPara="1" rIns="91425" wrap="square" tIns="91425">
            <a:noAutofit/>
          </a:bodyPr>
          <a:lstStyle/>
          <a:p>
            <a:pPr indent="0" lvl="0" marL="0" marR="16510" rtl="0" algn="ctr">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Phụ thuộc vào hiệu năng thiết bị</a:t>
            </a:r>
            <a:endParaRPr b="1" i="0" sz="1400" u="none" cap="none" strike="noStrike">
              <a:solidFill>
                <a:schemeClr val="dk1"/>
              </a:solidFill>
              <a:latin typeface="Arial"/>
              <a:ea typeface="Arial"/>
              <a:cs typeface="Arial"/>
              <a:sym typeface="Arial"/>
            </a:endParaRPr>
          </a:p>
        </p:txBody>
      </p:sp>
      <p:sp>
        <p:nvSpPr>
          <p:cNvPr id="733" name="Google Shape;733;p23"/>
          <p:cNvSpPr txBox="1"/>
          <p:nvPr/>
        </p:nvSpPr>
        <p:spPr>
          <a:xfrm>
            <a:off x="4894401" y="1921936"/>
            <a:ext cx="2632575" cy="687674"/>
          </a:xfrm>
          <a:prstGeom prst="rect">
            <a:avLst/>
          </a:prstGeom>
          <a:noFill/>
          <a:ln>
            <a:noFill/>
          </a:ln>
        </p:spPr>
        <p:txBody>
          <a:bodyPr anchorCtr="0" anchor="b" bIns="91425" lIns="91425" spcFirstLastPara="1" rIns="91425" wrap="square" tIns="91425">
            <a:noAutofit/>
          </a:bodyPr>
          <a:lstStyle/>
          <a:p>
            <a:pPr indent="0" lvl="0" marL="0" marR="16510" rtl="0" algn="ctr">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Không có tính năng AI nâng cao</a:t>
            </a:r>
            <a:endParaRPr b="1" i="0" sz="1400" u="none" cap="none" strike="noStrike">
              <a:solidFill>
                <a:schemeClr val="dk1"/>
              </a:solidFill>
              <a:latin typeface="Arial"/>
              <a:ea typeface="Arial"/>
              <a:cs typeface="Arial"/>
              <a:sym typeface="Arial"/>
            </a:endParaRPr>
          </a:p>
        </p:txBody>
      </p:sp>
      <p:sp>
        <p:nvSpPr>
          <p:cNvPr id="734" name="Google Shape;734;p23"/>
          <p:cNvSpPr txBox="1"/>
          <p:nvPr/>
        </p:nvSpPr>
        <p:spPr>
          <a:xfrm>
            <a:off x="1643574" y="3839202"/>
            <a:ext cx="2847669" cy="452342"/>
          </a:xfrm>
          <a:prstGeom prst="rect">
            <a:avLst/>
          </a:prstGeom>
          <a:noFill/>
          <a:ln>
            <a:noFill/>
          </a:ln>
        </p:spPr>
        <p:txBody>
          <a:bodyPr anchorCtr="0" anchor="b" bIns="91425" lIns="91425" spcFirstLastPara="1" rIns="91425" wrap="square" tIns="91425">
            <a:noAutofit/>
          </a:bodyPr>
          <a:lstStyle/>
          <a:p>
            <a:pPr indent="0" lvl="0" marL="0" marR="16510" rtl="0" algn="ctr">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Hạn chế về bảo mật</a:t>
            </a:r>
            <a:endParaRPr b="1" i="0" sz="1400" u="none" cap="none" strike="noStrike">
              <a:solidFill>
                <a:schemeClr val="dk1"/>
              </a:solidFill>
              <a:latin typeface="Arial"/>
              <a:ea typeface="Arial"/>
              <a:cs typeface="Arial"/>
              <a:sym typeface="Arial"/>
            </a:endParaRPr>
          </a:p>
        </p:txBody>
      </p:sp>
      <p:sp>
        <p:nvSpPr>
          <p:cNvPr id="735" name="Google Shape;735;p23"/>
          <p:cNvSpPr txBox="1"/>
          <p:nvPr/>
        </p:nvSpPr>
        <p:spPr>
          <a:xfrm>
            <a:off x="5376540" y="3839202"/>
            <a:ext cx="1794906" cy="452342"/>
          </a:xfrm>
          <a:prstGeom prst="rect">
            <a:avLst/>
          </a:prstGeom>
          <a:noFill/>
          <a:ln>
            <a:noFill/>
          </a:ln>
        </p:spPr>
        <p:txBody>
          <a:bodyPr anchorCtr="0" anchor="b" bIns="91425" lIns="91425" spcFirstLastPara="1" rIns="91425" wrap="square" tIns="91425">
            <a:noAutofit/>
          </a:bodyPr>
          <a:lstStyle/>
          <a:p>
            <a:pPr indent="0" lvl="0" marL="0" marR="16510" rtl="0" algn="just">
              <a:lnSpc>
                <a:spcPct val="100000"/>
              </a:lnSpc>
              <a:spcBef>
                <a:spcPts val="0"/>
              </a:spcBef>
              <a:spcAft>
                <a:spcPts val="0"/>
              </a:spcAft>
              <a:buClr>
                <a:schemeClr val="dk1"/>
              </a:buClr>
              <a:buSzPts val="1800"/>
              <a:buFont typeface="Inter Tight"/>
              <a:buNone/>
            </a:pPr>
            <a:r>
              <a:rPr b="1" i="0" lang="vi-VN" sz="1400" u="none" cap="none" strike="noStrike">
                <a:solidFill>
                  <a:srgbClr val="000000"/>
                </a:solidFill>
                <a:latin typeface="Arial"/>
                <a:ea typeface="Arial"/>
                <a:cs typeface="Arial"/>
                <a:sym typeface="Arial"/>
              </a:rPr>
              <a:t>Khả năng mở rộng</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4"/>
          <p:cNvSpPr txBox="1"/>
          <p:nvPr/>
        </p:nvSpPr>
        <p:spPr>
          <a:xfrm>
            <a:off x="1535700" y="987879"/>
            <a:ext cx="6072600" cy="760891"/>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Inter Tight"/>
              <a:buNone/>
            </a:pPr>
            <a:r>
              <a:rPr b="1" i="0" lang="vi-VN" sz="2200" u="none" cap="none" strike="noStrike">
                <a:solidFill>
                  <a:srgbClr val="000000"/>
                </a:solidFill>
                <a:latin typeface="Arial"/>
                <a:ea typeface="Arial"/>
                <a:cs typeface="Arial"/>
                <a:sym typeface="Arial"/>
              </a:rPr>
              <a:t>4. </a:t>
            </a:r>
            <a:r>
              <a:rPr b="1" lang="vi-VN" sz="2400">
                <a:solidFill>
                  <a:schemeClr val="dk1"/>
                </a:solidFill>
                <a:latin typeface="Times New Roman"/>
                <a:ea typeface="Times New Roman"/>
                <a:cs typeface="Times New Roman"/>
                <a:sym typeface="Times New Roman"/>
              </a:rPr>
              <a:t>DEMO</a:t>
            </a:r>
            <a:endParaRPr b="1" i="0" sz="2800" u="none" cap="none" strike="noStrike">
              <a:solidFill>
                <a:schemeClr val="dk1"/>
              </a:solidFill>
              <a:latin typeface="Inter Tight"/>
              <a:ea typeface="Inter Tight"/>
              <a:cs typeface="Inter Tight"/>
              <a:sym typeface="Inter T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5"/>
          <p:cNvSpPr txBox="1"/>
          <p:nvPr>
            <p:ph type="title"/>
          </p:nvPr>
        </p:nvSpPr>
        <p:spPr>
          <a:xfrm>
            <a:off x="2426336" y="2630332"/>
            <a:ext cx="7704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vi-VN" sz="8000">
                <a:latin typeface="Arial"/>
                <a:ea typeface="Arial"/>
                <a:cs typeface="Arial"/>
                <a:sym typeface="Arial"/>
              </a:rPr>
              <a:t>THANKS!</a:t>
            </a:r>
            <a:endParaRPr sz="8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
          <p:cNvSpPr txBox="1"/>
          <p:nvPr>
            <p:ph idx="1" type="subTitle"/>
          </p:nvPr>
        </p:nvSpPr>
        <p:spPr>
          <a:xfrm>
            <a:off x="2241504" y="2261775"/>
            <a:ext cx="4867800" cy="1258500"/>
          </a:xfrm>
          <a:prstGeom prst="rect">
            <a:avLst/>
          </a:prstGeom>
          <a:solidFill>
            <a:srgbClr val="1C4587">
              <a:alpha val="2862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vi-VN" sz="2400">
                <a:latin typeface="Arial"/>
                <a:ea typeface="Arial"/>
                <a:cs typeface="Arial"/>
                <a:sym typeface="Arial"/>
              </a:rPr>
              <a:t>1. Thành viên nhóm</a:t>
            </a:r>
            <a:endParaRPr/>
          </a:p>
          <a:p>
            <a:pPr indent="0" lvl="0" marL="0" rtl="0" algn="ctr">
              <a:lnSpc>
                <a:spcPct val="100000"/>
              </a:lnSpc>
              <a:spcBef>
                <a:spcPts val="0"/>
              </a:spcBef>
              <a:spcAft>
                <a:spcPts val="0"/>
              </a:spcAft>
              <a:buSzPts val="1400"/>
              <a:buNone/>
            </a:pPr>
            <a:r>
              <a:rPr lang="vi-VN" sz="2400">
                <a:latin typeface="Arial"/>
                <a:ea typeface="Arial"/>
                <a:cs typeface="Arial"/>
                <a:sym typeface="Arial"/>
              </a:rPr>
              <a:t>2. Mục tiêu</a:t>
            </a:r>
            <a:endParaRPr/>
          </a:p>
        </p:txBody>
      </p:sp>
      <p:sp>
        <p:nvSpPr>
          <p:cNvPr id="516" name="Google Shape;516;p3"/>
          <p:cNvSpPr txBox="1"/>
          <p:nvPr>
            <p:ph type="title"/>
          </p:nvPr>
        </p:nvSpPr>
        <p:spPr>
          <a:xfrm>
            <a:off x="2241400" y="1354025"/>
            <a:ext cx="4867800" cy="83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b="1" lang="vi-VN">
                <a:latin typeface="Arial"/>
                <a:ea typeface="Arial"/>
                <a:cs typeface="Arial"/>
                <a:sym typeface="Arial"/>
              </a:rPr>
              <a:t>I. GIỚI THIỆU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
          <p:cNvSpPr txBox="1"/>
          <p:nvPr>
            <p:ph type="title"/>
          </p:nvPr>
        </p:nvSpPr>
        <p:spPr>
          <a:xfrm>
            <a:off x="752907" y="882574"/>
            <a:ext cx="2929436"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vi-VN" sz="2400"/>
              <a:t>THÀNH VIÊN</a:t>
            </a:r>
            <a:endParaRPr sz="2400"/>
          </a:p>
        </p:txBody>
      </p:sp>
      <p:sp>
        <p:nvSpPr>
          <p:cNvPr id="522" name="Google Shape;522;p4"/>
          <p:cNvSpPr txBox="1"/>
          <p:nvPr/>
        </p:nvSpPr>
        <p:spPr>
          <a:xfrm>
            <a:off x="4731975" y="882574"/>
            <a:ext cx="2929436"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Inter Tight"/>
              <a:buNone/>
            </a:pPr>
            <a:r>
              <a:rPr b="1" i="0" lang="vi-VN" sz="2400" u="none" cap="none" strike="noStrike">
                <a:solidFill>
                  <a:schemeClr val="dk1"/>
                </a:solidFill>
                <a:latin typeface="Inter Tight"/>
                <a:ea typeface="Inter Tight"/>
                <a:cs typeface="Inter Tight"/>
                <a:sym typeface="Inter Tight"/>
              </a:rPr>
              <a:t>MỤC TIÊU</a:t>
            </a:r>
            <a:endParaRPr/>
          </a:p>
        </p:txBody>
      </p:sp>
      <p:graphicFrame>
        <p:nvGraphicFramePr>
          <p:cNvPr id="523" name="Google Shape;523;p4"/>
          <p:cNvGraphicFramePr/>
          <p:nvPr/>
        </p:nvGraphicFramePr>
        <p:xfrm>
          <a:off x="752907" y="1871517"/>
          <a:ext cx="3000000" cy="3000000"/>
        </p:xfrm>
        <a:graphic>
          <a:graphicData uri="http://schemas.openxmlformats.org/drawingml/2006/table">
            <a:tbl>
              <a:tblPr bandRow="1" firstRow="1">
                <a:noFill/>
                <a:tableStyleId>{EE541162-4A82-48AC-A6AB-AB6589BF5F1B}</a:tableStyleId>
              </a:tblPr>
              <a:tblGrid>
                <a:gridCol w="1688975"/>
                <a:gridCol w="1094025"/>
              </a:tblGrid>
              <a:tr h="501100">
                <a:tc>
                  <a:txBody>
                    <a:bodyPr/>
                    <a:lstStyle/>
                    <a:p>
                      <a:pPr indent="0" lvl="0" marL="0" marR="0" rtl="0" algn="ctr">
                        <a:lnSpc>
                          <a:spcPct val="100000"/>
                        </a:lnSpc>
                        <a:spcBef>
                          <a:spcPts val="0"/>
                        </a:spcBef>
                        <a:spcAft>
                          <a:spcPts val="0"/>
                        </a:spcAft>
                        <a:buClr>
                          <a:srgbClr val="000000"/>
                        </a:buClr>
                        <a:buSzPts val="1400"/>
                        <a:buFont typeface="Arial"/>
                        <a:buNone/>
                      </a:pPr>
                      <a:r>
                        <a:rPr b="1" lang="vi-VN" sz="1400" u="none" cap="none" strike="noStrike"/>
                        <a:t>Họ và tên</a:t>
                      </a:r>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vi-VN" sz="1400" u="none" cap="none" strike="noStrike"/>
                        <a:t>MSSV</a:t>
                      </a:r>
                      <a:endParaRPr/>
                    </a:p>
                  </a:txBody>
                  <a:tcPr marT="45725" marB="45725" marR="91450" marL="91450" anchor="ctr"/>
                </a:tc>
              </a:tr>
              <a:tr h="501100">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solidFill>
                            <a:srgbClr val="000000"/>
                          </a:solidFill>
                          <a:latin typeface="Arial"/>
                          <a:ea typeface="Arial"/>
                          <a:cs typeface="Arial"/>
                          <a:sym typeface="Arial"/>
                        </a:rPr>
                        <a:t>Trần Gia Thịnh</a:t>
                      </a:r>
                      <a:endParaRPr sz="1400" u="none" cap="none" strike="noStrike"/>
                    </a:p>
                  </a:txBody>
                  <a:tcPr marT="45725" marB="45725" marR="91450" marL="91450" anchor="ctr">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solidFill>
                            <a:srgbClr val="000000"/>
                          </a:solidFill>
                          <a:latin typeface="Play"/>
                          <a:ea typeface="Play"/>
                          <a:cs typeface="Play"/>
                          <a:sym typeface="Play"/>
                        </a:rPr>
                        <a:t>21120140</a:t>
                      </a:r>
                      <a:endParaRPr sz="1400" u="none" cap="none" strike="noStrike"/>
                    </a:p>
                  </a:txBody>
                  <a:tcPr marT="45725" marB="45725" marR="91450" marL="91450" anchor="ctr"/>
                </a:tc>
              </a:tr>
              <a:tr h="501100">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solidFill>
                            <a:srgbClr val="000000"/>
                          </a:solidFill>
                          <a:latin typeface="Arial"/>
                          <a:ea typeface="Arial"/>
                          <a:cs typeface="Arial"/>
                          <a:sym typeface="Arial"/>
                        </a:rPr>
                        <a:t>Trần Tiến</a:t>
                      </a:r>
                      <a:endParaRPr sz="1400" u="none" cap="none" strike="noStrike"/>
                    </a:p>
                  </a:txBody>
                  <a:tcPr marT="45725" marB="45725" marR="91450" marL="91450" anchor="ctr">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vi-VN" sz="1400" u="none" cap="none" strike="noStrike">
                          <a:solidFill>
                            <a:srgbClr val="000000"/>
                          </a:solidFill>
                          <a:latin typeface="Play"/>
                          <a:ea typeface="Play"/>
                          <a:cs typeface="Play"/>
                          <a:sym typeface="Play"/>
                        </a:rPr>
                        <a:t>21120148</a:t>
                      </a:r>
                      <a:endParaRPr sz="1400" u="none" cap="none" strike="noStrike"/>
                    </a:p>
                  </a:txBody>
                  <a:tcPr marT="45725" marB="45725" marR="91450" marL="91450" anchor="ctr"/>
                </a:tc>
              </a:tr>
            </a:tbl>
          </a:graphicData>
        </a:graphic>
      </p:graphicFrame>
      <p:sp>
        <p:nvSpPr>
          <p:cNvPr id="524" name="Google Shape;524;p4"/>
          <p:cNvSpPr txBox="1"/>
          <p:nvPr/>
        </p:nvSpPr>
        <p:spPr>
          <a:xfrm>
            <a:off x="3882118" y="1697078"/>
            <a:ext cx="4743450" cy="1996765"/>
          </a:xfrm>
          <a:prstGeom prst="rect">
            <a:avLst/>
          </a:prstGeom>
          <a:noFill/>
          <a:ln>
            <a:noFill/>
          </a:ln>
        </p:spPr>
        <p:txBody>
          <a:bodyPr anchorCtr="0" anchor="t" bIns="45700" lIns="91425" spcFirstLastPara="1" rIns="91425" wrap="square" tIns="45700">
            <a:spAutoFit/>
          </a:bodyPr>
          <a:lstStyle/>
          <a:p>
            <a:pPr indent="0" lvl="0" marL="228600" marR="0" rtl="0" algn="just">
              <a:lnSpc>
                <a:spcPct val="150000"/>
              </a:lnSpc>
              <a:spcBef>
                <a:spcPts val="0"/>
              </a:spcBef>
              <a:spcAft>
                <a:spcPts val="0"/>
              </a:spcAft>
              <a:buNone/>
            </a:pPr>
            <a:r>
              <a:rPr b="0" i="0" lang="vi-VN" sz="1400" u="none" cap="none" strike="noStrike">
                <a:solidFill>
                  <a:srgbClr val="000000"/>
                </a:solidFill>
                <a:latin typeface="Arial"/>
                <a:ea typeface="Arial"/>
                <a:cs typeface="Arial"/>
                <a:sym typeface="Arial"/>
              </a:rPr>
              <a:t>Khảo sát và đánh giá các giải pháp để xây dựng hệ thống Video Conference bằng Flutter.</a:t>
            </a:r>
            <a:endParaRPr b="0" i="0" sz="1400" u="none" cap="none" strike="noStrike">
              <a:solidFill>
                <a:srgbClr val="000000"/>
              </a:solidFill>
              <a:latin typeface="Arial"/>
              <a:ea typeface="Arial"/>
              <a:cs typeface="Arial"/>
              <a:sym typeface="Arial"/>
            </a:endParaRPr>
          </a:p>
          <a:p>
            <a:pPr indent="0" lvl="0" marL="228600" marR="0" rtl="0" algn="just">
              <a:lnSpc>
                <a:spcPct val="150000"/>
              </a:lnSpc>
              <a:spcBef>
                <a:spcPts val="0"/>
              </a:spcBef>
              <a:spcAft>
                <a:spcPts val="0"/>
              </a:spcAft>
              <a:buNone/>
            </a:pPr>
            <a:r>
              <a:rPr b="0" i="0" lang="vi-VN" sz="1400" u="none" cap="none" strike="noStrike">
                <a:solidFill>
                  <a:srgbClr val="000000"/>
                </a:solidFill>
                <a:latin typeface="Arial"/>
                <a:ea typeface="Arial"/>
                <a:cs typeface="Arial"/>
                <a:sym typeface="Arial"/>
              </a:rPr>
              <a:t>Lựa chọn giải pháp và tìm hiểu sâu cách thức xây dựng hệ thống của giải pháp.</a:t>
            </a:r>
            <a:endParaRPr b="0" i="0" sz="1400" u="none" cap="none" strike="noStrike">
              <a:solidFill>
                <a:srgbClr val="000000"/>
              </a:solidFill>
              <a:latin typeface="Arial"/>
              <a:ea typeface="Arial"/>
              <a:cs typeface="Arial"/>
              <a:sym typeface="Arial"/>
            </a:endParaRPr>
          </a:p>
          <a:p>
            <a:pPr indent="0" lvl="0" marL="228600" marR="0" rtl="0" algn="just">
              <a:lnSpc>
                <a:spcPct val="150000"/>
              </a:lnSpc>
              <a:spcBef>
                <a:spcPts val="0"/>
              </a:spcBef>
              <a:spcAft>
                <a:spcPts val="0"/>
              </a:spcAft>
              <a:buNone/>
            </a:pPr>
            <a:r>
              <a:rPr b="0" i="0" lang="vi-VN" sz="1400" u="none" cap="none" strike="noStrike">
                <a:solidFill>
                  <a:srgbClr val="000000"/>
                </a:solidFill>
                <a:latin typeface="Arial"/>
                <a:ea typeface="Arial"/>
                <a:cs typeface="Arial"/>
                <a:sym typeface="Arial"/>
              </a:rPr>
              <a:t>Xây dựng ứng dụng thử nghiệm dựa trên giải pháp đã chọn.</a:t>
            </a:r>
            <a:endParaRPr b="0" i="0" sz="1400" u="none" cap="none" strike="noStrike">
              <a:solidFill>
                <a:srgbClr val="000000"/>
              </a:solidFill>
              <a:latin typeface="Arial"/>
              <a:ea typeface="Arial"/>
              <a:cs typeface="Arial"/>
              <a:sym typeface="Arial"/>
            </a:endParaRPr>
          </a:p>
        </p:txBody>
      </p:sp>
      <p:pic>
        <p:nvPicPr>
          <p:cNvPr descr="Badge Tick1 with solid fill" id="525" name="Google Shape;525;p4"/>
          <p:cNvPicPr preferRelativeResize="0"/>
          <p:nvPr/>
        </p:nvPicPr>
        <p:blipFill rotWithShape="1">
          <a:blip r:embed="rId3">
            <a:alphaModFix/>
          </a:blip>
          <a:srcRect b="0" l="0" r="0" t="0"/>
          <a:stretch/>
        </p:blipFill>
        <p:spPr>
          <a:xfrm>
            <a:off x="3763734" y="1759998"/>
            <a:ext cx="351065" cy="351065"/>
          </a:xfrm>
          <a:prstGeom prst="rect">
            <a:avLst/>
          </a:prstGeom>
          <a:noFill/>
          <a:ln>
            <a:noFill/>
          </a:ln>
        </p:spPr>
      </p:pic>
      <p:pic>
        <p:nvPicPr>
          <p:cNvPr descr="Badge Tick1 with solid fill" id="526" name="Google Shape;526;p4"/>
          <p:cNvPicPr preferRelativeResize="0"/>
          <p:nvPr/>
        </p:nvPicPr>
        <p:blipFill rotWithShape="1">
          <a:blip r:embed="rId3">
            <a:alphaModFix/>
          </a:blip>
          <a:srcRect b="0" l="0" r="0" t="0"/>
          <a:stretch/>
        </p:blipFill>
        <p:spPr>
          <a:xfrm>
            <a:off x="3763735" y="2415664"/>
            <a:ext cx="351065" cy="351065"/>
          </a:xfrm>
          <a:prstGeom prst="rect">
            <a:avLst/>
          </a:prstGeom>
          <a:noFill/>
          <a:ln>
            <a:noFill/>
          </a:ln>
        </p:spPr>
      </p:pic>
      <p:pic>
        <p:nvPicPr>
          <p:cNvPr descr="Badge Tick1 with solid fill" id="527" name="Google Shape;527;p4"/>
          <p:cNvPicPr preferRelativeResize="0"/>
          <p:nvPr/>
        </p:nvPicPr>
        <p:blipFill rotWithShape="1">
          <a:blip r:embed="rId3">
            <a:alphaModFix/>
          </a:blip>
          <a:srcRect b="0" l="0" r="0" t="0"/>
          <a:stretch/>
        </p:blipFill>
        <p:spPr>
          <a:xfrm>
            <a:off x="3763735" y="3024866"/>
            <a:ext cx="351065" cy="3510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
          <p:cNvSpPr txBox="1"/>
          <p:nvPr>
            <p:ph type="title"/>
          </p:nvPr>
        </p:nvSpPr>
        <p:spPr>
          <a:xfrm>
            <a:off x="1682250" y="1371145"/>
            <a:ext cx="5779500" cy="564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b="1" lang="vi-VN">
                <a:latin typeface="Arial"/>
                <a:ea typeface="Arial"/>
                <a:cs typeface="Arial"/>
                <a:sym typeface="Arial"/>
              </a:rPr>
              <a:t>II. NỘI DUNG TÌM HIỂU</a:t>
            </a:r>
            <a:endParaRPr b="1">
              <a:latin typeface="Arial"/>
              <a:ea typeface="Arial"/>
              <a:cs typeface="Arial"/>
              <a:sym typeface="Arial"/>
            </a:endParaRPr>
          </a:p>
        </p:txBody>
      </p:sp>
      <p:sp>
        <p:nvSpPr>
          <p:cNvPr id="533" name="Google Shape;533;p5"/>
          <p:cNvSpPr/>
          <p:nvPr/>
        </p:nvSpPr>
        <p:spPr>
          <a:xfrm>
            <a:off x="1396092" y="2424793"/>
            <a:ext cx="1453243" cy="1371601"/>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dk1"/>
                </a:solidFill>
                <a:latin typeface="Arial"/>
                <a:ea typeface="Arial"/>
                <a:cs typeface="Arial"/>
                <a:sym typeface="Arial"/>
              </a:rPr>
              <a:t>Tổng quan về WebRTC</a:t>
            </a:r>
            <a:endParaRPr b="1" i="0" sz="1400" u="none" cap="none" strike="noStrike">
              <a:solidFill>
                <a:schemeClr val="dk1"/>
              </a:solidFill>
              <a:latin typeface="Arial"/>
              <a:ea typeface="Arial"/>
              <a:cs typeface="Arial"/>
              <a:sym typeface="Arial"/>
            </a:endParaRPr>
          </a:p>
        </p:txBody>
      </p:sp>
      <p:sp>
        <p:nvSpPr>
          <p:cNvPr id="534" name="Google Shape;534;p5"/>
          <p:cNvSpPr/>
          <p:nvPr/>
        </p:nvSpPr>
        <p:spPr>
          <a:xfrm>
            <a:off x="3012621" y="2424793"/>
            <a:ext cx="1453243" cy="1371601"/>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dk1"/>
                </a:solidFill>
                <a:latin typeface="Arial"/>
                <a:ea typeface="Arial"/>
                <a:cs typeface="Arial"/>
                <a:sym typeface="Arial"/>
              </a:rPr>
              <a:t>Các giải pháp xây dựng hệ thống Video Conference</a:t>
            </a:r>
            <a:endParaRPr b="1" i="0" sz="1400" u="none" cap="none" strike="noStrike">
              <a:solidFill>
                <a:schemeClr val="dk1"/>
              </a:solidFill>
              <a:latin typeface="Arial"/>
              <a:ea typeface="Arial"/>
              <a:cs typeface="Arial"/>
              <a:sym typeface="Arial"/>
            </a:endParaRPr>
          </a:p>
        </p:txBody>
      </p:sp>
      <p:sp>
        <p:nvSpPr>
          <p:cNvPr id="535" name="Google Shape;535;p5"/>
          <p:cNvSpPr/>
          <p:nvPr/>
        </p:nvSpPr>
        <p:spPr>
          <a:xfrm>
            <a:off x="4629150" y="2424793"/>
            <a:ext cx="1453243" cy="1371601"/>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Lựa chọn giải pháp và cách thức xây dựng hệ thống</a:t>
            </a:r>
            <a:endParaRPr b="1" i="0" sz="1400" u="none" cap="none" strike="noStrike">
              <a:solidFill>
                <a:schemeClr val="dk1"/>
              </a:solidFill>
              <a:latin typeface="Arial"/>
              <a:ea typeface="Arial"/>
              <a:cs typeface="Arial"/>
              <a:sym typeface="Arial"/>
            </a:endParaRPr>
          </a:p>
        </p:txBody>
      </p:sp>
      <p:sp>
        <p:nvSpPr>
          <p:cNvPr id="536" name="Google Shape;536;p5"/>
          <p:cNvSpPr/>
          <p:nvPr/>
        </p:nvSpPr>
        <p:spPr>
          <a:xfrm>
            <a:off x="6245679" y="2424793"/>
            <a:ext cx="1453243" cy="1371601"/>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Xây dựng ứng dụng thử nghiệm dựa trên giải pháp đã chọn</a:t>
            </a:r>
            <a:endParaRPr b="1" i="0" sz="1400" u="none" cap="none" strike="noStrike">
              <a:solidFill>
                <a:schemeClr val="lt1"/>
              </a:solidFill>
              <a:latin typeface="Arial"/>
              <a:ea typeface="Arial"/>
              <a:cs typeface="Arial"/>
              <a:sym typeface="Arial"/>
            </a:endParaRPr>
          </a:p>
        </p:txBody>
      </p:sp>
      <p:sp>
        <p:nvSpPr>
          <p:cNvPr id="537" name="Google Shape;537;p5"/>
          <p:cNvSpPr/>
          <p:nvPr/>
        </p:nvSpPr>
        <p:spPr>
          <a:xfrm>
            <a:off x="1943100" y="2065564"/>
            <a:ext cx="473529" cy="220436"/>
          </a:xfrm>
          <a:prstGeom prst="rect">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lt1"/>
                </a:solidFill>
                <a:latin typeface="Arial"/>
                <a:ea typeface="Arial"/>
                <a:cs typeface="Arial"/>
                <a:sym typeface="Arial"/>
              </a:rPr>
              <a:t>1</a:t>
            </a:r>
            <a:endParaRPr b="1" i="0" sz="1400" u="none" cap="none" strike="noStrike">
              <a:solidFill>
                <a:schemeClr val="lt1"/>
              </a:solidFill>
              <a:latin typeface="Arial"/>
              <a:ea typeface="Arial"/>
              <a:cs typeface="Arial"/>
              <a:sym typeface="Arial"/>
            </a:endParaRPr>
          </a:p>
        </p:txBody>
      </p:sp>
      <p:sp>
        <p:nvSpPr>
          <p:cNvPr id="538" name="Google Shape;538;p5"/>
          <p:cNvSpPr/>
          <p:nvPr/>
        </p:nvSpPr>
        <p:spPr>
          <a:xfrm>
            <a:off x="3502477" y="2065564"/>
            <a:ext cx="473529" cy="220436"/>
          </a:xfrm>
          <a:prstGeom prst="rect">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lt1"/>
                </a:solidFill>
                <a:latin typeface="Arial"/>
                <a:ea typeface="Arial"/>
                <a:cs typeface="Arial"/>
                <a:sym typeface="Arial"/>
              </a:rPr>
              <a:t>2</a:t>
            </a:r>
            <a:endParaRPr b="1" i="0" sz="1400" u="none" cap="none" strike="noStrike">
              <a:solidFill>
                <a:schemeClr val="lt1"/>
              </a:solidFill>
              <a:latin typeface="Arial"/>
              <a:ea typeface="Arial"/>
              <a:cs typeface="Arial"/>
              <a:sym typeface="Arial"/>
            </a:endParaRPr>
          </a:p>
        </p:txBody>
      </p:sp>
      <p:sp>
        <p:nvSpPr>
          <p:cNvPr id="539" name="Google Shape;539;p5"/>
          <p:cNvSpPr/>
          <p:nvPr/>
        </p:nvSpPr>
        <p:spPr>
          <a:xfrm>
            <a:off x="5119006" y="2065564"/>
            <a:ext cx="473529" cy="220436"/>
          </a:xfrm>
          <a:prstGeom prst="rect">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lt1"/>
                </a:solidFill>
                <a:latin typeface="Arial"/>
                <a:ea typeface="Arial"/>
                <a:cs typeface="Arial"/>
                <a:sym typeface="Arial"/>
              </a:rPr>
              <a:t>3</a:t>
            </a:r>
            <a:endParaRPr b="1" i="0" sz="1400" u="none" cap="none" strike="noStrike">
              <a:solidFill>
                <a:schemeClr val="lt1"/>
              </a:solidFill>
              <a:latin typeface="Arial"/>
              <a:ea typeface="Arial"/>
              <a:cs typeface="Arial"/>
              <a:sym typeface="Arial"/>
            </a:endParaRPr>
          </a:p>
        </p:txBody>
      </p:sp>
      <p:sp>
        <p:nvSpPr>
          <p:cNvPr id="540" name="Google Shape;540;p5"/>
          <p:cNvSpPr/>
          <p:nvPr/>
        </p:nvSpPr>
        <p:spPr>
          <a:xfrm>
            <a:off x="6727371" y="2065564"/>
            <a:ext cx="473529" cy="220436"/>
          </a:xfrm>
          <a:prstGeom prst="rect">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lt1"/>
                </a:solidFill>
                <a:latin typeface="Arial"/>
                <a:ea typeface="Arial"/>
                <a:cs typeface="Arial"/>
                <a:sym typeface="Arial"/>
              </a:rPr>
              <a:t>4</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
          <p:cNvSpPr txBox="1"/>
          <p:nvPr>
            <p:ph type="title"/>
          </p:nvPr>
        </p:nvSpPr>
        <p:spPr>
          <a:xfrm>
            <a:off x="640658" y="540275"/>
            <a:ext cx="7417492" cy="45770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vi-VN" sz="2200">
                <a:latin typeface="Arial"/>
                <a:ea typeface="Arial"/>
                <a:cs typeface="Arial"/>
                <a:sym typeface="Arial"/>
              </a:rPr>
              <a:t>1. </a:t>
            </a:r>
            <a:r>
              <a:rPr b="1" lang="vi-VN" sz="2200">
                <a:solidFill>
                  <a:schemeClr val="dk1"/>
                </a:solidFill>
                <a:latin typeface="Arial"/>
                <a:ea typeface="Arial"/>
                <a:cs typeface="Arial"/>
                <a:sym typeface="Arial"/>
              </a:rPr>
              <a:t>TỔNG QUAN VỀ WEBRTC</a:t>
            </a:r>
            <a:endParaRPr sz="2200">
              <a:latin typeface="Arial"/>
              <a:ea typeface="Arial"/>
              <a:cs typeface="Arial"/>
              <a:sym typeface="Arial"/>
            </a:endParaRPr>
          </a:p>
        </p:txBody>
      </p:sp>
      <p:sp>
        <p:nvSpPr>
          <p:cNvPr id="546" name="Google Shape;546;p6"/>
          <p:cNvSpPr/>
          <p:nvPr/>
        </p:nvSpPr>
        <p:spPr>
          <a:xfrm>
            <a:off x="4348636" y="1011980"/>
            <a:ext cx="4110468" cy="1696231"/>
          </a:xfrm>
          <a:prstGeom prst="rect">
            <a:avLst/>
          </a:prstGeom>
          <a:solidFill>
            <a:srgbClr val="1C4587">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
          <p:cNvSpPr txBox="1"/>
          <p:nvPr>
            <p:ph idx="4294967295" type="subTitle"/>
          </p:nvPr>
        </p:nvSpPr>
        <p:spPr>
          <a:xfrm>
            <a:off x="4428813" y="1161397"/>
            <a:ext cx="3978935" cy="163112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400"/>
              <a:buFont typeface="Open Sans"/>
              <a:buNone/>
            </a:pPr>
            <a:r>
              <a:rPr b="0" i="0" lang="vi-VN" sz="1400" u="none" cap="none" strike="noStrike">
                <a:solidFill>
                  <a:schemeClr val="dk1"/>
                </a:solidFill>
                <a:latin typeface="Arial"/>
                <a:ea typeface="Arial"/>
                <a:cs typeface="Arial"/>
                <a:sym typeface="Arial"/>
              </a:rPr>
              <a:t>WebRTC (Web Real-Time Communication) là một công nghệ mã nguồn mở cho phép các trình duyệt và ứng dụng di động giao tiếp trực tiếp với nhau qua mạng P2P (peer-to-peer), hỗ trợ truyền tải âm thanh, video và dữ liệu theo thời gian thực mà không cần đến máy chủ trung gian.</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Open Sans"/>
              <a:buNone/>
            </a:pPr>
            <a:r>
              <a:t/>
            </a:r>
            <a:endParaRPr b="0" i="0" sz="1400" u="none" cap="none" strike="noStrike">
              <a:solidFill>
                <a:schemeClr val="dk1"/>
              </a:solidFill>
              <a:latin typeface="Arial"/>
              <a:ea typeface="Arial"/>
              <a:cs typeface="Arial"/>
              <a:sym typeface="Arial"/>
            </a:endParaRPr>
          </a:p>
        </p:txBody>
      </p:sp>
      <p:pic>
        <p:nvPicPr>
          <p:cNvPr id="548" name="Google Shape;548;p6"/>
          <p:cNvPicPr preferRelativeResize="0"/>
          <p:nvPr/>
        </p:nvPicPr>
        <p:blipFill rotWithShape="1">
          <a:blip r:embed="rId3">
            <a:alphaModFix/>
          </a:blip>
          <a:srcRect b="0" l="0" r="0" t="0"/>
          <a:stretch/>
        </p:blipFill>
        <p:spPr>
          <a:xfrm>
            <a:off x="758374" y="1011980"/>
            <a:ext cx="3283853" cy="3203675"/>
          </a:xfrm>
          <a:prstGeom prst="rect">
            <a:avLst/>
          </a:prstGeom>
          <a:noFill/>
          <a:ln>
            <a:noFill/>
          </a:ln>
          <a:effectLst>
            <a:outerShdw blurRad="292100" rotWithShape="0" algn="tl" dir="2700000" dist="139700">
              <a:srgbClr val="333333">
                <a:alpha val="64705"/>
              </a:srgbClr>
            </a:outerShdw>
          </a:effectLst>
        </p:spPr>
      </p:pic>
      <p:sp>
        <p:nvSpPr>
          <p:cNvPr id="549" name="Google Shape;549;p6"/>
          <p:cNvSpPr txBox="1"/>
          <p:nvPr/>
        </p:nvSpPr>
        <p:spPr>
          <a:xfrm>
            <a:off x="1478641" y="4295447"/>
            <a:ext cx="24329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vi-VN" sz="1400" u="none" cap="none" strike="noStrike">
                <a:solidFill>
                  <a:srgbClr val="000000"/>
                </a:solidFill>
                <a:latin typeface="Arial"/>
                <a:ea typeface="Arial"/>
                <a:cs typeface="Arial"/>
                <a:sym typeface="Arial"/>
              </a:rPr>
              <a:t>Kiến trúc WebRTC</a:t>
            </a:r>
            <a:endParaRPr b="0" i="1" sz="1400" u="none" cap="none" strike="noStrike">
              <a:solidFill>
                <a:srgbClr val="000000"/>
              </a:solidFill>
              <a:latin typeface="Arial"/>
              <a:ea typeface="Arial"/>
              <a:cs typeface="Arial"/>
              <a:sym typeface="Arial"/>
            </a:endParaRPr>
          </a:p>
        </p:txBody>
      </p:sp>
      <p:sp>
        <p:nvSpPr>
          <p:cNvPr id="550" name="Google Shape;550;p6"/>
          <p:cNvSpPr txBox="1"/>
          <p:nvPr/>
        </p:nvSpPr>
        <p:spPr>
          <a:xfrm>
            <a:off x="4242499" y="2941934"/>
            <a:ext cx="1848057" cy="11296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vi-VN" sz="1400" u="none" cap="none" strike="noStrike">
                <a:solidFill>
                  <a:srgbClr val="000000"/>
                </a:solidFill>
                <a:latin typeface="Arial"/>
                <a:ea typeface="Arial"/>
                <a:cs typeface="Arial"/>
                <a:sym typeface="Arial"/>
              </a:rPr>
              <a:t>Thành phần chính</a:t>
            </a:r>
            <a:endParaRPr/>
          </a:p>
          <a:p>
            <a:pPr indent="-285750" lvl="0" marL="285750" marR="0" rtl="0" algn="just">
              <a:lnSpc>
                <a:spcPct val="15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STUN Server</a:t>
            </a:r>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TURN Server</a:t>
            </a:r>
            <a:endParaRPr/>
          </a:p>
          <a:p>
            <a:pPr indent="-285750" lvl="0" marL="285750" marR="0" rtl="0" algn="just">
              <a:lnSpc>
                <a:spcPct val="15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Signaling Server</a:t>
            </a:r>
            <a:endParaRPr b="0" i="0" sz="1400" u="none" cap="none" strike="noStrike">
              <a:solidFill>
                <a:srgbClr val="000000"/>
              </a:solidFill>
              <a:latin typeface="Arial"/>
              <a:ea typeface="Arial"/>
              <a:cs typeface="Arial"/>
              <a:sym typeface="Arial"/>
            </a:endParaRPr>
          </a:p>
        </p:txBody>
      </p:sp>
      <p:sp>
        <p:nvSpPr>
          <p:cNvPr id="551" name="Google Shape;551;p6"/>
          <p:cNvSpPr txBox="1"/>
          <p:nvPr/>
        </p:nvSpPr>
        <p:spPr>
          <a:xfrm>
            <a:off x="6090556" y="2941934"/>
            <a:ext cx="2579914"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vi-VN" sz="1400" u="none" cap="none" strike="noStrike">
                <a:solidFill>
                  <a:srgbClr val="000000"/>
                </a:solidFill>
                <a:latin typeface="Arial"/>
                <a:ea typeface="Arial"/>
                <a:cs typeface="Arial"/>
                <a:sym typeface="Arial"/>
              </a:rPr>
              <a:t>Các bước hoạt động</a:t>
            </a:r>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Signaling</a:t>
            </a:r>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ICE Candidate Gathering</a:t>
            </a:r>
            <a:endParaRPr/>
          </a:p>
          <a:p>
            <a:pPr indent="-285750" lvl="0" marL="285750" marR="0" rtl="0" algn="just">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Kết nối P2P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
          <p:cNvSpPr txBox="1"/>
          <p:nvPr>
            <p:ph type="title"/>
          </p:nvPr>
        </p:nvSpPr>
        <p:spPr>
          <a:xfrm>
            <a:off x="650796" y="829436"/>
            <a:ext cx="4778454" cy="55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800"/>
              </a:spcBef>
              <a:spcAft>
                <a:spcPts val="400"/>
              </a:spcAft>
              <a:buSzPts val="3000"/>
              <a:buNone/>
            </a:pPr>
            <a:r>
              <a:rPr b="1" lang="vi-VN" sz="2200">
                <a:latin typeface="Arial"/>
                <a:ea typeface="Arial"/>
                <a:cs typeface="Arial"/>
                <a:sym typeface="Arial"/>
              </a:rPr>
              <a:t>2. CÁC GIẢI PHÁP XÂY DỰNG HỆ THỐNG VIDEO CONFERENCE</a:t>
            </a:r>
            <a:endParaRPr b="1" sz="2200">
              <a:latin typeface="Arial"/>
              <a:ea typeface="Arial"/>
              <a:cs typeface="Arial"/>
              <a:sym typeface="Arial"/>
            </a:endParaRPr>
          </a:p>
        </p:txBody>
      </p:sp>
      <p:sp>
        <p:nvSpPr>
          <p:cNvPr id="557" name="Google Shape;557;p7"/>
          <p:cNvSpPr txBox="1"/>
          <p:nvPr>
            <p:ph idx="1" type="body"/>
          </p:nvPr>
        </p:nvSpPr>
        <p:spPr>
          <a:xfrm>
            <a:off x="650796" y="1680972"/>
            <a:ext cx="4574346" cy="1091965"/>
          </a:xfrm>
          <a:prstGeom prst="rect">
            <a:avLst/>
          </a:prstGeom>
          <a:noFill/>
          <a:ln>
            <a:noFill/>
          </a:ln>
        </p:spPr>
        <p:txBody>
          <a:bodyPr anchorCtr="0" anchor="t" bIns="91425" lIns="91425" spcFirstLastPara="1" rIns="91425" wrap="square" tIns="91425">
            <a:noAutofit/>
          </a:bodyPr>
          <a:lstStyle/>
          <a:p>
            <a:pPr indent="0" lvl="0" marL="139700" rtl="0" algn="just">
              <a:lnSpc>
                <a:spcPct val="150000"/>
              </a:lnSpc>
              <a:spcBef>
                <a:spcPts val="0"/>
              </a:spcBef>
              <a:spcAft>
                <a:spcPts val="0"/>
              </a:spcAft>
              <a:buSzPts val="1400"/>
              <a:buNone/>
            </a:pPr>
            <a:r>
              <a:rPr lang="vi-VN">
                <a:latin typeface="Arial"/>
                <a:ea typeface="Arial"/>
                <a:cs typeface="Arial"/>
                <a:sym typeface="Arial"/>
              </a:rPr>
              <a:t>Flutter cùng với thư viện flutter_webrtc, cho phép tích hợp WebRTC vào ứng dụng, cung cấp một nền tảng để xây dựng ứng dụng hội nghị trực tuyến</a:t>
            </a:r>
            <a:endParaRPr/>
          </a:p>
        </p:txBody>
      </p:sp>
      <p:pic>
        <p:nvPicPr>
          <p:cNvPr id="558" name="Google Shape;558;p7"/>
          <p:cNvPicPr preferRelativeResize="0"/>
          <p:nvPr/>
        </p:nvPicPr>
        <p:blipFill rotWithShape="1">
          <a:blip r:embed="rId3">
            <a:alphaModFix/>
          </a:blip>
          <a:srcRect b="0" l="20223" r="20222" t="0"/>
          <a:stretch/>
        </p:blipFill>
        <p:spPr>
          <a:xfrm>
            <a:off x="5429249" y="535000"/>
            <a:ext cx="3160825" cy="4073499"/>
          </a:xfrm>
          <a:prstGeom prst="rect">
            <a:avLst/>
          </a:prstGeom>
          <a:noFill/>
          <a:ln>
            <a:noFill/>
          </a:ln>
        </p:spPr>
      </p:pic>
      <p:sp>
        <p:nvSpPr>
          <p:cNvPr id="559" name="Google Shape;559;p7"/>
          <p:cNvSpPr txBox="1"/>
          <p:nvPr/>
        </p:nvSpPr>
        <p:spPr>
          <a:xfrm>
            <a:off x="650795" y="1311640"/>
            <a:ext cx="29024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800" u="none" cap="none" strike="noStrike">
                <a:solidFill>
                  <a:schemeClr val="dk2"/>
                </a:solidFill>
                <a:latin typeface="Arial"/>
                <a:ea typeface="Arial"/>
                <a:cs typeface="Arial"/>
                <a:sym typeface="Arial"/>
              </a:rPr>
              <a:t>2.1. Build from Scratch</a:t>
            </a:r>
            <a:endParaRPr b="1" i="0" sz="1800" u="none" cap="none" strike="noStrike">
              <a:solidFill>
                <a:schemeClr val="dk2"/>
              </a:solidFill>
              <a:latin typeface="Arial"/>
              <a:ea typeface="Arial"/>
              <a:cs typeface="Arial"/>
              <a:sym typeface="Arial"/>
            </a:endParaRPr>
          </a:p>
        </p:txBody>
      </p:sp>
      <p:sp>
        <p:nvSpPr>
          <p:cNvPr id="560" name="Google Shape;560;p7"/>
          <p:cNvSpPr/>
          <p:nvPr/>
        </p:nvSpPr>
        <p:spPr>
          <a:xfrm>
            <a:off x="764400" y="3320738"/>
            <a:ext cx="360474" cy="231933"/>
          </a:xfrm>
          <a:prstGeom prst="right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1" name="Google Shape;561;p7"/>
          <p:cNvSpPr txBox="1"/>
          <p:nvPr/>
        </p:nvSpPr>
        <p:spPr>
          <a:xfrm>
            <a:off x="1226927" y="3067373"/>
            <a:ext cx="405183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vi-VN" sz="1400" u="none" cap="none" strike="noStrike">
                <a:solidFill>
                  <a:srgbClr val="000000"/>
                </a:solidFill>
                <a:latin typeface="Arial"/>
                <a:ea typeface="Arial"/>
                <a:cs typeface="Arial"/>
                <a:sym typeface="Arial"/>
              </a:rPr>
              <a:t>Do đó, việc xây dựng một hệ thống hội nghị từ đầu đòi hỏi thiết kế và phát triển thêm các thành phần cần thiết.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
          <p:cNvSpPr txBox="1"/>
          <p:nvPr>
            <p:ph type="title"/>
          </p:nvPr>
        </p:nvSpPr>
        <p:spPr>
          <a:xfrm>
            <a:off x="1095556" y="628210"/>
            <a:ext cx="7704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vi-VN" sz="1600">
                <a:solidFill>
                  <a:schemeClr val="dk1"/>
                </a:solidFill>
                <a:latin typeface="Arial"/>
                <a:ea typeface="Arial"/>
                <a:cs typeface="Arial"/>
                <a:sym typeface="Arial"/>
              </a:rPr>
              <a:t>Cách xây dựng hệ thống</a:t>
            </a:r>
            <a:endParaRPr sz="1600">
              <a:solidFill>
                <a:schemeClr val="dk1"/>
              </a:solidFill>
            </a:endParaRPr>
          </a:p>
        </p:txBody>
      </p:sp>
      <p:sp>
        <p:nvSpPr>
          <p:cNvPr id="567" name="Google Shape;567;p8"/>
          <p:cNvSpPr/>
          <p:nvPr/>
        </p:nvSpPr>
        <p:spPr>
          <a:xfrm>
            <a:off x="857250" y="1245282"/>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dk1"/>
                </a:solidFill>
                <a:latin typeface="Arial"/>
                <a:ea typeface="Arial"/>
                <a:cs typeface="Arial"/>
                <a:sym typeface="Arial"/>
              </a:rPr>
              <a:t>Thiết lập Signaling Server</a:t>
            </a:r>
            <a:endParaRPr b="0" i="0" sz="1400" u="none" cap="none" strike="noStrike">
              <a:solidFill>
                <a:schemeClr val="dk1"/>
              </a:solidFill>
              <a:latin typeface="Arial"/>
              <a:ea typeface="Arial"/>
              <a:cs typeface="Arial"/>
              <a:sym typeface="Arial"/>
            </a:endParaRPr>
          </a:p>
        </p:txBody>
      </p:sp>
      <p:sp>
        <p:nvSpPr>
          <p:cNvPr id="568" name="Google Shape;568;p8"/>
          <p:cNvSpPr/>
          <p:nvPr/>
        </p:nvSpPr>
        <p:spPr>
          <a:xfrm>
            <a:off x="857250" y="2048104"/>
            <a:ext cx="3486150" cy="498022"/>
          </a:xfrm>
          <a:prstGeom prst="roundRect">
            <a:avLst>
              <a:gd fmla="val 16667"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dk1"/>
                </a:solidFill>
                <a:latin typeface="Arial"/>
                <a:ea typeface="Arial"/>
                <a:cs typeface="Arial"/>
                <a:sym typeface="Arial"/>
              </a:rPr>
              <a:t>Sử dụng STUN/TURN Servers</a:t>
            </a:r>
            <a:endParaRPr b="0" i="0" sz="1400" u="none" cap="none" strike="noStrike">
              <a:solidFill>
                <a:schemeClr val="dk1"/>
              </a:solidFill>
              <a:latin typeface="Arial"/>
              <a:ea typeface="Arial"/>
              <a:cs typeface="Arial"/>
              <a:sym typeface="Arial"/>
            </a:endParaRPr>
          </a:p>
        </p:txBody>
      </p:sp>
      <p:sp>
        <p:nvSpPr>
          <p:cNvPr id="569" name="Google Shape;569;p8"/>
          <p:cNvSpPr/>
          <p:nvPr/>
        </p:nvSpPr>
        <p:spPr>
          <a:xfrm>
            <a:off x="857250" y="2840589"/>
            <a:ext cx="3486150" cy="1647014"/>
          </a:xfrm>
          <a:prstGeom prst="roundRect">
            <a:avLst>
              <a:gd fmla="val 6753" name="adj"/>
            </a:avLst>
          </a:prstGeom>
          <a:solidFill>
            <a:schemeClr val="accent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VN" sz="1400" u="none" cap="none" strike="noStrike">
                <a:solidFill>
                  <a:schemeClr val="dk1"/>
                </a:solidFill>
                <a:latin typeface="Arial"/>
                <a:ea typeface="Arial"/>
                <a:cs typeface="Arial"/>
                <a:sym typeface="Arial"/>
              </a:rPr>
              <a:t>Cấu hình và Tích hợp flutter_webrtc</a:t>
            </a:r>
            <a:endParaRPr b="0" i="0" sz="14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chemeClr val="dk1"/>
                </a:solidFill>
                <a:latin typeface="Arial"/>
                <a:ea typeface="Arial"/>
                <a:cs typeface="Arial"/>
                <a:sym typeface="Arial"/>
              </a:rPr>
              <a:t>Cài Đặt Thư Viện</a:t>
            </a:r>
            <a:endParaRPr b="0" i="0" sz="14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chemeClr val="dk1"/>
                </a:solidFill>
                <a:latin typeface="Arial"/>
                <a:ea typeface="Arial"/>
                <a:cs typeface="Arial"/>
                <a:sym typeface="Arial"/>
              </a:rPr>
              <a:t>Tạo RTCVideoRenderer</a:t>
            </a:r>
            <a:endParaRPr b="0" i="0" sz="14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chemeClr val="dk1"/>
                </a:solidFill>
                <a:latin typeface="Arial"/>
                <a:ea typeface="Arial"/>
                <a:cs typeface="Arial"/>
                <a:sym typeface="Arial"/>
              </a:rPr>
              <a:t>Gửi và Nhận SDP và ICE Candidates</a:t>
            </a:r>
            <a:endParaRPr b="0" i="0" sz="14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chemeClr val="dk1"/>
                </a:solidFill>
                <a:latin typeface="Arial"/>
                <a:ea typeface="Arial"/>
                <a:cs typeface="Arial"/>
                <a:sym typeface="Arial"/>
              </a:rPr>
              <a:t>Quản Lý Nhiều Luồng Video</a:t>
            </a:r>
            <a:endParaRPr b="0" i="0" sz="14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chemeClr val="dk1"/>
                </a:solidFill>
                <a:latin typeface="Arial"/>
                <a:ea typeface="Arial"/>
                <a:cs typeface="Arial"/>
                <a:sym typeface="Arial"/>
              </a:rPr>
              <a:t>Tạo Giao Diện Người Dùng</a:t>
            </a:r>
            <a:endParaRPr b="0" i="0" sz="1400" u="none" cap="none" strike="noStrike">
              <a:solidFill>
                <a:schemeClr val="dk1"/>
              </a:solidFill>
              <a:latin typeface="Arial"/>
              <a:ea typeface="Arial"/>
              <a:cs typeface="Arial"/>
              <a:sym typeface="Arial"/>
            </a:endParaRPr>
          </a:p>
        </p:txBody>
      </p:sp>
      <p:sp>
        <p:nvSpPr>
          <p:cNvPr id="570" name="Google Shape;570;p8"/>
          <p:cNvSpPr/>
          <p:nvPr/>
        </p:nvSpPr>
        <p:spPr>
          <a:xfrm>
            <a:off x="2481943" y="1808619"/>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1" name="Google Shape;571;p8"/>
          <p:cNvSpPr/>
          <p:nvPr/>
        </p:nvSpPr>
        <p:spPr>
          <a:xfrm>
            <a:off x="2481943" y="2649539"/>
            <a:ext cx="146957" cy="151606"/>
          </a:xfrm>
          <a:prstGeom prst="downArrow">
            <a:avLst>
              <a:gd fmla="val 50000" name="adj1"/>
              <a:gd fmla="val 50000" name="adj2"/>
            </a:avLst>
          </a:prstGeom>
          <a:solidFill>
            <a:schemeClr val="dk2"/>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2" name="Google Shape;572;p8"/>
          <p:cNvSpPr txBox="1"/>
          <p:nvPr/>
        </p:nvSpPr>
        <p:spPr>
          <a:xfrm>
            <a:off x="694736" y="479154"/>
            <a:ext cx="29024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vi-VN" sz="1800" u="none" cap="none" strike="noStrike">
                <a:solidFill>
                  <a:schemeClr val="dk2"/>
                </a:solidFill>
                <a:latin typeface="Arial"/>
                <a:ea typeface="Arial"/>
                <a:cs typeface="Arial"/>
                <a:sym typeface="Arial"/>
              </a:rPr>
              <a:t>2.1. Build from Scratch</a:t>
            </a:r>
            <a:endParaRPr b="1" i="0" sz="1800" u="none" cap="none" strike="noStrike">
              <a:solidFill>
                <a:schemeClr val="dk2"/>
              </a:solidFill>
              <a:latin typeface="Arial"/>
              <a:ea typeface="Arial"/>
              <a:cs typeface="Arial"/>
              <a:sym typeface="Arial"/>
            </a:endParaRPr>
          </a:p>
        </p:txBody>
      </p:sp>
      <p:graphicFrame>
        <p:nvGraphicFramePr>
          <p:cNvPr id="573" name="Google Shape;573;p8"/>
          <p:cNvGraphicFramePr/>
          <p:nvPr/>
        </p:nvGraphicFramePr>
        <p:xfrm>
          <a:off x="4710022" y="1291333"/>
          <a:ext cx="3000000" cy="3000000"/>
        </p:xfrm>
        <a:graphic>
          <a:graphicData uri="http://schemas.openxmlformats.org/drawingml/2006/table">
            <a:tbl>
              <a:tblPr bandRow="1" firstRow="1">
                <a:noFill/>
                <a:tableStyleId>{EE541162-4A82-48AC-A6AB-AB6589BF5F1B}</a:tableStyleId>
              </a:tblPr>
              <a:tblGrid>
                <a:gridCol w="1776150"/>
                <a:gridCol w="1963100"/>
              </a:tblGrid>
              <a:tr h="323950">
                <a:tc>
                  <a:txBody>
                    <a:bodyPr/>
                    <a:lstStyle/>
                    <a:p>
                      <a:pPr indent="0" lvl="0" marL="0" marR="0" rtl="0" algn="ctr">
                        <a:lnSpc>
                          <a:spcPct val="100000"/>
                        </a:lnSpc>
                        <a:spcBef>
                          <a:spcPts val="0"/>
                        </a:spcBef>
                        <a:spcAft>
                          <a:spcPts val="0"/>
                        </a:spcAft>
                        <a:buNone/>
                      </a:pPr>
                      <a:r>
                        <a:rPr b="1" lang="vi-VN" sz="1400" u="none" cap="none" strike="noStrike"/>
                        <a:t>Ưu điểm</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vi-VN" sz="1400" u="none" cap="none" strike="noStrike"/>
                        <a:t>Nhược điểm</a:t>
                      </a:r>
                      <a:endParaRPr b="1" sz="1400" u="none" cap="none" strike="noStrike"/>
                    </a:p>
                  </a:txBody>
                  <a:tcPr marT="45725" marB="45725" marR="91450" marL="91450"/>
                </a:tc>
              </a:tr>
              <a:tr h="1684475">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Toàn quyền kiểm soát</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Tùy chỉnh và mở rộng linh hoạt</a:t>
                      </a:r>
                      <a:endParaRPr b="1" sz="1400" u="none" cap="none" strike="noStrike"/>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Phức tạp và tốn thời gian</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Yêu cầu media server cho các cuộc gọi lớn</a:t>
                      </a:r>
                      <a:endParaRPr/>
                    </a:p>
                    <a:p>
                      <a:pPr indent="-285750" lvl="0" marL="285750" marR="0" rtl="0" algn="l">
                        <a:lnSpc>
                          <a:spcPct val="100000"/>
                        </a:lnSpc>
                        <a:spcBef>
                          <a:spcPts val="0"/>
                        </a:spcBef>
                        <a:spcAft>
                          <a:spcPts val="0"/>
                        </a:spcAft>
                        <a:buClr>
                          <a:srgbClr val="000000"/>
                        </a:buClr>
                        <a:buSzPts val="1400"/>
                        <a:buFont typeface="Arial"/>
                        <a:buChar char="•"/>
                      </a:pPr>
                      <a:r>
                        <a:rPr b="0" i="0" lang="vi-VN" sz="1400" u="none" cap="none" strike="noStrike">
                          <a:solidFill>
                            <a:srgbClr val="000000"/>
                          </a:solidFill>
                          <a:latin typeface="Arial"/>
                          <a:ea typeface="Arial"/>
                          <a:cs typeface="Arial"/>
                          <a:sym typeface="Arial"/>
                        </a:rPr>
                        <a:t>Khó khăn trong bảo trì và mở rộng</a:t>
                      </a:r>
                      <a:endParaRPr sz="1400" u="none" cap="none" strike="noStrike"/>
                    </a:p>
                  </a:txBody>
                  <a:tcPr marT="45725" marB="45725" marR="91450" marL="91450"/>
                </a:tc>
              </a:tr>
            </a:tbl>
          </a:graphicData>
        </a:graphic>
      </p:graphicFrame>
      <p:sp>
        <p:nvSpPr>
          <p:cNvPr id="574" name="Google Shape;574;p8"/>
          <p:cNvSpPr txBox="1"/>
          <p:nvPr/>
        </p:nvSpPr>
        <p:spPr>
          <a:xfrm>
            <a:off x="4883787" y="644098"/>
            <a:ext cx="7704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Inter Tight"/>
              <a:buNone/>
            </a:pPr>
            <a:r>
              <a:rPr b="1" i="0" lang="vi-VN" sz="1600" u="none" cap="none" strike="noStrike">
                <a:solidFill>
                  <a:schemeClr val="dk1"/>
                </a:solidFill>
                <a:latin typeface="Arial"/>
                <a:ea typeface="Arial"/>
                <a:cs typeface="Arial"/>
                <a:sym typeface="Arial"/>
              </a:rPr>
              <a:t>Ưu và nhược điểm</a:t>
            </a:r>
            <a:endParaRPr b="1" i="0" sz="1600" u="none" cap="none" strike="noStrike">
              <a:solidFill>
                <a:schemeClr val="dk1"/>
              </a:solidFill>
              <a:latin typeface="Arial"/>
              <a:ea typeface="Arial"/>
              <a:cs typeface="Arial"/>
              <a:sym typeface="Arial"/>
            </a:endParaRPr>
          </a:p>
        </p:txBody>
      </p:sp>
      <p:pic>
        <p:nvPicPr>
          <p:cNvPr descr="Closed quotation mark with solid fill" id="575" name="Google Shape;575;p8"/>
          <p:cNvPicPr preferRelativeResize="0"/>
          <p:nvPr/>
        </p:nvPicPr>
        <p:blipFill rotWithShape="1">
          <a:blip r:embed="rId3">
            <a:alphaModFix/>
          </a:blip>
          <a:srcRect b="0" l="0" r="0" t="0"/>
          <a:stretch/>
        </p:blipFill>
        <p:spPr>
          <a:xfrm>
            <a:off x="781009" y="781141"/>
            <a:ext cx="411165" cy="411165"/>
          </a:xfrm>
          <a:prstGeom prst="rect">
            <a:avLst/>
          </a:prstGeom>
          <a:noFill/>
          <a:ln>
            <a:noFill/>
          </a:ln>
        </p:spPr>
      </p:pic>
      <p:pic>
        <p:nvPicPr>
          <p:cNvPr descr="Closed quotation mark with solid fill" id="576" name="Google Shape;576;p8"/>
          <p:cNvPicPr preferRelativeResize="0"/>
          <p:nvPr/>
        </p:nvPicPr>
        <p:blipFill rotWithShape="1">
          <a:blip r:embed="rId3">
            <a:alphaModFix/>
          </a:blip>
          <a:srcRect b="0" l="0" r="0" t="0"/>
          <a:stretch/>
        </p:blipFill>
        <p:spPr>
          <a:xfrm>
            <a:off x="4593270" y="781141"/>
            <a:ext cx="411165" cy="411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
          <p:cNvSpPr txBox="1"/>
          <p:nvPr>
            <p:ph type="title"/>
          </p:nvPr>
        </p:nvSpPr>
        <p:spPr>
          <a:xfrm>
            <a:off x="650796" y="829436"/>
            <a:ext cx="4778454" cy="55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800"/>
              </a:spcBef>
              <a:spcAft>
                <a:spcPts val="400"/>
              </a:spcAft>
              <a:buSzPts val="3000"/>
              <a:buNone/>
            </a:pPr>
            <a:r>
              <a:rPr b="1" lang="vi-VN" sz="2200">
                <a:latin typeface="Arial"/>
                <a:ea typeface="Arial"/>
                <a:cs typeface="Arial"/>
                <a:sym typeface="Arial"/>
              </a:rPr>
              <a:t>2. CÁC GIẢI PHÁP XÂY DỰNG HỆ THỐNG VIDEO CONFERENCE</a:t>
            </a:r>
            <a:endParaRPr b="1" sz="2200">
              <a:latin typeface="Arial"/>
              <a:ea typeface="Arial"/>
              <a:cs typeface="Arial"/>
              <a:sym typeface="Arial"/>
            </a:endParaRPr>
          </a:p>
        </p:txBody>
      </p:sp>
      <p:sp>
        <p:nvSpPr>
          <p:cNvPr id="582" name="Google Shape;582;p9"/>
          <p:cNvSpPr txBox="1"/>
          <p:nvPr>
            <p:ph idx="1" type="body"/>
          </p:nvPr>
        </p:nvSpPr>
        <p:spPr>
          <a:xfrm>
            <a:off x="650796" y="1680972"/>
            <a:ext cx="4574346" cy="2075993"/>
          </a:xfrm>
          <a:prstGeom prst="rect">
            <a:avLst/>
          </a:prstGeom>
          <a:noFill/>
          <a:ln>
            <a:noFill/>
          </a:ln>
        </p:spPr>
        <p:txBody>
          <a:bodyPr anchorCtr="0" anchor="t" bIns="91425" lIns="91425" spcFirstLastPara="1" rIns="91425" wrap="square" tIns="91425">
            <a:noAutofit/>
          </a:bodyPr>
          <a:lstStyle/>
          <a:p>
            <a:pPr indent="0" lvl="0" marL="139700" rtl="0" algn="just">
              <a:lnSpc>
                <a:spcPct val="150000"/>
              </a:lnSpc>
              <a:spcBef>
                <a:spcPts val="0"/>
              </a:spcBef>
              <a:spcAft>
                <a:spcPts val="0"/>
              </a:spcAft>
              <a:buSzPts val="1400"/>
              <a:buNone/>
            </a:pPr>
            <a:r>
              <a:rPr lang="vi-VN">
                <a:latin typeface="Arial"/>
                <a:ea typeface="Arial"/>
                <a:cs typeface="Arial"/>
                <a:sym typeface="Arial"/>
              </a:rPr>
              <a:t>Để xây dựng một hệ thống hội nghị truyền hình trên Flutter, có một số nền tảng mã nguồn mở đáng chú ý như Jitsi Meet, OpenVidu. </a:t>
            </a:r>
            <a:endParaRPr/>
          </a:p>
        </p:txBody>
      </p:sp>
      <p:pic>
        <p:nvPicPr>
          <p:cNvPr id="583" name="Google Shape;583;p9"/>
          <p:cNvPicPr preferRelativeResize="0"/>
          <p:nvPr/>
        </p:nvPicPr>
        <p:blipFill rotWithShape="1">
          <a:blip r:embed="rId3">
            <a:alphaModFix/>
          </a:blip>
          <a:srcRect b="0" l="20223" r="20222" t="0"/>
          <a:stretch/>
        </p:blipFill>
        <p:spPr>
          <a:xfrm>
            <a:off x="5429249" y="535000"/>
            <a:ext cx="3160825" cy="4073499"/>
          </a:xfrm>
          <a:prstGeom prst="rect">
            <a:avLst/>
          </a:prstGeom>
          <a:noFill/>
          <a:ln>
            <a:noFill/>
          </a:ln>
        </p:spPr>
      </p:pic>
      <p:sp>
        <p:nvSpPr>
          <p:cNvPr id="584" name="Google Shape;584;p9"/>
          <p:cNvSpPr txBox="1"/>
          <p:nvPr/>
        </p:nvSpPr>
        <p:spPr>
          <a:xfrm>
            <a:off x="478768" y="1311640"/>
            <a:ext cx="3579314" cy="369332"/>
          </a:xfrm>
          <a:prstGeom prst="rect">
            <a:avLst/>
          </a:prstGeom>
          <a:noFill/>
          <a:ln>
            <a:noFill/>
          </a:ln>
        </p:spPr>
        <p:txBody>
          <a:bodyPr anchorCtr="0" anchor="t" bIns="45700" lIns="91425" spcFirstLastPara="1" rIns="91425" wrap="square" tIns="45700">
            <a:spAutoFit/>
          </a:bodyPr>
          <a:lstStyle/>
          <a:p>
            <a:pPr indent="0" lvl="0" marL="180340" marR="0" rtl="0" algn="l">
              <a:lnSpc>
                <a:spcPct val="100000"/>
              </a:lnSpc>
              <a:spcBef>
                <a:spcPts val="0"/>
              </a:spcBef>
              <a:spcAft>
                <a:spcPts val="0"/>
              </a:spcAft>
              <a:buNone/>
            </a:pPr>
            <a:r>
              <a:rPr b="1" i="0" lang="vi-VN" sz="1800" u="none" cap="none" strike="noStrike">
                <a:solidFill>
                  <a:schemeClr val="dk2"/>
                </a:solidFill>
                <a:latin typeface="Arial"/>
                <a:ea typeface="Arial"/>
                <a:cs typeface="Arial"/>
                <a:sym typeface="Arial"/>
              </a:rPr>
              <a:t>2.2. Open Source Solutions</a:t>
            </a:r>
            <a:endParaRPr b="1"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Conference Style Presentation by Slidesgo">
  <a:themeElements>
    <a:clrScheme name="Simple Light">
      <a:dk1>
        <a:srgbClr val="041E36"/>
      </a:dk1>
      <a:lt1>
        <a:srgbClr val="E5F1F5"/>
      </a:lt1>
      <a:dk2>
        <a:srgbClr val="1C4587"/>
      </a:dk2>
      <a:lt2>
        <a:srgbClr val="FFFFFF"/>
      </a:lt2>
      <a:accent1>
        <a:srgbClr val="FFFFFF"/>
      </a:accent1>
      <a:accent2>
        <a:srgbClr val="FFFFFF"/>
      </a:accent2>
      <a:accent3>
        <a:srgbClr val="FFFFFF"/>
      </a:accent3>
      <a:accent4>
        <a:srgbClr val="FFFFFF"/>
      </a:accent4>
      <a:accent5>
        <a:srgbClr val="FFFFFF"/>
      </a:accent5>
      <a:accent6>
        <a:srgbClr val="FFFFFF"/>
      </a:accent6>
      <a:hlink>
        <a:srgbClr val="041E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