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6413"/>
  <p:notesSz cx="12192000" cy="1009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506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41706-1521-477C-A1E7-76A1F7174AC3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065463" y="1262063"/>
            <a:ext cx="6061075" cy="3408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4859338"/>
            <a:ext cx="9753600" cy="3975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90088"/>
            <a:ext cx="5283200" cy="50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9590088"/>
            <a:ext cx="5283200" cy="50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1D2F1-E5A9-4618-B6A6-8FA750A08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900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1D2F1-E5A9-4618-B6A6-8FA750A08A0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31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95" dirty="0"/>
              <a:t>Genspark</a:t>
            </a:r>
            <a:r>
              <a:rPr spc="-10" dirty="0"/>
              <a:t> </a:t>
            </a:r>
            <a:r>
              <a:rPr sz="1000" spc="-85" dirty="0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08095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275"/>
              </a:lnSpc>
            </a:pPr>
            <a:r>
              <a:rPr sz="1250" spc="-120" dirty="0">
                <a:latin typeface="Noto Sans JP"/>
                <a:cs typeface="Noto Sans JP"/>
              </a:rPr>
              <a:t>LangChain</a:t>
            </a:r>
            <a:r>
              <a:rPr spc="-120" dirty="0"/>
              <a:t>によるナレッジ活用の拡張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04286" y="5986468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95" dirty="0"/>
              <a:t>Genspark</a:t>
            </a:r>
            <a:r>
              <a:rPr spc="-10" dirty="0"/>
              <a:t> </a:t>
            </a:r>
            <a:r>
              <a:rPr sz="1000" spc="-85" dirty="0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08095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275"/>
              </a:lnSpc>
            </a:pPr>
            <a:r>
              <a:rPr sz="1250" spc="-120" dirty="0">
                <a:latin typeface="Noto Sans JP"/>
                <a:cs typeface="Noto Sans JP"/>
              </a:rPr>
              <a:t>LangChain</a:t>
            </a:r>
            <a:r>
              <a:rPr spc="-120" dirty="0"/>
              <a:t>によるナレッジ活用の拡張</a:t>
            </a:r>
            <a:endParaRPr sz="1250" dirty="0">
              <a:latin typeface="Noto Sans JP"/>
              <a:cs typeface="Noto Sans JP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04286" y="5986468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62024"/>
            <a:ext cx="12192000" cy="5895975"/>
          </a:xfrm>
          <a:custGeom>
            <a:avLst/>
            <a:gdLst/>
            <a:ahLst/>
            <a:cxnLst/>
            <a:rect l="l" t="t" r="r" b="b"/>
            <a:pathLst>
              <a:path w="12192000" h="5895975">
                <a:moveTo>
                  <a:pt x="0" y="5895974"/>
                </a:moveTo>
                <a:lnTo>
                  <a:pt x="12191999" y="5895974"/>
                </a:lnTo>
                <a:lnTo>
                  <a:pt x="12191999" y="0"/>
                </a:lnTo>
                <a:lnTo>
                  <a:pt x="0" y="0"/>
                </a:lnTo>
                <a:lnTo>
                  <a:pt x="0" y="5895974"/>
                </a:lnTo>
                <a:close/>
              </a:path>
            </a:pathLst>
          </a:custGeom>
          <a:solidFill>
            <a:srgbClr val="F0F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962025"/>
          </a:xfrm>
          <a:custGeom>
            <a:avLst/>
            <a:gdLst/>
            <a:ahLst/>
            <a:cxnLst/>
            <a:rect l="l" t="t" r="r" b="b"/>
            <a:pathLst>
              <a:path w="12192000" h="962025">
                <a:moveTo>
                  <a:pt x="12191999" y="962024"/>
                </a:moveTo>
                <a:lnTo>
                  <a:pt x="0" y="962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62024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95" dirty="0"/>
              <a:t>Genspark</a:t>
            </a:r>
            <a:r>
              <a:rPr spc="-10" dirty="0"/>
              <a:t> </a:t>
            </a:r>
            <a:r>
              <a:rPr sz="1000" spc="-85" dirty="0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08095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275"/>
              </a:lnSpc>
            </a:pPr>
            <a:r>
              <a:rPr sz="1250" spc="-120" dirty="0">
                <a:latin typeface="Noto Sans JP"/>
                <a:cs typeface="Noto Sans JP"/>
              </a:rPr>
              <a:t>LangChain</a:t>
            </a:r>
            <a:r>
              <a:rPr spc="-120" dirty="0"/>
              <a:t>によるナレッジ活用の拡張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104286" y="5986468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95" dirty="0"/>
              <a:t>Genspark</a:t>
            </a:r>
            <a:r>
              <a:rPr spc="-10" dirty="0"/>
              <a:t> </a:t>
            </a:r>
            <a:r>
              <a:rPr sz="1000" spc="-85" dirty="0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08095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275"/>
              </a:lnSpc>
            </a:pPr>
            <a:r>
              <a:rPr sz="1250" spc="-120" dirty="0">
                <a:latin typeface="Noto Sans JP"/>
                <a:cs typeface="Noto Sans JP"/>
              </a:rPr>
              <a:t>LangChain</a:t>
            </a:r>
            <a:r>
              <a:rPr spc="-120" dirty="0"/>
              <a:t>によるナレッジ活用の拡張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104286" y="5986468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52400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95" dirty="0"/>
              <a:t>Genspark</a:t>
            </a:r>
            <a:r>
              <a:rPr spc="-10" dirty="0"/>
              <a:t> </a:t>
            </a:r>
            <a:r>
              <a:rPr sz="1000" spc="-85" dirty="0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708095"/>
                </a:solidFill>
                <a:latin typeface="SimSun"/>
                <a:cs typeface="SimSun"/>
              </a:defRPr>
            </a:lvl1pPr>
          </a:lstStyle>
          <a:p>
            <a:pPr marL="12700">
              <a:lnSpc>
                <a:spcPts val="1275"/>
              </a:lnSpc>
            </a:pPr>
            <a:r>
              <a:rPr sz="1250" spc="-120" dirty="0">
                <a:latin typeface="Noto Sans JP"/>
                <a:cs typeface="Noto Sans JP"/>
              </a:rPr>
              <a:t>LangChain</a:t>
            </a:r>
            <a:r>
              <a:rPr spc="-120" dirty="0"/>
              <a:t>によるナレッジ活用の拡張</a:t>
            </a:r>
            <a:endParaRPr sz="1250" dirty="0">
              <a:latin typeface="Noto Sans JP"/>
              <a:cs typeface="Noto Sans JP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104286" y="5986468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067175" cy="6858000"/>
          </a:xfrm>
          <a:custGeom>
            <a:avLst/>
            <a:gdLst/>
            <a:ahLst/>
            <a:cxnLst/>
            <a:rect l="l" t="t" r="r" b="b"/>
            <a:pathLst>
              <a:path w="4067175" h="6858000">
                <a:moveTo>
                  <a:pt x="4067174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067174" y="0"/>
                </a:lnTo>
                <a:lnTo>
                  <a:pt x="4067174" y="6857999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099" y="404495"/>
            <a:ext cx="3216275" cy="99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6500" y="1063086"/>
            <a:ext cx="5516880" cy="34612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15140" y="6171406"/>
            <a:ext cx="2285365" cy="166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708095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Yu Gothic UI" panose="020B0500000000000000" pitchFamily="50" charset="-128"/>
              </a:defRPr>
            </a:lvl1pPr>
          </a:lstStyle>
          <a:p>
            <a:pPr marL="12700">
              <a:lnSpc>
                <a:spcPts val="1275"/>
              </a:lnSpc>
            </a:pPr>
            <a:r>
              <a:rPr lang="en-US" altLang="ja-JP" sz="1250" spc="-120" dirty="0" err="1">
                <a:cs typeface="Noto Sans JP"/>
              </a:rPr>
              <a:t>LangChain</a:t>
            </a:r>
            <a:r>
              <a:rPr lang="ja-JP" altLang="en-US" spc="-120" dirty="0"/>
              <a:t>によるナレッジ活用の拡張</a:t>
            </a:r>
            <a:endParaRPr lang="ja-JP" altLang="en-US" sz="1250" dirty="0">
              <a:cs typeface="Noto Sans JP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399" y="380999"/>
              <a:ext cx="1219199" cy="12191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87983" y="2427247"/>
            <a:ext cx="8416290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650" spc="-495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</a:t>
            </a:r>
            <a:r>
              <a:rPr sz="4300" spc="-37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によるナレッジ活用の拡張</a:t>
            </a:r>
            <a:endParaRPr sz="4300" dirty="0">
              <a:latin typeface="Yu Gothic UI" panose="020B0500000000000000" pitchFamily="50" charset="-128"/>
              <a:ea typeface="Yu Gothic UI" panose="020B0500000000000000" pitchFamily="50" charset="-128"/>
              <a:cs typeface="Noto Sans JP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7521" y="4487438"/>
            <a:ext cx="5657215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ja-JP" altLang="en-US" sz="2450" spc="-300" dirty="0">
                <a:solidFill>
                  <a:srgbClr val="C2D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～ファイルや</a:t>
            </a:r>
            <a:r>
              <a:rPr lang="en-US" altLang="ja-JP" sz="2450" spc="-300" dirty="0">
                <a:solidFill>
                  <a:srgbClr val="C2D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DB</a:t>
            </a:r>
            <a:r>
              <a:rPr lang="ja-JP" altLang="en-US" sz="2450" spc="-300" dirty="0">
                <a:solidFill>
                  <a:srgbClr val="C2D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にも対応する次のステップ</a:t>
            </a:r>
            <a:r>
              <a:rPr lang="ja-JP" altLang="en-US" sz="2450" spc="-345" dirty="0">
                <a:solidFill>
                  <a:srgbClr val="C2D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～</a:t>
            </a:r>
            <a:endParaRPr lang="ja-JP" altLang="en-US" sz="245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35348" y="3968374"/>
            <a:ext cx="232156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algn="ctr">
              <a:spcBef>
                <a:spcPts val="90"/>
              </a:spcBef>
            </a:pPr>
            <a:r>
              <a:rPr lang="en-US" dirty="0">
                <a:solidFill>
                  <a:srgbClr val="C2DFFF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2025/08/07 YAK2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10" name="object 10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000133" y="6405781"/>
            <a:ext cx="899794" cy="1756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-95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Genspark</a:t>
            </a:r>
            <a:r>
              <a:rPr sz="1050" spc="-10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で作成</a:t>
            </a:r>
            <a:endParaRPr sz="100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99" y="404495"/>
            <a:ext cx="2311400" cy="57195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00" spc="-315" dirty="0">
                <a:latin typeface="Yu Gothic UI" panose="020B0500000000000000" pitchFamily="50" charset="-128"/>
                <a:ea typeface="Yu Gothic UI" panose="020B0500000000000000" pitchFamily="50" charset="-128"/>
              </a:rPr>
              <a:t>目的とゴール</a:t>
            </a:r>
          </a:p>
        </p:txBody>
      </p:sp>
      <p:sp>
        <p:nvSpPr>
          <p:cNvPr id="3" name="object 3"/>
          <p:cNvSpPr/>
          <p:nvPr/>
        </p:nvSpPr>
        <p:spPr>
          <a:xfrm>
            <a:off x="4371975" y="523919"/>
            <a:ext cx="342900" cy="274320"/>
          </a:xfrm>
          <a:custGeom>
            <a:avLst/>
            <a:gdLst/>
            <a:ahLst/>
            <a:cxnLst/>
            <a:rect l="l" t="t" r="r" b="b"/>
            <a:pathLst>
              <a:path w="342900" h="274320">
                <a:moveTo>
                  <a:pt x="82800" y="85687"/>
                </a:moveTo>
                <a:lnTo>
                  <a:pt x="71437" y="85687"/>
                </a:lnTo>
                <a:lnTo>
                  <a:pt x="65972" y="84600"/>
                </a:lnTo>
                <a:lnTo>
                  <a:pt x="35362" y="53990"/>
                </a:lnTo>
                <a:lnTo>
                  <a:pt x="34275" y="48525"/>
                </a:lnTo>
                <a:lnTo>
                  <a:pt x="34275" y="37162"/>
                </a:lnTo>
                <a:lnTo>
                  <a:pt x="55474" y="5435"/>
                </a:lnTo>
                <a:lnTo>
                  <a:pt x="71437" y="0"/>
                </a:lnTo>
                <a:lnTo>
                  <a:pt x="82800" y="0"/>
                </a:lnTo>
                <a:lnTo>
                  <a:pt x="114527" y="21199"/>
                </a:lnTo>
                <a:lnTo>
                  <a:pt x="119962" y="37162"/>
                </a:lnTo>
                <a:lnTo>
                  <a:pt x="119962" y="48525"/>
                </a:lnTo>
                <a:lnTo>
                  <a:pt x="98763" y="80252"/>
                </a:lnTo>
                <a:lnTo>
                  <a:pt x="82800" y="85687"/>
                </a:lnTo>
                <a:close/>
              </a:path>
              <a:path w="342900" h="274320">
                <a:moveTo>
                  <a:pt x="279882" y="85687"/>
                </a:moveTo>
                <a:lnTo>
                  <a:pt x="268519" y="85687"/>
                </a:lnTo>
                <a:lnTo>
                  <a:pt x="263054" y="84600"/>
                </a:lnTo>
                <a:lnTo>
                  <a:pt x="232444" y="53990"/>
                </a:lnTo>
                <a:lnTo>
                  <a:pt x="231357" y="48525"/>
                </a:lnTo>
                <a:lnTo>
                  <a:pt x="231357" y="37162"/>
                </a:lnTo>
                <a:lnTo>
                  <a:pt x="252556" y="5435"/>
                </a:lnTo>
                <a:lnTo>
                  <a:pt x="268519" y="0"/>
                </a:lnTo>
                <a:lnTo>
                  <a:pt x="279882" y="0"/>
                </a:lnTo>
                <a:lnTo>
                  <a:pt x="311609" y="21199"/>
                </a:lnTo>
                <a:lnTo>
                  <a:pt x="317044" y="37162"/>
                </a:lnTo>
                <a:lnTo>
                  <a:pt x="317044" y="48525"/>
                </a:lnTo>
                <a:lnTo>
                  <a:pt x="295845" y="80252"/>
                </a:lnTo>
                <a:lnTo>
                  <a:pt x="279882" y="85687"/>
                </a:lnTo>
                <a:close/>
              </a:path>
              <a:path w="342900" h="274320">
                <a:moveTo>
                  <a:pt x="174751" y="171375"/>
                </a:moveTo>
                <a:lnTo>
                  <a:pt x="167999" y="171375"/>
                </a:lnTo>
                <a:lnTo>
                  <a:pt x="164656" y="171046"/>
                </a:lnTo>
                <a:lnTo>
                  <a:pt x="130502" y="151333"/>
                </a:lnTo>
                <a:lnTo>
                  <a:pt x="119962" y="123338"/>
                </a:lnTo>
                <a:lnTo>
                  <a:pt x="120031" y="115892"/>
                </a:lnTo>
                <a:lnTo>
                  <a:pt x="137408" y="81221"/>
                </a:lnTo>
                <a:lnTo>
                  <a:pt x="167999" y="68550"/>
                </a:lnTo>
                <a:lnTo>
                  <a:pt x="174751" y="68550"/>
                </a:lnTo>
                <a:lnTo>
                  <a:pt x="210116" y="85995"/>
                </a:lnTo>
                <a:lnTo>
                  <a:pt x="222788" y="123338"/>
                </a:lnTo>
                <a:lnTo>
                  <a:pt x="222458" y="126682"/>
                </a:lnTo>
                <a:lnTo>
                  <a:pt x="202745" y="160835"/>
                </a:lnTo>
                <a:lnTo>
                  <a:pt x="174751" y="171375"/>
                </a:lnTo>
                <a:close/>
              </a:path>
              <a:path w="342900" h="274320">
                <a:moveTo>
                  <a:pt x="126068" y="171375"/>
                </a:moveTo>
                <a:lnTo>
                  <a:pt x="5141" y="171375"/>
                </a:lnTo>
                <a:lnTo>
                  <a:pt x="2519" y="168753"/>
                </a:lnTo>
                <a:lnTo>
                  <a:pt x="0" y="166170"/>
                </a:lnTo>
                <a:lnTo>
                  <a:pt x="0" y="159968"/>
                </a:lnTo>
                <a:lnTo>
                  <a:pt x="4492" y="137732"/>
                </a:lnTo>
                <a:lnTo>
                  <a:pt x="16742" y="119567"/>
                </a:lnTo>
                <a:lnTo>
                  <a:pt x="34906" y="107318"/>
                </a:lnTo>
                <a:lnTo>
                  <a:pt x="57143" y="102825"/>
                </a:lnTo>
                <a:lnTo>
                  <a:pt x="88526" y="102825"/>
                </a:lnTo>
                <a:lnTo>
                  <a:pt x="96381" y="104646"/>
                </a:lnTo>
                <a:lnTo>
                  <a:pt x="100829" y="106621"/>
                </a:lnTo>
                <a:lnTo>
                  <a:pt x="103896" y="108020"/>
                </a:lnTo>
                <a:lnTo>
                  <a:pt x="103200" y="111876"/>
                </a:lnTo>
                <a:lnTo>
                  <a:pt x="102878" y="115892"/>
                </a:lnTo>
                <a:lnTo>
                  <a:pt x="102878" y="119962"/>
                </a:lnTo>
                <a:lnTo>
                  <a:pt x="104506" y="134857"/>
                </a:lnTo>
                <a:lnTo>
                  <a:pt x="109151" y="148621"/>
                </a:lnTo>
                <a:lnTo>
                  <a:pt x="116413" y="160835"/>
                </a:lnTo>
                <a:lnTo>
                  <a:pt x="126068" y="171375"/>
                </a:lnTo>
                <a:close/>
              </a:path>
              <a:path w="342900" h="274320">
                <a:moveTo>
                  <a:pt x="337609" y="171375"/>
                </a:moveTo>
                <a:lnTo>
                  <a:pt x="216682" y="171375"/>
                </a:lnTo>
                <a:lnTo>
                  <a:pt x="226360" y="160835"/>
                </a:lnTo>
                <a:lnTo>
                  <a:pt x="233619" y="148621"/>
                </a:lnTo>
                <a:lnTo>
                  <a:pt x="238252" y="134857"/>
                </a:lnTo>
                <a:lnTo>
                  <a:pt x="239872" y="119962"/>
                </a:lnTo>
                <a:lnTo>
                  <a:pt x="239872" y="115892"/>
                </a:lnTo>
                <a:lnTo>
                  <a:pt x="239488" y="111876"/>
                </a:lnTo>
                <a:lnTo>
                  <a:pt x="238854" y="108020"/>
                </a:lnTo>
                <a:lnTo>
                  <a:pt x="246138" y="104646"/>
                </a:lnTo>
                <a:lnTo>
                  <a:pt x="254224" y="102825"/>
                </a:lnTo>
                <a:lnTo>
                  <a:pt x="285608" y="102825"/>
                </a:lnTo>
                <a:lnTo>
                  <a:pt x="307844" y="107318"/>
                </a:lnTo>
                <a:lnTo>
                  <a:pt x="326008" y="119567"/>
                </a:lnTo>
                <a:lnTo>
                  <a:pt x="338258" y="137732"/>
                </a:lnTo>
                <a:lnTo>
                  <a:pt x="342751" y="159968"/>
                </a:lnTo>
                <a:lnTo>
                  <a:pt x="342751" y="166170"/>
                </a:lnTo>
                <a:lnTo>
                  <a:pt x="340259" y="168753"/>
                </a:lnTo>
                <a:lnTo>
                  <a:pt x="337609" y="171375"/>
                </a:lnTo>
                <a:close/>
              </a:path>
              <a:path w="342900" h="274320">
                <a:moveTo>
                  <a:pt x="267827" y="274200"/>
                </a:moveTo>
                <a:lnTo>
                  <a:pt x="74976" y="274200"/>
                </a:lnTo>
                <a:lnTo>
                  <a:pt x="68550" y="267774"/>
                </a:lnTo>
                <a:lnTo>
                  <a:pt x="68550" y="259901"/>
                </a:lnTo>
                <a:lnTo>
                  <a:pt x="74161" y="232118"/>
                </a:lnTo>
                <a:lnTo>
                  <a:pt x="89463" y="209426"/>
                </a:lnTo>
                <a:lnTo>
                  <a:pt x="112155" y="194124"/>
                </a:lnTo>
                <a:lnTo>
                  <a:pt x="139938" y="188513"/>
                </a:lnTo>
                <a:lnTo>
                  <a:pt x="202812" y="188513"/>
                </a:lnTo>
                <a:lnTo>
                  <a:pt x="230595" y="194124"/>
                </a:lnTo>
                <a:lnTo>
                  <a:pt x="253287" y="209426"/>
                </a:lnTo>
                <a:lnTo>
                  <a:pt x="268589" y="232118"/>
                </a:lnTo>
                <a:lnTo>
                  <a:pt x="274200" y="259901"/>
                </a:lnTo>
                <a:lnTo>
                  <a:pt x="274200" y="267774"/>
                </a:lnTo>
                <a:lnTo>
                  <a:pt x="267827" y="274200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4951" y="458368"/>
            <a:ext cx="147344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対象</a:t>
            </a:r>
            <a:endParaRPr sz="2800" dirty="0">
              <a:latin typeface="Yu Gothic UI" panose="020B0500000000000000" pitchFamily="50" charset="-128"/>
              <a:ea typeface="Yu Gothic UI" panose="020B0500000000000000" pitchFamily="50" charset="-128"/>
              <a:cs typeface="BIZ UDP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974" y="1095375"/>
            <a:ext cx="190499" cy="19049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371975" y="1809803"/>
            <a:ext cx="240029" cy="274320"/>
          </a:xfrm>
          <a:custGeom>
            <a:avLst/>
            <a:gdLst/>
            <a:ahLst/>
            <a:cxnLst/>
            <a:rect l="l" t="t" r="r" b="b"/>
            <a:pathLst>
              <a:path w="240029" h="274319">
                <a:moveTo>
                  <a:pt x="26615" y="274183"/>
                </a:moveTo>
                <a:lnTo>
                  <a:pt x="7657" y="274183"/>
                </a:lnTo>
                <a:lnTo>
                  <a:pt x="0" y="266526"/>
                </a:lnTo>
                <a:lnTo>
                  <a:pt x="0" y="7657"/>
                </a:lnTo>
                <a:lnTo>
                  <a:pt x="7657" y="0"/>
                </a:lnTo>
                <a:lnTo>
                  <a:pt x="26615" y="0"/>
                </a:lnTo>
                <a:lnTo>
                  <a:pt x="34272" y="7657"/>
                </a:lnTo>
                <a:lnTo>
                  <a:pt x="34272" y="17136"/>
                </a:lnTo>
                <a:lnTo>
                  <a:pt x="34272" y="25704"/>
                </a:lnTo>
                <a:lnTo>
                  <a:pt x="71223" y="16440"/>
                </a:lnTo>
                <a:lnTo>
                  <a:pt x="86684" y="14014"/>
                </a:lnTo>
                <a:lnTo>
                  <a:pt x="102216" y="14345"/>
                </a:lnTo>
                <a:lnTo>
                  <a:pt x="117446" y="17396"/>
                </a:lnTo>
                <a:lnTo>
                  <a:pt x="132004" y="23134"/>
                </a:lnTo>
                <a:lnTo>
                  <a:pt x="151286" y="30122"/>
                </a:lnTo>
                <a:lnTo>
                  <a:pt x="171391" y="32452"/>
                </a:lnTo>
                <a:lnTo>
                  <a:pt x="191496" y="30122"/>
                </a:lnTo>
                <a:lnTo>
                  <a:pt x="210778" y="23134"/>
                </a:lnTo>
                <a:lnTo>
                  <a:pt x="215919" y="20563"/>
                </a:lnTo>
                <a:lnTo>
                  <a:pt x="224322" y="18822"/>
                </a:lnTo>
                <a:lnTo>
                  <a:pt x="232052" y="21293"/>
                </a:lnTo>
                <a:lnTo>
                  <a:pt x="237713" y="27107"/>
                </a:lnTo>
                <a:lnTo>
                  <a:pt x="239910" y="35397"/>
                </a:lnTo>
                <a:lnTo>
                  <a:pt x="239910" y="175167"/>
                </a:lnTo>
                <a:lnTo>
                  <a:pt x="191224" y="195994"/>
                </a:lnTo>
                <a:lnTo>
                  <a:pt x="171846" y="196969"/>
                </a:lnTo>
                <a:lnTo>
                  <a:pt x="152670" y="193977"/>
                </a:lnTo>
                <a:lnTo>
                  <a:pt x="134307" y="187055"/>
                </a:lnTo>
                <a:lnTo>
                  <a:pt x="118589" y="180888"/>
                </a:lnTo>
                <a:lnTo>
                  <a:pt x="102149" y="177603"/>
                </a:lnTo>
                <a:lnTo>
                  <a:pt x="85387" y="177250"/>
                </a:lnTo>
                <a:lnTo>
                  <a:pt x="68706" y="179879"/>
                </a:lnTo>
                <a:lnTo>
                  <a:pt x="34272" y="188501"/>
                </a:lnTo>
                <a:lnTo>
                  <a:pt x="34272" y="266526"/>
                </a:lnTo>
                <a:lnTo>
                  <a:pt x="26615" y="274183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974" y="2381249"/>
            <a:ext cx="190499" cy="1904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974" y="2800349"/>
            <a:ext cx="190499" cy="190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98365" y="1013277"/>
            <a:ext cx="5283835" cy="2110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GPTs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や</a:t>
            </a:r>
            <a:r>
              <a:rPr sz="200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Copilot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でナレッジ</a:t>
            </a:r>
            <a:r>
              <a:rPr sz="200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Bot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を作ったことがある方</a:t>
            </a: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16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ゴール</a:t>
            </a:r>
            <a:endParaRPr sz="2800" dirty="0">
              <a:latin typeface="Yu Gothic UI" panose="020B0500000000000000" pitchFamily="50" charset="-128"/>
              <a:ea typeface="Yu Gothic UI" panose="020B0500000000000000" pitchFamily="50" charset="-128"/>
              <a:cs typeface="BIZ UDPGothic"/>
            </a:endParaRPr>
          </a:p>
          <a:p>
            <a:pPr marL="344170" marR="5080">
              <a:lnSpc>
                <a:spcPct val="156900"/>
              </a:lnSpc>
              <a:spcBef>
                <a:spcPts val="770"/>
              </a:spcBef>
            </a:pP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テキストにまとまっていない情報も活用できる方法を知る </a:t>
            </a:r>
            <a:r>
              <a:rPr sz="200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</a:t>
            </a:r>
            <a:r>
              <a:rPr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リアルタイム情報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を扱うイメージを持つ</a:t>
            </a:r>
          </a:p>
        </p:txBody>
      </p:sp>
      <p:sp>
        <p:nvSpPr>
          <p:cNvPr id="10" name="object 10"/>
          <p:cNvSpPr/>
          <p:nvPr/>
        </p:nvSpPr>
        <p:spPr>
          <a:xfrm>
            <a:off x="305166" y="5791291"/>
            <a:ext cx="608965" cy="608330"/>
          </a:xfrm>
          <a:custGeom>
            <a:avLst/>
            <a:gdLst/>
            <a:ahLst/>
            <a:cxnLst/>
            <a:rect l="l" t="t" r="r" b="b"/>
            <a:pathLst>
              <a:path w="608965" h="608329">
                <a:moveTo>
                  <a:pt x="334308" y="1270"/>
                </a:moveTo>
                <a:lnTo>
                  <a:pt x="274557" y="1270"/>
                </a:lnTo>
                <a:lnTo>
                  <a:pt x="282012" y="0"/>
                </a:lnTo>
                <a:lnTo>
                  <a:pt x="326853" y="0"/>
                </a:lnTo>
                <a:lnTo>
                  <a:pt x="334308" y="1270"/>
                </a:lnTo>
                <a:close/>
              </a:path>
              <a:path w="608965" h="608329">
                <a:moveTo>
                  <a:pt x="341746" y="607060"/>
                </a:moveTo>
                <a:lnTo>
                  <a:pt x="267120" y="607060"/>
                </a:lnTo>
                <a:lnTo>
                  <a:pt x="237648" y="601980"/>
                </a:lnTo>
                <a:lnTo>
                  <a:pt x="230372" y="599440"/>
                </a:lnTo>
                <a:lnTo>
                  <a:pt x="223141" y="598170"/>
                </a:lnTo>
                <a:lnTo>
                  <a:pt x="180913" y="582930"/>
                </a:lnTo>
                <a:lnTo>
                  <a:pt x="174114" y="579120"/>
                </a:lnTo>
                <a:lnTo>
                  <a:pt x="167393" y="576580"/>
                </a:lnTo>
                <a:lnTo>
                  <a:pt x="128924" y="553720"/>
                </a:lnTo>
                <a:lnTo>
                  <a:pt x="122863" y="548640"/>
                </a:lnTo>
                <a:lnTo>
                  <a:pt x="116912" y="544830"/>
                </a:lnTo>
                <a:lnTo>
                  <a:pt x="83680" y="514350"/>
                </a:lnTo>
                <a:lnTo>
                  <a:pt x="73637" y="502920"/>
                </a:lnTo>
                <a:lnTo>
                  <a:pt x="68819" y="497840"/>
                </a:lnTo>
                <a:lnTo>
                  <a:pt x="64143" y="491490"/>
                </a:lnTo>
                <a:lnTo>
                  <a:pt x="59615" y="485140"/>
                </a:lnTo>
                <a:lnTo>
                  <a:pt x="55234" y="480060"/>
                </a:lnTo>
                <a:lnTo>
                  <a:pt x="32177" y="440690"/>
                </a:lnTo>
                <a:lnTo>
                  <a:pt x="28896" y="434340"/>
                </a:lnTo>
                <a:lnTo>
                  <a:pt x="25782" y="427990"/>
                </a:lnTo>
                <a:lnTo>
                  <a:pt x="22834" y="420370"/>
                </a:lnTo>
                <a:lnTo>
                  <a:pt x="20055" y="414020"/>
                </a:lnTo>
                <a:lnTo>
                  <a:pt x="17450" y="406400"/>
                </a:lnTo>
                <a:lnTo>
                  <a:pt x="15017" y="400050"/>
                </a:lnTo>
                <a:lnTo>
                  <a:pt x="12757" y="392430"/>
                </a:lnTo>
                <a:lnTo>
                  <a:pt x="10673" y="384810"/>
                </a:lnTo>
                <a:lnTo>
                  <a:pt x="8767" y="378460"/>
                </a:lnTo>
                <a:lnTo>
                  <a:pt x="7039" y="370840"/>
                </a:lnTo>
                <a:lnTo>
                  <a:pt x="5489" y="363220"/>
                </a:lnTo>
                <a:lnTo>
                  <a:pt x="4119" y="355600"/>
                </a:lnTo>
                <a:lnTo>
                  <a:pt x="2931" y="349250"/>
                </a:lnTo>
                <a:lnTo>
                  <a:pt x="0" y="318770"/>
                </a:lnTo>
                <a:lnTo>
                  <a:pt x="0" y="289560"/>
                </a:lnTo>
                <a:lnTo>
                  <a:pt x="4119" y="251460"/>
                </a:lnTo>
                <a:lnTo>
                  <a:pt x="5489" y="245110"/>
                </a:lnTo>
                <a:lnTo>
                  <a:pt x="7039" y="237490"/>
                </a:lnTo>
                <a:lnTo>
                  <a:pt x="8767" y="229870"/>
                </a:lnTo>
                <a:lnTo>
                  <a:pt x="10673" y="222250"/>
                </a:lnTo>
                <a:lnTo>
                  <a:pt x="12757" y="215900"/>
                </a:lnTo>
                <a:lnTo>
                  <a:pt x="15017" y="208280"/>
                </a:lnTo>
                <a:lnTo>
                  <a:pt x="17450" y="201930"/>
                </a:lnTo>
                <a:lnTo>
                  <a:pt x="20055" y="194310"/>
                </a:lnTo>
                <a:lnTo>
                  <a:pt x="22834" y="187960"/>
                </a:lnTo>
                <a:lnTo>
                  <a:pt x="25782" y="180340"/>
                </a:lnTo>
                <a:lnTo>
                  <a:pt x="28896" y="173990"/>
                </a:lnTo>
                <a:lnTo>
                  <a:pt x="32177" y="167640"/>
                </a:lnTo>
                <a:lnTo>
                  <a:pt x="35623" y="160020"/>
                </a:lnTo>
                <a:lnTo>
                  <a:pt x="59615" y="121920"/>
                </a:lnTo>
                <a:lnTo>
                  <a:pt x="64143" y="116840"/>
                </a:lnTo>
                <a:lnTo>
                  <a:pt x="68819" y="110490"/>
                </a:lnTo>
                <a:lnTo>
                  <a:pt x="73637" y="105410"/>
                </a:lnTo>
                <a:lnTo>
                  <a:pt x="78591" y="99060"/>
                </a:lnTo>
                <a:lnTo>
                  <a:pt x="83680" y="93980"/>
                </a:lnTo>
                <a:lnTo>
                  <a:pt x="116912" y="63500"/>
                </a:lnTo>
                <a:lnTo>
                  <a:pt x="122863" y="59690"/>
                </a:lnTo>
                <a:lnTo>
                  <a:pt x="128924" y="54610"/>
                </a:lnTo>
                <a:lnTo>
                  <a:pt x="174114" y="27940"/>
                </a:lnTo>
                <a:lnTo>
                  <a:pt x="194739" y="20320"/>
                </a:lnTo>
                <a:lnTo>
                  <a:pt x="201748" y="16510"/>
                </a:lnTo>
                <a:lnTo>
                  <a:pt x="208820" y="15240"/>
                </a:lnTo>
                <a:lnTo>
                  <a:pt x="223141" y="10160"/>
                </a:lnTo>
                <a:lnTo>
                  <a:pt x="230372" y="8890"/>
                </a:lnTo>
                <a:lnTo>
                  <a:pt x="237648" y="6350"/>
                </a:lnTo>
                <a:lnTo>
                  <a:pt x="267120" y="1270"/>
                </a:lnTo>
                <a:lnTo>
                  <a:pt x="341746" y="1270"/>
                </a:lnTo>
                <a:lnTo>
                  <a:pt x="371217" y="6350"/>
                </a:lnTo>
                <a:lnTo>
                  <a:pt x="378493" y="8890"/>
                </a:lnTo>
                <a:lnTo>
                  <a:pt x="385724" y="10160"/>
                </a:lnTo>
                <a:lnTo>
                  <a:pt x="400045" y="15240"/>
                </a:lnTo>
                <a:lnTo>
                  <a:pt x="407117" y="16510"/>
                </a:lnTo>
                <a:lnTo>
                  <a:pt x="414127" y="20320"/>
                </a:lnTo>
                <a:lnTo>
                  <a:pt x="461131" y="43180"/>
                </a:lnTo>
                <a:lnTo>
                  <a:pt x="486002" y="59690"/>
                </a:lnTo>
                <a:lnTo>
                  <a:pt x="491953" y="63500"/>
                </a:lnTo>
                <a:lnTo>
                  <a:pt x="497796" y="68580"/>
                </a:lnTo>
                <a:lnTo>
                  <a:pt x="503521" y="73660"/>
                </a:lnTo>
                <a:lnTo>
                  <a:pt x="504922" y="74930"/>
                </a:lnTo>
                <a:lnTo>
                  <a:pt x="296946" y="74930"/>
                </a:lnTo>
                <a:lnTo>
                  <a:pt x="289477" y="76200"/>
                </a:lnTo>
                <a:lnTo>
                  <a:pt x="245238" y="82550"/>
                </a:lnTo>
                <a:lnTo>
                  <a:pt x="203274" y="99060"/>
                </a:lnTo>
                <a:lnTo>
                  <a:pt x="190068" y="105410"/>
                </a:lnTo>
                <a:lnTo>
                  <a:pt x="183654" y="109220"/>
                </a:lnTo>
                <a:lnTo>
                  <a:pt x="171204" y="118110"/>
                </a:lnTo>
                <a:lnTo>
                  <a:pt x="165198" y="123190"/>
                </a:lnTo>
                <a:lnTo>
                  <a:pt x="153623" y="132080"/>
                </a:lnTo>
                <a:lnTo>
                  <a:pt x="148082" y="137160"/>
                </a:lnTo>
                <a:lnTo>
                  <a:pt x="137494" y="147320"/>
                </a:lnTo>
                <a:lnTo>
                  <a:pt x="132472" y="153670"/>
                </a:lnTo>
                <a:lnTo>
                  <a:pt x="122973" y="165100"/>
                </a:lnTo>
                <a:lnTo>
                  <a:pt x="118518" y="171450"/>
                </a:lnTo>
                <a:lnTo>
                  <a:pt x="110199" y="182880"/>
                </a:lnTo>
                <a:lnTo>
                  <a:pt x="106355" y="189230"/>
                </a:lnTo>
                <a:lnTo>
                  <a:pt x="87849" y="231140"/>
                </a:lnTo>
                <a:lnTo>
                  <a:pt x="77667" y="274320"/>
                </a:lnTo>
                <a:lnTo>
                  <a:pt x="76199" y="289560"/>
                </a:lnTo>
                <a:lnTo>
                  <a:pt x="76199" y="318770"/>
                </a:lnTo>
                <a:lnTo>
                  <a:pt x="83503" y="363220"/>
                </a:lnTo>
                <a:lnTo>
                  <a:pt x="99296" y="405130"/>
                </a:lnTo>
                <a:lnTo>
                  <a:pt x="106355" y="417830"/>
                </a:lnTo>
                <a:lnTo>
                  <a:pt x="110199" y="425450"/>
                </a:lnTo>
                <a:lnTo>
                  <a:pt x="118518" y="436880"/>
                </a:lnTo>
                <a:lnTo>
                  <a:pt x="122973" y="443230"/>
                </a:lnTo>
                <a:lnTo>
                  <a:pt x="132472" y="454660"/>
                </a:lnTo>
                <a:lnTo>
                  <a:pt x="137494" y="461010"/>
                </a:lnTo>
                <a:lnTo>
                  <a:pt x="148082" y="471170"/>
                </a:lnTo>
                <a:lnTo>
                  <a:pt x="153623" y="476250"/>
                </a:lnTo>
                <a:lnTo>
                  <a:pt x="165198" y="485140"/>
                </a:lnTo>
                <a:lnTo>
                  <a:pt x="171204" y="490220"/>
                </a:lnTo>
                <a:lnTo>
                  <a:pt x="183654" y="497840"/>
                </a:lnTo>
                <a:lnTo>
                  <a:pt x="190068" y="501650"/>
                </a:lnTo>
                <a:lnTo>
                  <a:pt x="203274" y="509270"/>
                </a:lnTo>
                <a:lnTo>
                  <a:pt x="210034" y="511810"/>
                </a:lnTo>
                <a:lnTo>
                  <a:pt x="223868" y="518160"/>
                </a:lnTo>
                <a:lnTo>
                  <a:pt x="230909" y="520700"/>
                </a:lnTo>
                <a:lnTo>
                  <a:pt x="245238" y="524510"/>
                </a:lnTo>
                <a:lnTo>
                  <a:pt x="252492" y="527050"/>
                </a:lnTo>
                <a:lnTo>
                  <a:pt x="274575" y="530860"/>
                </a:lnTo>
                <a:lnTo>
                  <a:pt x="289477" y="532130"/>
                </a:lnTo>
                <a:lnTo>
                  <a:pt x="506323" y="532130"/>
                </a:lnTo>
                <a:lnTo>
                  <a:pt x="503521" y="534670"/>
                </a:lnTo>
                <a:lnTo>
                  <a:pt x="497796" y="539750"/>
                </a:lnTo>
                <a:lnTo>
                  <a:pt x="491953" y="544830"/>
                </a:lnTo>
                <a:lnTo>
                  <a:pt x="486002" y="548640"/>
                </a:lnTo>
                <a:lnTo>
                  <a:pt x="479941" y="553720"/>
                </a:lnTo>
                <a:lnTo>
                  <a:pt x="441472" y="576580"/>
                </a:lnTo>
                <a:lnTo>
                  <a:pt x="434751" y="579120"/>
                </a:lnTo>
                <a:lnTo>
                  <a:pt x="427952" y="582930"/>
                </a:lnTo>
                <a:lnTo>
                  <a:pt x="385724" y="598170"/>
                </a:lnTo>
                <a:lnTo>
                  <a:pt x="378493" y="599440"/>
                </a:lnTo>
                <a:lnTo>
                  <a:pt x="371217" y="601980"/>
                </a:lnTo>
                <a:lnTo>
                  <a:pt x="341746" y="607060"/>
                </a:lnTo>
                <a:close/>
              </a:path>
              <a:path w="608965" h="608329">
                <a:moveTo>
                  <a:pt x="506323" y="532130"/>
                </a:moveTo>
                <a:lnTo>
                  <a:pt x="319388" y="532130"/>
                </a:lnTo>
                <a:lnTo>
                  <a:pt x="334290" y="530860"/>
                </a:lnTo>
                <a:lnTo>
                  <a:pt x="356373" y="527050"/>
                </a:lnTo>
                <a:lnTo>
                  <a:pt x="363627" y="524510"/>
                </a:lnTo>
                <a:lnTo>
                  <a:pt x="377956" y="520700"/>
                </a:lnTo>
                <a:lnTo>
                  <a:pt x="384997" y="518160"/>
                </a:lnTo>
                <a:lnTo>
                  <a:pt x="398831" y="511810"/>
                </a:lnTo>
                <a:lnTo>
                  <a:pt x="405591" y="509270"/>
                </a:lnTo>
                <a:lnTo>
                  <a:pt x="418797" y="501650"/>
                </a:lnTo>
                <a:lnTo>
                  <a:pt x="425211" y="497840"/>
                </a:lnTo>
                <a:lnTo>
                  <a:pt x="437661" y="490220"/>
                </a:lnTo>
                <a:lnTo>
                  <a:pt x="443667" y="485140"/>
                </a:lnTo>
                <a:lnTo>
                  <a:pt x="455242" y="476250"/>
                </a:lnTo>
                <a:lnTo>
                  <a:pt x="460783" y="471170"/>
                </a:lnTo>
                <a:lnTo>
                  <a:pt x="471371" y="461010"/>
                </a:lnTo>
                <a:lnTo>
                  <a:pt x="476393" y="454660"/>
                </a:lnTo>
                <a:lnTo>
                  <a:pt x="485892" y="443230"/>
                </a:lnTo>
                <a:lnTo>
                  <a:pt x="490347" y="436880"/>
                </a:lnTo>
                <a:lnTo>
                  <a:pt x="498666" y="425450"/>
                </a:lnTo>
                <a:lnTo>
                  <a:pt x="502510" y="417830"/>
                </a:lnTo>
                <a:lnTo>
                  <a:pt x="521016" y="377190"/>
                </a:lnTo>
                <a:lnTo>
                  <a:pt x="531198" y="334010"/>
                </a:lnTo>
                <a:lnTo>
                  <a:pt x="532666" y="318770"/>
                </a:lnTo>
                <a:lnTo>
                  <a:pt x="532666" y="289560"/>
                </a:lnTo>
                <a:lnTo>
                  <a:pt x="525362" y="245110"/>
                </a:lnTo>
                <a:lnTo>
                  <a:pt x="502510" y="189230"/>
                </a:lnTo>
                <a:lnTo>
                  <a:pt x="490347" y="171450"/>
                </a:lnTo>
                <a:lnTo>
                  <a:pt x="485892" y="165100"/>
                </a:lnTo>
                <a:lnTo>
                  <a:pt x="476393" y="153670"/>
                </a:lnTo>
                <a:lnTo>
                  <a:pt x="471371" y="147320"/>
                </a:lnTo>
                <a:lnTo>
                  <a:pt x="460783" y="137160"/>
                </a:lnTo>
                <a:lnTo>
                  <a:pt x="455242" y="132080"/>
                </a:lnTo>
                <a:lnTo>
                  <a:pt x="443667" y="123190"/>
                </a:lnTo>
                <a:lnTo>
                  <a:pt x="437661" y="118110"/>
                </a:lnTo>
                <a:lnTo>
                  <a:pt x="425211" y="109220"/>
                </a:lnTo>
                <a:lnTo>
                  <a:pt x="418797" y="105410"/>
                </a:lnTo>
                <a:lnTo>
                  <a:pt x="405591" y="99060"/>
                </a:lnTo>
                <a:lnTo>
                  <a:pt x="398831" y="95250"/>
                </a:lnTo>
                <a:lnTo>
                  <a:pt x="384997" y="90170"/>
                </a:lnTo>
                <a:lnTo>
                  <a:pt x="363627" y="82550"/>
                </a:lnTo>
                <a:lnTo>
                  <a:pt x="334290" y="77470"/>
                </a:lnTo>
                <a:lnTo>
                  <a:pt x="319388" y="76200"/>
                </a:lnTo>
                <a:lnTo>
                  <a:pt x="311919" y="74930"/>
                </a:lnTo>
                <a:lnTo>
                  <a:pt x="504922" y="74930"/>
                </a:lnTo>
                <a:lnTo>
                  <a:pt x="509124" y="78740"/>
                </a:lnTo>
                <a:lnTo>
                  <a:pt x="535228" y="105410"/>
                </a:lnTo>
                <a:lnTo>
                  <a:pt x="540046" y="110490"/>
                </a:lnTo>
                <a:lnTo>
                  <a:pt x="544722" y="116840"/>
                </a:lnTo>
                <a:lnTo>
                  <a:pt x="549250" y="121920"/>
                </a:lnTo>
                <a:lnTo>
                  <a:pt x="553631" y="128270"/>
                </a:lnTo>
                <a:lnTo>
                  <a:pt x="576688" y="167640"/>
                </a:lnTo>
                <a:lnTo>
                  <a:pt x="579969" y="173990"/>
                </a:lnTo>
                <a:lnTo>
                  <a:pt x="583083" y="180340"/>
                </a:lnTo>
                <a:lnTo>
                  <a:pt x="586031" y="187960"/>
                </a:lnTo>
                <a:lnTo>
                  <a:pt x="588810" y="194310"/>
                </a:lnTo>
                <a:lnTo>
                  <a:pt x="591415" y="201930"/>
                </a:lnTo>
                <a:lnTo>
                  <a:pt x="593848" y="208280"/>
                </a:lnTo>
                <a:lnTo>
                  <a:pt x="596108" y="215900"/>
                </a:lnTo>
                <a:lnTo>
                  <a:pt x="598192" y="222250"/>
                </a:lnTo>
                <a:lnTo>
                  <a:pt x="600098" y="229870"/>
                </a:lnTo>
                <a:lnTo>
                  <a:pt x="601826" y="237490"/>
                </a:lnTo>
                <a:lnTo>
                  <a:pt x="603376" y="245110"/>
                </a:lnTo>
                <a:lnTo>
                  <a:pt x="604746" y="251460"/>
                </a:lnTo>
                <a:lnTo>
                  <a:pt x="605934" y="259080"/>
                </a:lnTo>
                <a:lnTo>
                  <a:pt x="606940" y="266700"/>
                </a:lnTo>
                <a:lnTo>
                  <a:pt x="607765" y="274320"/>
                </a:lnTo>
                <a:lnTo>
                  <a:pt x="608193" y="279400"/>
                </a:lnTo>
                <a:lnTo>
                  <a:pt x="608300" y="280670"/>
                </a:lnTo>
                <a:lnTo>
                  <a:pt x="608407" y="281940"/>
                </a:lnTo>
                <a:lnTo>
                  <a:pt x="608866" y="289560"/>
                </a:lnTo>
                <a:lnTo>
                  <a:pt x="608866" y="318770"/>
                </a:lnTo>
                <a:lnTo>
                  <a:pt x="604746" y="355600"/>
                </a:lnTo>
                <a:lnTo>
                  <a:pt x="603376" y="363220"/>
                </a:lnTo>
                <a:lnTo>
                  <a:pt x="601826" y="370840"/>
                </a:lnTo>
                <a:lnTo>
                  <a:pt x="600098" y="378460"/>
                </a:lnTo>
                <a:lnTo>
                  <a:pt x="598192" y="384810"/>
                </a:lnTo>
                <a:lnTo>
                  <a:pt x="596108" y="392430"/>
                </a:lnTo>
                <a:lnTo>
                  <a:pt x="593848" y="400050"/>
                </a:lnTo>
                <a:lnTo>
                  <a:pt x="591415" y="406400"/>
                </a:lnTo>
                <a:lnTo>
                  <a:pt x="588810" y="414020"/>
                </a:lnTo>
                <a:lnTo>
                  <a:pt x="586031" y="420370"/>
                </a:lnTo>
                <a:lnTo>
                  <a:pt x="583083" y="427990"/>
                </a:lnTo>
                <a:lnTo>
                  <a:pt x="579969" y="434340"/>
                </a:lnTo>
                <a:lnTo>
                  <a:pt x="576688" y="440690"/>
                </a:lnTo>
                <a:lnTo>
                  <a:pt x="573242" y="448310"/>
                </a:lnTo>
                <a:lnTo>
                  <a:pt x="569634" y="454660"/>
                </a:lnTo>
                <a:lnTo>
                  <a:pt x="549250" y="485140"/>
                </a:lnTo>
                <a:lnTo>
                  <a:pt x="544722" y="491490"/>
                </a:lnTo>
                <a:lnTo>
                  <a:pt x="540046" y="497840"/>
                </a:lnTo>
                <a:lnTo>
                  <a:pt x="535228" y="502920"/>
                </a:lnTo>
                <a:lnTo>
                  <a:pt x="530275" y="509270"/>
                </a:lnTo>
                <a:lnTo>
                  <a:pt x="525185" y="514350"/>
                </a:lnTo>
                <a:lnTo>
                  <a:pt x="519959" y="519430"/>
                </a:lnTo>
                <a:lnTo>
                  <a:pt x="514603" y="524510"/>
                </a:lnTo>
                <a:lnTo>
                  <a:pt x="509124" y="529590"/>
                </a:lnTo>
                <a:lnTo>
                  <a:pt x="506323" y="532130"/>
                </a:lnTo>
                <a:close/>
              </a:path>
              <a:path w="608965" h="608329">
                <a:moveTo>
                  <a:pt x="312855" y="133350"/>
                </a:moveTo>
                <a:lnTo>
                  <a:pt x="296010" y="133350"/>
                </a:lnTo>
                <a:lnTo>
                  <a:pt x="304433" y="132080"/>
                </a:lnTo>
                <a:lnTo>
                  <a:pt x="312855" y="133350"/>
                </a:lnTo>
                <a:close/>
              </a:path>
              <a:path w="608965" h="608329">
                <a:moveTo>
                  <a:pt x="321238" y="474980"/>
                </a:moveTo>
                <a:lnTo>
                  <a:pt x="287627" y="474980"/>
                </a:lnTo>
                <a:lnTo>
                  <a:pt x="270984" y="472440"/>
                </a:lnTo>
                <a:lnTo>
                  <a:pt x="262763" y="469900"/>
                </a:lnTo>
                <a:lnTo>
                  <a:pt x="254663" y="468630"/>
                </a:lnTo>
                <a:lnTo>
                  <a:pt x="216298" y="450850"/>
                </a:lnTo>
                <a:lnTo>
                  <a:pt x="189301" y="430530"/>
                </a:lnTo>
                <a:lnTo>
                  <a:pt x="183199" y="425450"/>
                </a:lnTo>
                <a:lnTo>
                  <a:pt x="177389" y="419100"/>
                </a:lnTo>
                <a:lnTo>
                  <a:pt x="171898" y="412750"/>
                </a:lnTo>
                <a:lnTo>
                  <a:pt x="166728" y="406400"/>
                </a:lnTo>
                <a:lnTo>
                  <a:pt x="161877" y="398780"/>
                </a:lnTo>
                <a:lnTo>
                  <a:pt x="157369" y="392430"/>
                </a:lnTo>
                <a:lnTo>
                  <a:pt x="140363" y="354330"/>
                </a:lnTo>
                <a:lnTo>
                  <a:pt x="133277" y="313690"/>
                </a:lnTo>
                <a:lnTo>
                  <a:pt x="133100" y="308610"/>
                </a:lnTo>
                <a:lnTo>
                  <a:pt x="132983" y="303530"/>
                </a:lnTo>
                <a:lnTo>
                  <a:pt x="133120" y="298450"/>
                </a:lnTo>
                <a:lnTo>
                  <a:pt x="133154" y="297180"/>
                </a:lnTo>
                <a:lnTo>
                  <a:pt x="133277" y="294640"/>
                </a:lnTo>
                <a:lnTo>
                  <a:pt x="140363" y="254000"/>
                </a:lnTo>
                <a:lnTo>
                  <a:pt x="157369" y="215900"/>
                </a:lnTo>
                <a:lnTo>
                  <a:pt x="183199" y="182880"/>
                </a:lnTo>
                <a:lnTo>
                  <a:pt x="216298" y="157480"/>
                </a:lnTo>
                <a:lnTo>
                  <a:pt x="223611" y="152400"/>
                </a:lnTo>
                <a:lnTo>
                  <a:pt x="231119" y="148590"/>
                </a:lnTo>
                <a:lnTo>
                  <a:pt x="238821" y="146050"/>
                </a:lnTo>
                <a:lnTo>
                  <a:pt x="246682" y="142240"/>
                </a:lnTo>
                <a:lnTo>
                  <a:pt x="262763" y="137160"/>
                </a:lnTo>
                <a:lnTo>
                  <a:pt x="287627" y="133350"/>
                </a:lnTo>
                <a:lnTo>
                  <a:pt x="321238" y="133350"/>
                </a:lnTo>
                <a:lnTo>
                  <a:pt x="346102" y="137160"/>
                </a:lnTo>
                <a:lnTo>
                  <a:pt x="362183" y="142240"/>
                </a:lnTo>
                <a:lnTo>
                  <a:pt x="370044" y="146050"/>
                </a:lnTo>
                <a:lnTo>
                  <a:pt x="377747" y="148590"/>
                </a:lnTo>
                <a:lnTo>
                  <a:pt x="385254" y="152400"/>
                </a:lnTo>
                <a:lnTo>
                  <a:pt x="392567" y="157480"/>
                </a:lnTo>
                <a:lnTo>
                  <a:pt x="399685" y="161290"/>
                </a:lnTo>
                <a:lnTo>
                  <a:pt x="431476" y="189230"/>
                </a:lnTo>
                <a:lnTo>
                  <a:pt x="446988" y="208280"/>
                </a:lnTo>
                <a:lnTo>
                  <a:pt x="298178" y="208280"/>
                </a:lnTo>
                <a:lnTo>
                  <a:pt x="273760" y="213360"/>
                </a:lnTo>
                <a:lnTo>
                  <a:pt x="232658" y="241300"/>
                </a:lnTo>
                <a:lnTo>
                  <a:pt x="212233" y="279400"/>
                </a:lnTo>
                <a:lnTo>
                  <a:pt x="209549" y="294640"/>
                </a:lnTo>
                <a:lnTo>
                  <a:pt x="209549" y="313690"/>
                </a:lnTo>
                <a:lnTo>
                  <a:pt x="221760" y="351790"/>
                </a:lnTo>
                <a:lnTo>
                  <a:pt x="256715" y="387350"/>
                </a:lnTo>
                <a:lnTo>
                  <a:pt x="291984" y="398780"/>
                </a:lnTo>
                <a:lnTo>
                  <a:pt x="446988" y="398780"/>
                </a:lnTo>
                <a:lnTo>
                  <a:pt x="442137" y="406400"/>
                </a:lnTo>
                <a:lnTo>
                  <a:pt x="436967" y="412750"/>
                </a:lnTo>
                <a:lnTo>
                  <a:pt x="431476" y="419100"/>
                </a:lnTo>
                <a:lnTo>
                  <a:pt x="425666" y="425450"/>
                </a:lnTo>
                <a:lnTo>
                  <a:pt x="419565" y="430530"/>
                </a:lnTo>
                <a:lnTo>
                  <a:pt x="413201" y="436880"/>
                </a:lnTo>
                <a:lnTo>
                  <a:pt x="377747" y="458470"/>
                </a:lnTo>
                <a:lnTo>
                  <a:pt x="346102" y="469900"/>
                </a:lnTo>
                <a:lnTo>
                  <a:pt x="337881" y="472440"/>
                </a:lnTo>
                <a:lnTo>
                  <a:pt x="321238" y="474980"/>
                </a:lnTo>
                <a:close/>
              </a:path>
              <a:path w="608965" h="608329">
                <a:moveTo>
                  <a:pt x="446988" y="398780"/>
                </a:moveTo>
                <a:lnTo>
                  <a:pt x="316881" y="398780"/>
                </a:lnTo>
                <a:lnTo>
                  <a:pt x="335105" y="394970"/>
                </a:lnTo>
                <a:lnTo>
                  <a:pt x="346661" y="389890"/>
                </a:lnTo>
                <a:lnTo>
                  <a:pt x="380155" y="361950"/>
                </a:lnTo>
                <a:lnTo>
                  <a:pt x="399072" y="316230"/>
                </a:lnTo>
                <a:lnTo>
                  <a:pt x="399316" y="313690"/>
                </a:lnTo>
                <a:lnTo>
                  <a:pt x="399316" y="294640"/>
                </a:lnTo>
                <a:lnTo>
                  <a:pt x="387105" y="256540"/>
                </a:lnTo>
                <a:lnTo>
                  <a:pt x="352150" y="220980"/>
                </a:lnTo>
                <a:lnTo>
                  <a:pt x="310687" y="208280"/>
                </a:lnTo>
                <a:lnTo>
                  <a:pt x="446988" y="208280"/>
                </a:lnTo>
                <a:lnTo>
                  <a:pt x="465865" y="246380"/>
                </a:lnTo>
                <a:lnTo>
                  <a:pt x="475059" y="287020"/>
                </a:lnTo>
                <a:lnTo>
                  <a:pt x="475588" y="294640"/>
                </a:lnTo>
                <a:lnTo>
                  <a:pt x="475588" y="313690"/>
                </a:lnTo>
                <a:lnTo>
                  <a:pt x="468502" y="354330"/>
                </a:lnTo>
                <a:lnTo>
                  <a:pt x="451496" y="392430"/>
                </a:lnTo>
                <a:lnTo>
                  <a:pt x="446988" y="398780"/>
                </a:lnTo>
                <a:close/>
              </a:path>
              <a:path w="608965" h="608329">
                <a:moveTo>
                  <a:pt x="314345" y="341630"/>
                </a:moveTo>
                <a:lnTo>
                  <a:pt x="294520" y="341630"/>
                </a:lnTo>
                <a:lnTo>
                  <a:pt x="285184" y="337820"/>
                </a:lnTo>
                <a:lnTo>
                  <a:pt x="281064" y="334010"/>
                </a:lnTo>
                <a:lnTo>
                  <a:pt x="273919" y="327660"/>
                </a:lnTo>
                <a:lnTo>
                  <a:pt x="271166" y="323850"/>
                </a:lnTo>
                <a:lnTo>
                  <a:pt x="267299" y="313690"/>
                </a:lnTo>
                <a:lnTo>
                  <a:pt x="266333" y="308610"/>
                </a:lnTo>
                <a:lnTo>
                  <a:pt x="266333" y="298450"/>
                </a:lnTo>
                <a:lnTo>
                  <a:pt x="294520" y="266700"/>
                </a:lnTo>
                <a:lnTo>
                  <a:pt x="299380" y="265430"/>
                </a:lnTo>
                <a:lnTo>
                  <a:pt x="309485" y="265430"/>
                </a:lnTo>
                <a:lnTo>
                  <a:pt x="341566" y="294640"/>
                </a:lnTo>
                <a:lnTo>
                  <a:pt x="342533" y="298450"/>
                </a:lnTo>
                <a:lnTo>
                  <a:pt x="342533" y="308610"/>
                </a:lnTo>
                <a:lnTo>
                  <a:pt x="341566" y="313690"/>
                </a:lnTo>
                <a:lnTo>
                  <a:pt x="337699" y="323850"/>
                </a:lnTo>
                <a:lnTo>
                  <a:pt x="334946" y="327660"/>
                </a:lnTo>
                <a:lnTo>
                  <a:pt x="327801" y="334010"/>
                </a:lnTo>
                <a:lnTo>
                  <a:pt x="323681" y="337820"/>
                </a:lnTo>
                <a:lnTo>
                  <a:pt x="314345" y="341630"/>
                </a:lnTo>
                <a:close/>
              </a:path>
              <a:path w="608965" h="608329">
                <a:moveTo>
                  <a:pt x="326853" y="608330"/>
                </a:moveTo>
                <a:lnTo>
                  <a:pt x="282012" y="608330"/>
                </a:lnTo>
                <a:lnTo>
                  <a:pt x="274557" y="607060"/>
                </a:lnTo>
                <a:lnTo>
                  <a:pt x="334308" y="607060"/>
                </a:lnTo>
                <a:lnTo>
                  <a:pt x="326853" y="60833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12" name="object 12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100" spc="-95" dirty="0">
                <a:latin typeface="Yu Gothic UI" panose="020B0500000000000000" pitchFamily="50" charset="-128"/>
                <a:ea typeface="Yu Gothic UI" panose="020B0500000000000000" pitchFamily="50" charset="-128"/>
              </a:rPr>
              <a:t>Genspark</a:t>
            </a:r>
            <a:r>
              <a:rPr sz="1100" spc="-1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spc="-85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で作成</a:t>
            </a:r>
            <a:endParaRPr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400" spc="-120" dirty="0">
                <a:latin typeface="Yu Gothic UI" panose="020B0500000000000000" pitchFamily="50" charset="-128"/>
                <a:cs typeface="Noto Sans JP"/>
              </a:rPr>
              <a:t>LangChain</a:t>
            </a:r>
            <a:r>
              <a:rPr sz="1200" spc="-120" dirty="0">
                <a:latin typeface="Yu Gothic UI" panose="020B0500000000000000" pitchFamily="50" charset="-128"/>
              </a:rPr>
              <a:t>によるナレッジ活用の拡張</a:t>
            </a:r>
            <a:endParaRPr sz="1400">
              <a:latin typeface="Yu Gothic UI" panose="020B0500000000000000" pitchFamily="50" charset="-128"/>
              <a:cs typeface="Noto Sans JP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99" y="404495"/>
            <a:ext cx="3442970" cy="9994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10"/>
              </a:spcBef>
            </a:pPr>
            <a:r>
              <a:rPr sz="3600" b="1" spc="-55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現状：テキストベー</a:t>
            </a:r>
            <a:r>
              <a:rPr sz="3600" b="1" spc="-215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スのナレッジ活用</a:t>
            </a:r>
            <a:endParaRPr sz="3600">
              <a:latin typeface="Yu Gothic UI" panose="020B0500000000000000" pitchFamily="50" charset="-128"/>
              <a:ea typeface="Yu Gothic UI" panose="020B0500000000000000" pitchFamily="50" charset="-128"/>
              <a:cs typeface="BIZ UDP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71974" y="2724149"/>
            <a:ext cx="7515225" cy="1676400"/>
            <a:chOff x="4371974" y="2724149"/>
            <a:chExt cx="7515225" cy="1676400"/>
          </a:xfrm>
        </p:grpSpPr>
        <p:sp>
          <p:nvSpPr>
            <p:cNvPr id="4" name="object 4"/>
            <p:cNvSpPr/>
            <p:nvPr/>
          </p:nvSpPr>
          <p:spPr>
            <a:xfrm>
              <a:off x="4395787" y="2724149"/>
              <a:ext cx="7491730" cy="1676400"/>
            </a:xfrm>
            <a:custGeom>
              <a:avLst/>
              <a:gdLst/>
              <a:ahLst/>
              <a:cxnLst/>
              <a:rect l="l" t="t" r="r" b="b"/>
              <a:pathLst>
                <a:path w="7491730" h="1676400">
                  <a:moveTo>
                    <a:pt x="7420215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7420215" y="0"/>
                  </a:lnTo>
                  <a:lnTo>
                    <a:pt x="7461704" y="15621"/>
                  </a:lnTo>
                  <a:lnTo>
                    <a:pt x="7487524" y="51661"/>
                  </a:lnTo>
                  <a:lnTo>
                    <a:pt x="7491410" y="71196"/>
                  </a:lnTo>
                  <a:lnTo>
                    <a:pt x="7491410" y="1605203"/>
                  </a:lnTo>
                  <a:lnTo>
                    <a:pt x="7475788" y="1646694"/>
                  </a:lnTo>
                  <a:lnTo>
                    <a:pt x="7439748" y="1672513"/>
                  </a:lnTo>
                  <a:lnTo>
                    <a:pt x="7420215" y="1676399"/>
                  </a:lnTo>
                  <a:close/>
                </a:path>
              </a:pathLst>
            </a:custGeom>
            <a:solidFill>
              <a:srgbClr val="F0F5FA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371974" y="2724149"/>
              <a:ext cx="47625" cy="1676400"/>
            </a:xfrm>
            <a:custGeom>
              <a:avLst/>
              <a:gdLst/>
              <a:ahLst/>
              <a:cxnLst/>
              <a:rect l="l" t="t" r="r" b="b"/>
              <a:pathLst>
                <a:path w="47625" h="1676400">
                  <a:moveTo>
                    <a:pt x="47624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1676399"/>
                  </a:lnTo>
                  <a:close/>
                </a:path>
              </a:pathLst>
            </a:custGeom>
            <a:solidFill>
              <a:srgbClr val="1A4E8A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199" y="2952749"/>
              <a:ext cx="190499" cy="1904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1975" y="541064"/>
            <a:ext cx="239910" cy="23991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24400" y="458368"/>
            <a:ext cx="424328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265" dirty="0" err="1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今できていること</a:t>
            </a:r>
            <a:r>
              <a:rPr lang="ja-JP" altLang="en-US" sz="2800" spc="925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（例）</a:t>
            </a:r>
            <a:r>
              <a:rPr sz="2800" spc="90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：</a:t>
            </a:r>
            <a:endParaRPr sz="28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2974" y="1095375"/>
            <a:ext cx="142874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52974" y="1514474"/>
            <a:ext cx="190499" cy="190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371010" y="2169793"/>
            <a:ext cx="276225" cy="240029"/>
          </a:xfrm>
          <a:custGeom>
            <a:avLst/>
            <a:gdLst/>
            <a:ahLst/>
            <a:cxnLst/>
            <a:rect l="l" t="t" r="r" b="b"/>
            <a:pathLst>
              <a:path w="276225" h="240030">
                <a:moveTo>
                  <a:pt x="261486" y="240003"/>
                </a:moveTo>
                <a:lnTo>
                  <a:pt x="14732" y="240003"/>
                </a:lnTo>
                <a:lnTo>
                  <a:pt x="7607" y="235878"/>
                </a:lnTo>
                <a:lnTo>
                  <a:pt x="0" y="222592"/>
                </a:lnTo>
                <a:lnTo>
                  <a:pt x="53" y="214342"/>
                </a:lnTo>
                <a:lnTo>
                  <a:pt x="123484" y="4017"/>
                </a:lnTo>
                <a:lnTo>
                  <a:pt x="130502" y="0"/>
                </a:lnTo>
                <a:lnTo>
                  <a:pt x="145716" y="0"/>
                </a:lnTo>
                <a:lnTo>
                  <a:pt x="152734" y="4017"/>
                </a:lnTo>
                <a:lnTo>
                  <a:pt x="190625" y="68572"/>
                </a:lnTo>
                <a:lnTo>
                  <a:pt x="130984" y="68572"/>
                </a:lnTo>
                <a:lnTo>
                  <a:pt x="125252" y="74304"/>
                </a:lnTo>
                <a:lnTo>
                  <a:pt x="125252" y="148556"/>
                </a:lnTo>
                <a:lnTo>
                  <a:pt x="130984" y="154288"/>
                </a:lnTo>
                <a:lnTo>
                  <a:pt x="240937" y="154288"/>
                </a:lnTo>
                <a:lnTo>
                  <a:pt x="251000" y="171431"/>
                </a:lnTo>
                <a:lnTo>
                  <a:pt x="135836" y="171431"/>
                </a:lnTo>
                <a:lnTo>
                  <a:pt x="133649" y="171866"/>
                </a:lnTo>
                <a:lnTo>
                  <a:pt x="120966" y="186301"/>
                </a:lnTo>
                <a:lnTo>
                  <a:pt x="120966" y="190847"/>
                </a:lnTo>
                <a:lnTo>
                  <a:pt x="135836" y="205717"/>
                </a:lnTo>
                <a:lnTo>
                  <a:pt x="271124" y="205717"/>
                </a:lnTo>
                <a:lnTo>
                  <a:pt x="276187" y="214342"/>
                </a:lnTo>
                <a:lnTo>
                  <a:pt x="276218" y="222592"/>
                </a:lnTo>
                <a:lnTo>
                  <a:pt x="268611" y="235878"/>
                </a:lnTo>
                <a:lnTo>
                  <a:pt x="261486" y="240003"/>
                </a:lnTo>
                <a:close/>
              </a:path>
              <a:path w="276225" h="240030">
                <a:moveTo>
                  <a:pt x="240937" y="154288"/>
                </a:moveTo>
                <a:lnTo>
                  <a:pt x="145234" y="154288"/>
                </a:lnTo>
                <a:lnTo>
                  <a:pt x="150966" y="148556"/>
                </a:lnTo>
                <a:lnTo>
                  <a:pt x="150966" y="74304"/>
                </a:lnTo>
                <a:lnTo>
                  <a:pt x="145234" y="68572"/>
                </a:lnTo>
                <a:lnTo>
                  <a:pt x="190625" y="68572"/>
                </a:lnTo>
                <a:lnTo>
                  <a:pt x="240937" y="154288"/>
                </a:lnTo>
                <a:close/>
              </a:path>
              <a:path w="276225" h="240030">
                <a:moveTo>
                  <a:pt x="271124" y="205717"/>
                </a:moveTo>
                <a:lnTo>
                  <a:pt x="140382" y="205717"/>
                </a:lnTo>
                <a:lnTo>
                  <a:pt x="142569" y="205282"/>
                </a:lnTo>
                <a:lnTo>
                  <a:pt x="146770" y="203542"/>
                </a:lnTo>
                <a:lnTo>
                  <a:pt x="155252" y="190847"/>
                </a:lnTo>
                <a:lnTo>
                  <a:pt x="155252" y="186301"/>
                </a:lnTo>
                <a:lnTo>
                  <a:pt x="140382" y="171431"/>
                </a:lnTo>
                <a:lnTo>
                  <a:pt x="251000" y="171431"/>
                </a:lnTo>
                <a:lnTo>
                  <a:pt x="271124" y="205717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1545" y="887973"/>
            <a:ext cx="6459855" cy="228780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300"/>
              </a:spcBef>
            </a:pPr>
            <a:r>
              <a:rPr lang="en-US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GPTs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の作成、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SharePoint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などとの連携</a:t>
            </a:r>
            <a:endParaRPr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309880">
              <a:lnSpc>
                <a:spcPct val="100000"/>
              </a:lnSpc>
              <a:spcBef>
                <a:spcPts val="1200"/>
              </a:spcBef>
            </a:pP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手順書、</a:t>
            </a:r>
            <a:r>
              <a:rPr lang="en-US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FAQ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などの</a:t>
            </a:r>
            <a:r>
              <a:rPr b="1" dirty="0" err="1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構造化されたテキスト情報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に対応</a:t>
            </a:r>
            <a:endParaRPr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6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2800" b="1" dirty="0" err="1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課題</a:t>
            </a:r>
            <a:r>
              <a:rPr sz="28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：</a:t>
            </a:r>
            <a:br>
              <a:rPr lang="en-US" sz="28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</a:br>
            <a:endParaRPr sz="2400" dirty="0">
              <a:latin typeface="Yu Gothic UI" panose="020B0500000000000000" pitchFamily="50" charset="-128"/>
              <a:ea typeface="Yu Gothic UI" panose="020B0500000000000000" pitchFamily="50" charset="-128"/>
              <a:cs typeface="BIZ UDPGothic"/>
            </a:endParaRPr>
          </a:p>
          <a:p>
            <a:pPr marL="205104">
              <a:lnSpc>
                <a:spcPct val="100000"/>
              </a:lnSpc>
            </a:pP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テキスト化されていない情報が多く 存在する</a:t>
            </a: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5945" y="3301697"/>
            <a:ext cx="244047" cy="2789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706616" y="3620134"/>
            <a:ext cx="1805939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データベース</a:t>
            </a:r>
            <a:endParaRPr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pc="-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（</a:t>
            </a:r>
            <a:r>
              <a:rPr spc="-20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DB</a:t>
            </a:r>
            <a:r>
              <a:rPr spc="-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）</a:t>
            </a:r>
            <a:r>
              <a:rPr spc="-185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の在庫や売上</a:t>
            </a:r>
            <a:endParaRPr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23520" y="3319128"/>
            <a:ext cx="278909" cy="24404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91698" y="3620134"/>
            <a:ext cx="1547495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995" marR="5080" indent="-201930" algn="ctr">
              <a:lnSpc>
                <a:spcPct val="100000"/>
              </a:lnSpc>
              <a:spcBef>
                <a:spcPts val="95"/>
              </a:spcBef>
            </a:pPr>
            <a:r>
              <a:rPr spc="-215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ファイルサーバの</a:t>
            </a:r>
            <a:endParaRPr lang="en-US" spc="-215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213995" marR="5080" indent="-201930" algn="ctr">
              <a:lnSpc>
                <a:spcPct val="100000"/>
              </a:lnSpc>
              <a:spcBef>
                <a:spcPts val="95"/>
              </a:spcBef>
            </a:pPr>
            <a:r>
              <a:rPr spc="-210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手順書や</a:t>
            </a:r>
            <a:r>
              <a:rPr spc="-25" dirty="0" err="1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PDF</a:t>
            </a:r>
            <a:endParaRPr dirty="0">
              <a:latin typeface="Yu Gothic UI" panose="020B0500000000000000" pitchFamily="50" charset="-128"/>
              <a:ea typeface="Yu Gothic UI" panose="020B0500000000000000" pitchFamily="50" charset="-128"/>
              <a:cs typeface="Noto Sans JP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66388" y="3319226"/>
            <a:ext cx="280216" cy="23685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618711" y="3620134"/>
            <a:ext cx="1381421" cy="556114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190500" algn="ctr">
              <a:lnSpc>
                <a:spcPct val="102899"/>
              </a:lnSpc>
              <a:spcBef>
                <a:spcPts val="35"/>
              </a:spcBef>
            </a:pPr>
            <a:r>
              <a:rPr spc="-160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社内の</a:t>
            </a:r>
            <a:r>
              <a:rPr spc="-5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 </a:t>
            </a:r>
            <a:endParaRPr lang="en-US" spc="-5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12700" marR="5080" indent="190500" algn="ctr">
              <a:lnSpc>
                <a:spcPct val="102899"/>
              </a:lnSpc>
              <a:spcBef>
                <a:spcPts val="35"/>
              </a:spcBef>
            </a:pPr>
            <a:r>
              <a:rPr spc="-215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進捗管理表</a:t>
            </a:r>
            <a:endParaRPr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799" y="5791199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380999" y="609599"/>
                </a:moveTo>
                <a:lnTo>
                  <a:pt x="76199" y="609599"/>
                </a:lnTo>
                <a:lnTo>
                  <a:pt x="46562" y="603604"/>
                </a:lnTo>
                <a:lnTo>
                  <a:pt x="22339" y="587260"/>
                </a:lnTo>
                <a:lnTo>
                  <a:pt x="5995" y="563037"/>
                </a:lnTo>
                <a:lnTo>
                  <a:pt x="0" y="533399"/>
                </a:lnTo>
                <a:lnTo>
                  <a:pt x="0" y="76199"/>
                </a:lnTo>
                <a:lnTo>
                  <a:pt x="5995" y="46562"/>
                </a:lnTo>
                <a:lnTo>
                  <a:pt x="22339" y="22339"/>
                </a:lnTo>
                <a:lnTo>
                  <a:pt x="46562" y="5995"/>
                </a:lnTo>
                <a:lnTo>
                  <a:pt x="76199" y="0"/>
                </a:lnTo>
                <a:lnTo>
                  <a:pt x="266699" y="0"/>
                </a:lnTo>
                <a:lnTo>
                  <a:pt x="266699" y="152399"/>
                </a:lnTo>
                <a:lnTo>
                  <a:pt x="269689" y="167243"/>
                </a:lnTo>
                <a:lnTo>
                  <a:pt x="277847" y="179352"/>
                </a:lnTo>
                <a:lnTo>
                  <a:pt x="289956" y="187510"/>
                </a:lnTo>
                <a:lnTo>
                  <a:pt x="304799" y="190499"/>
                </a:lnTo>
                <a:lnTo>
                  <a:pt x="457199" y="190499"/>
                </a:lnTo>
                <a:lnTo>
                  <a:pt x="457199" y="304799"/>
                </a:lnTo>
                <a:lnTo>
                  <a:pt x="133349" y="304799"/>
                </a:lnTo>
                <a:lnTo>
                  <a:pt x="125953" y="306303"/>
                </a:lnTo>
                <a:lnTo>
                  <a:pt x="119895" y="310395"/>
                </a:lnTo>
                <a:lnTo>
                  <a:pt x="115803" y="316453"/>
                </a:lnTo>
                <a:lnTo>
                  <a:pt x="114299" y="323849"/>
                </a:lnTo>
                <a:lnTo>
                  <a:pt x="115803" y="331246"/>
                </a:lnTo>
                <a:lnTo>
                  <a:pt x="119895" y="337304"/>
                </a:lnTo>
                <a:lnTo>
                  <a:pt x="125953" y="341396"/>
                </a:lnTo>
                <a:lnTo>
                  <a:pt x="133349" y="342899"/>
                </a:lnTo>
                <a:lnTo>
                  <a:pt x="457199" y="342899"/>
                </a:lnTo>
                <a:lnTo>
                  <a:pt x="457199" y="380999"/>
                </a:lnTo>
                <a:lnTo>
                  <a:pt x="133349" y="380999"/>
                </a:lnTo>
                <a:lnTo>
                  <a:pt x="125953" y="382503"/>
                </a:lnTo>
                <a:lnTo>
                  <a:pt x="119895" y="386595"/>
                </a:lnTo>
                <a:lnTo>
                  <a:pt x="115803" y="392653"/>
                </a:lnTo>
                <a:lnTo>
                  <a:pt x="114299" y="400049"/>
                </a:lnTo>
                <a:lnTo>
                  <a:pt x="115803" y="407446"/>
                </a:lnTo>
                <a:lnTo>
                  <a:pt x="119895" y="413504"/>
                </a:lnTo>
                <a:lnTo>
                  <a:pt x="125953" y="417596"/>
                </a:lnTo>
                <a:lnTo>
                  <a:pt x="133349" y="419099"/>
                </a:lnTo>
                <a:lnTo>
                  <a:pt x="457199" y="419099"/>
                </a:lnTo>
                <a:lnTo>
                  <a:pt x="457199" y="457199"/>
                </a:lnTo>
                <a:lnTo>
                  <a:pt x="133349" y="457199"/>
                </a:lnTo>
                <a:lnTo>
                  <a:pt x="125953" y="458703"/>
                </a:lnTo>
                <a:lnTo>
                  <a:pt x="119895" y="462795"/>
                </a:lnTo>
                <a:lnTo>
                  <a:pt x="115803" y="468853"/>
                </a:lnTo>
                <a:lnTo>
                  <a:pt x="114299" y="476249"/>
                </a:lnTo>
                <a:lnTo>
                  <a:pt x="115803" y="483646"/>
                </a:lnTo>
                <a:lnTo>
                  <a:pt x="119895" y="489704"/>
                </a:lnTo>
                <a:lnTo>
                  <a:pt x="125953" y="493796"/>
                </a:lnTo>
                <a:lnTo>
                  <a:pt x="133349" y="495299"/>
                </a:lnTo>
                <a:lnTo>
                  <a:pt x="457199" y="495299"/>
                </a:lnTo>
                <a:lnTo>
                  <a:pt x="457199" y="533399"/>
                </a:lnTo>
                <a:lnTo>
                  <a:pt x="451204" y="563037"/>
                </a:lnTo>
                <a:lnTo>
                  <a:pt x="434860" y="587260"/>
                </a:lnTo>
                <a:lnTo>
                  <a:pt x="410637" y="603604"/>
                </a:lnTo>
                <a:lnTo>
                  <a:pt x="380999" y="609599"/>
                </a:lnTo>
                <a:close/>
              </a:path>
              <a:path w="457200" h="609600">
                <a:moveTo>
                  <a:pt x="457199" y="152399"/>
                </a:moveTo>
                <a:lnTo>
                  <a:pt x="304799" y="152399"/>
                </a:lnTo>
                <a:lnTo>
                  <a:pt x="304799" y="0"/>
                </a:lnTo>
                <a:lnTo>
                  <a:pt x="457199" y="152399"/>
                </a:lnTo>
                <a:close/>
              </a:path>
              <a:path w="457200" h="609600">
                <a:moveTo>
                  <a:pt x="457199" y="342899"/>
                </a:moveTo>
                <a:lnTo>
                  <a:pt x="323849" y="342899"/>
                </a:lnTo>
                <a:lnTo>
                  <a:pt x="331246" y="341396"/>
                </a:lnTo>
                <a:lnTo>
                  <a:pt x="337304" y="337304"/>
                </a:lnTo>
                <a:lnTo>
                  <a:pt x="341396" y="331246"/>
                </a:lnTo>
                <a:lnTo>
                  <a:pt x="342899" y="323849"/>
                </a:lnTo>
                <a:lnTo>
                  <a:pt x="341396" y="316453"/>
                </a:lnTo>
                <a:lnTo>
                  <a:pt x="337304" y="310395"/>
                </a:lnTo>
                <a:lnTo>
                  <a:pt x="331246" y="306303"/>
                </a:lnTo>
                <a:lnTo>
                  <a:pt x="323849" y="304799"/>
                </a:lnTo>
                <a:lnTo>
                  <a:pt x="457199" y="304799"/>
                </a:lnTo>
                <a:lnTo>
                  <a:pt x="457199" y="342899"/>
                </a:lnTo>
                <a:close/>
              </a:path>
              <a:path w="457200" h="609600">
                <a:moveTo>
                  <a:pt x="457199" y="419099"/>
                </a:moveTo>
                <a:lnTo>
                  <a:pt x="323849" y="419099"/>
                </a:lnTo>
                <a:lnTo>
                  <a:pt x="331246" y="417596"/>
                </a:lnTo>
                <a:lnTo>
                  <a:pt x="337304" y="413504"/>
                </a:lnTo>
                <a:lnTo>
                  <a:pt x="341396" y="407446"/>
                </a:lnTo>
                <a:lnTo>
                  <a:pt x="342899" y="400049"/>
                </a:lnTo>
                <a:lnTo>
                  <a:pt x="341396" y="392653"/>
                </a:lnTo>
                <a:lnTo>
                  <a:pt x="337304" y="386595"/>
                </a:lnTo>
                <a:lnTo>
                  <a:pt x="331246" y="382503"/>
                </a:lnTo>
                <a:lnTo>
                  <a:pt x="323849" y="380999"/>
                </a:lnTo>
                <a:lnTo>
                  <a:pt x="457199" y="380999"/>
                </a:lnTo>
                <a:lnTo>
                  <a:pt x="457199" y="419099"/>
                </a:lnTo>
                <a:close/>
              </a:path>
              <a:path w="457200" h="609600">
                <a:moveTo>
                  <a:pt x="457199" y="495299"/>
                </a:moveTo>
                <a:lnTo>
                  <a:pt x="323849" y="495299"/>
                </a:lnTo>
                <a:lnTo>
                  <a:pt x="331246" y="493796"/>
                </a:lnTo>
                <a:lnTo>
                  <a:pt x="337304" y="489704"/>
                </a:lnTo>
                <a:lnTo>
                  <a:pt x="341396" y="483646"/>
                </a:lnTo>
                <a:lnTo>
                  <a:pt x="342899" y="476249"/>
                </a:lnTo>
                <a:lnTo>
                  <a:pt x="341396" y="468853"/>
                </a:lnTo>
                <a:lnTo>
                  <a:pt x="337304" y="462795"/>
                </a:lnTo>
                <a:lnTo>
                  <a:pt x="331246" y="458703"/>
                </a:lnTo>
                <a:lnTo>
                  <a:pt x="323849" y="457199"/>
                </a:lnTo>
                <a:lnTo>
                  <a:pt x="457199" y="457199"/>
                </a:lnTo>
                <a:lnTo>
                  <a:pt x="457199" y="495299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21" name="object 21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100" spc="-95" dirty="0">
                <a:latin typeface="Yu Gothic UI" panose="020B0500000000000000" pitchFamily="50" charset="-128"/>
                <a:ea typeface="Yu Gothic UI" panose="020B0500000000000000" pitchFamily="50" charset="-128"/>
              </a:rPr>
              <a:t>Genspark</a:t>
            </a:r>
            <a:r>
              <a:rPr sz="1100" spc="-1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spc="-85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で作成</a:t>
            </a:r>
            <a:endParaRPr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400" spc="-120" dirty="0">
                <a:latin typeface="Yu Gothic UI" panose="020B0500000000000000" pitchFamily="50" charset="-128"/>
                <a:cs typeface="Noto Sans JP"/>
              </a:rPr>
              <a:t>LangChain</a:t>
            </a:r>
            <a:r>
              <a:rPr sz="1200" spc="-120" dirty="0">
                <a:latin typeface="Yu Gothic UI" panose="020B0500000000000000" pitchFamily="50" charset="-128"/>
              </a:rPr>
              <a:t>によるナレッジ活用の拡張</a:t>
            </a:r>
            <a:endParaRPr sz="1400">
              <a:latin typeface="Yu Gothic UI" panose="020B0500000000000000" pitchFamily="50" charset="-128"/>
              <a:cs typeface="Noto Sans J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99" y="404495"/>
            <a:ext cx="321627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spc="-36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</a:t>
            </a:r>
            <a:r>
              <a:rPr sz="3600" spc="-34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とは？</a:t>
            </a:r>
            <a:endParaRPr sz="4000">
              <a:latin typeface="Yu Gothic UI" panose="020B0500000000000000" pitchFamily="50" charset="-128"/>
              <a:ea typeface="Yu Gothic UI" panose="020B0500000000000000" pitchFamily="50" charset="-128"/>
              <a:cs typeface="Noto Sans JP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71974" y="457199"/>
            <a:ext cx="7515225" cy="742950"/>
            <a:chOff x="4371974" y="457199"/>
            <a:chExt cx="7515225" cy="742950"/>
          </a:xfrm>
        </p:grpSpPr>
        <p:sp>
          <p:nvSpPr>
            <p:cNvPr id="4" name="object 4"/>
            <p:cNvSpPr/>
            <p:nvPr/>
          </p:nvSpPr>
          <p:spPr>
            <a:xfrm>
              <a:off x="4395787" y="457199"/>
              <a:ext cx="7491730" cy="742950"/>
            </a:xfrm>
            <a:custGeom>
              <a:avLst/>
              <a:gdLst/>
              <a:ahLst/>
              <a:cxnLst/>
              <a:rect l="l" t="t" r="r" b="b"/>
              <a:pathLst>
                <a:path w="7491730" h="742950">
                  <a:moveTo>
                    <a:pt x="7420215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20215" y="0"/>
                  </a:lnTo>
                  <a:lnTo>
                    <a:pt x="7425169" y="488"/>
                  </a:lnTo>
                  <a:lnTo>
                    <a:pt x="7461704" y="15621"/>
                  </a:lnTo>
                  <a:lnTo>
                    <a:pt x="7487524" y="51661"/>
                  </a:lnTo>
                  <a:lnTo>
                    <a:pt x="7491410" y="71196"/>
                  </a:lnTo>
                  <a:lnTo>
                    <a:pt x="7491410" y="671753"/>
                  </a:lnTo>
                  <a:lnTo>
                    <a:pt x="7475788" y="713244"/>
                  </a:lnTo>
                  <a:lnTo>
                    <a:pt x="7439748" y="739064"/>
                  </a:lnTo>
                  <a:lnTo>
                    <a:pt x="7420215" y="74294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371974" y="457199"/>
              <a:ext cx="47625" cy="742950"/>
            </a:xfrm>
            <a:custGeom>
              <a:avLst/>
              <a:gdLst/>
              <a:ahLst/>
              <a:cxnLst/>
              <a:rect l="l" t="t" r="r" b="b"/>
              <a:pathLst>
                <a:path w="47625" h="742950">
                  <a:moveTo>
                    <a:pt x="4762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74294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371974" y="2257424"/>
            <a:ext cx="7515225" cy="762000"/>
            <a:chOff x="4371974" y="2257424"/>
            <a:chExt cx="7515225" cy="762000"/>
          </a:xfrm>
        </p:grpSpPr>
        <p:sp>
          <p:nvSpPr>
            <p:cNvPr id="7" name="object 7"/>
            <p:cNvSpPr/>
            <p:nvPr/>
          </p:nvSpPr>
          <p:spPr>
            <a:xfrm>
              <a:off x="4371962" y="2257424"/>
              <a:ext cx="7515225" cy="762000"/>
            </a:xfrm>
            <a:custGeom>
              <a:avLst/>
              <a:gdLst/>
              <a:ahLst/>
              <a:cxnLst/>
              <a:rect l="l" t="t" r="r" b="b"/>
              <a:pathLst>
                <a:path w="7515225" h="762000">
                  <a:moveTo>
                    <a:pt x="7515225" y="0"/>
                  </a:moveTo>
                  <a:lnTo>
                    <a:pt x="2476500" y="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762000" y="762000"/>
                  </a:lnTo>
                  <a:lnTo>
                    <a:pt x="2476500" y="762000"/>
                  </a:lnTo>
                  <a:lnTo>
                    <a:pt x="7515225" y="762000"/>
                  </a:lnTo>
                  <a:lnTo>
                    <a:pt x="7515225" y="0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638674" y="2505074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90499" y="304799"/>
                  </a:moveTo>
                  <a:lnTo>
                    <a:pt x="38099" y="304799"/>
                  </a:lnTo>
                  <a:lnTo>
                    <a:pt x="23281" y="301802"/>
                  </a:lnTo>
                  <a:lnTo>
                    <a:pt x="11169" y="293630"/>
                  </a:lnTo>
                  <a:lnTo>
                    <a:pt x="2997" y="281518"/>
                  </a:lnTo>
                  <a:lnTo>
                    <a:pt x="0" y="266699"/>
                  </a:lnTo>
                  <a:lnTo>
                    <a:pt x="0" y="38099"/>
                  </a:lnTo>
                  <a:lnTo>
                    <a:pt x="2997" y="23281"/>
                  </a:lnTo>
                  <a:lnTo>
                    <a:pt x="11169" y="11169"/>
                  </a:lnTo>
                  <a:lnTo>
                    <a:pt x="23281" y="2997"/>
                  </a:lnTo>
                  <a:lnTo>
                    <a:pt x="38099" y="0"/>
                  </a:lnTo>
                  <a:lnTo>
                    <a:pt x="133349" y="0"/>
                  </a:lnTo>
                  <a:lnTo>
                    <a:pt x="133349" y="76199"/>
                  </a:lnTo>
                  <a:lnTo>
                    <a:pt x="134844" y="83621"/>
                  </a:lnTo>
                  <a:lnTo>
                    <a:pt x="138923" y="89676"/>
                  </a:lnTo>
                  <a:lnTo>
                    <a:pt x="144978" y="93755"/>
                  </a:lnTo>
                  <a:lnTo>
                    <a:pt x="152399" y="95249"/>
                  </a:lnTo>
                  <a:lnTo>
                    <a:pt x="228599" y="95249"/>
                  </a:lnTo>
                  <a:lnTo>
                    <a:pt x="228599" y="152399"/>
                  </a:lnTo>
                  <a:lnTo>
                    <a:pt x="61436" y="152399"/>
                  </a:lnTo>
                  <a:lnTo>
                    <a:pt x="57149" y="156686"/>
                  </a:lnTo>
                  <a:lnTo>
                    <a:pt x="57149" y="167163"/>
                  </a:lnTo>
                  <a:lnTo>
                    <a:pt x="61436" y="171449"/>
                  </a:lnTo>
                  <a:lnTo>
                    <a:pt x="228599" y="171449"/>
                  </a:lnTo>
                  <a:lnTo>
                    <a:pt x="228599" y="190499"/>
                  </a:lnTo>
                  <a:lnTo>
                    <a:pt x="61436" y="190499"/>
                  </a:lnTo>
                  <a:lnTo>
                    <a:pt x="57149" y="194786"/>
                  </a:lnTo>
                  <a:lnTo>
                    <a:pt x="57149" y="205263"/>
                  </a:lnTo>
                  <a:lnTo>
                    <a:pt x="61436" y="209549"/>
                  </a:lnTo>
                  <a:lnTo>
                    <a:pt x="228599" y="209549"/>
                  </a:lnTo>
                  <a:lnTo>
                    <a:pt x="228599" y="228599"/>
                  </a:lnTo>
                  <a:lnTo>
                    <a:pt x="61436" y="228599"/>
                  </a:lnTo>
                  <a:lnTo>
                    <a:pt x="57149" y="232886"/>
                  </a:lnTo>
                  <a:lnTo>
                    <a:pt x="57149" y="243363"/>
                  </a:lnTo>
                  <a:lnTo>
                    <a:pt x="61436" y="247649"/>
                  </a:lnTo>
                  <a:lnTo>
                    <a:pt x="228599" y="247649"/>
                  </a:lnTo>
                  <a:lnTo>
                    <a:pt x="228599" y="266699"/>
                  </a:lnTo>
                  <a:lnTo>
                    <a:pt x="225602" y="281518"/>
                  </a:lnTo>
                  <a:lnTo>
                    <a:pt x="217430" y="293630"/>
                  </a:lnTo>
                  <a:lnTo>
                    <a:pt x="205318" y="301802"/>
                  </a:lnTo>
                  <a:lnTo>
                    <a:pt x="190499" y="304799"/>
                  </a:lnTo>
                  <a:close/>
                </a:path>
                <a:path w="228600" h="304800">
                  <a:moveTo>
                    <a:pt x="228599" y="76199"/>
                  </a:moveTo>
                  <a:lnTo>
                    <a:pt x="152399" y="76199"/>
                  </a:lnTo>
                  <a:lnTo>
                    <a:pt x="152399" y="0"/>
                  </a:lnTo>
                  <a:lnTo>
                    <a:pt x="228599" y="76199"/>
                  </a:lnTo>
                  <a:close/>
                </a:path>
                <a:path w="228600" h="304800">
                  <a:moveTo>
                    <a:pt x="228599" y="171449"/>
                  </a:moveTo>
                  <a:lnTo>
                    <a:pt x="167163" y="171449"/>
                  </a:lnTo>
                  <a:lnTo>
                    <a:pt x="171449" y="167163"/>
                  </a:lnTo>
                  <a:lnTo>
                    <a:pt x="171449" y="156686"/>
                  </a:lnTo>
                  <a:lnTo>
                    <a:pt x="167163" y="152399"/>
                  </a:lnTo>
                  <a:lnTo>
                    <a:pt x="228599" y="152399"/>
                  </a:lnTo>
                  <a:lnTo>
                    <a:pt x="228599" y="171449"/>
                  </a:lnTo>
                  <a:close/>
                </a:path>
                <a:path w="228600" h="304800">
                  <a:moveTo>
                    <a:pt x="228599" y="209549"/>
                  </a:moveTo>
                  <a:lnTo>
                    <a:pt x="167163" y="209549"/>
                  </a:lnTo>
                  <a:lnTo>
                    <a:pt x="171449" y="205263"/>
                  </a:lnTo>
                  <a:lnTo>
                    <a:pt x="171449" y="194786"/>
                  </a:lnTo>
                  <a:lnTo>
                    <a:pt x="167163" y="190499"/>
                  </a:lnTo>
                  <a:lnTo>
                    <a:pt x="228599" y="190499"/>
                  </a:lnTo>
                  <a:lnTo>
                    <a:pt x="228599" y="209549"/>
                  </a:lnTo>
                  <a:close/>
                </a:path>
                <a:path w="228600" h="304800">
                  <a:moveTo>
                    <a:pt x="228599" y="247649"/>
                  </a:moveTo>
                  <a:lnTo>
                    <a:pt x="167163" y="247649"/>
                  </a:lnTo>
                  <a:lnTo>
                    <a:pt x="171449" y="243363"/>
                  </a:lnTo>
                  <a:lnTo>
                    <a:pt x="171449" y="232886"/>
                  </a:lnTo>
                  <a:lnTo>
                    <a:pt x="167163" y="228599"/>
                  </a:lnTo>
                  <a:lnTo>
                    <a:pt x="228599" y="228599"/>
                  </a:lnTo>
                  <a:lnTo>
                    <a:pt x="228599" y="24764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71974" y="3133724"/>
            <a:ext cx="7515225" cy="762000"/>
            <a:chOff x="4371974" y="3133724"/>
            <a:chExt cx="7515225" cy="762000"/>
          </a:xfrm>
        </p:grpSpPr>
        <p:sp>
          <p:nvSpPr>
            <p:cNvPr id="10" name="object 10"/>
            <p:cNvSpPr/>
            <p:nvPr/>
          </p:nvSpPr>
          <p:spPr>
            <a:xfrm>
              <a:off x="4371962" y="3133724"/>
              <a:ext cx="7515225" cy="762000"/>
            </a:xfrm>
            <a:custGeom>
              <a:avLst/>
              <a:gdLst/>
              <a:ahLst/>
              <a:cxnLst/>
              <a:rect l="l" t="t" r="r" b="b"/>
              <a:pathLst>
                <a:path w="7515225" h="762000">
                  <a:moveTo>
                    <a:pt x="7515225" y="0"/>
                  </a:moveTo>
                  <a:lnTo>
                    <a:pt x="2476500" y="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762000" y="762000"/>
                  </a:lnTo>
                  <a:lnTo>
                    <a:pt x="2476500" y="762000"/>
                  </a:lnTo>
                  <a:lnTo>
                    <a:pt x="7515225" y="762000"/>
                  </a:lnTo>
                  <a:lnTo>
                    <a:pt x="7515225" y="0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619624" y="3381374"/>
              <a:ext cx="266700" cy="304800"/>
            </a:xfrm>
            <a:custGeom>
              <a:avLst/>
              <a:gdLst/>
              <a:ahLst/>
              <a:cxnLst/>
              <a:rect l="l" t="t" r="r" b="b"/>
              <a:pathLst>
                <a:path w="266700" h="304800">
                  <a:moveTo>
                    <a:pt x="133349" y="123824"/>
                  </a:moveTo>
                  <a:lnTo>
                    <a:pt x="81447" y="120083"/>
                  </a:lnTo>
                  <a:lnTo>
                    <a:pt x="39059" y="109879"/>
                  </a:lnTo>
                  <a:lnTo>
                    <a:pt x="10480" y="94742"/>
                  </a:lnTo>
                  <a:lnTo>
                    <a:pt x="0" y="76199"/>
                  </a:lnTo>
                  <a:lnTo>
                    <a:pt x="0" y="47624"/>
                  </a:lnTo>
                  <a:lnTo>
                    <a:pt x="10480" y="29082"/>
                  </a:lnTo>
                  <a:lnTo>
                    <a:pt x="39059" y="13945"/>
                  </a:lnTo>
                  <a:lnTo>
                    <a:pt x="81447" y="3741"/>
                  </a:lnTo>
                  <a:lnTo>
                    <a:pt x="133349" y="0"/>
                  </a:lnTo>
                  <a:lnTo>
                    <a:pt x="185252" y="3741"/>
                  </a:lnTo>
                  <a:lnTo>
                    <a:pt x="227640" y="13945"/>
                  </a:lnTo>
                  <a:lnTo>
                    <a:pt x="256219" y="29082"/>
                  </a:lnTo>
                  <a:lnTo>
                    <a:pt x="266699" y="47624"/>
                  </a:lnTo>
                  <a:lnTo>
                    <a:pt x="266699" y="76199"/>
                  </a:lnTo>
                  <a:lnTo>
                    <a:pt x="256219" y="94742"/>
                  </a:lnTo>
                  <a:lnTo>
                    <a:pt x="227640" y="109879"/>
                  </a:lnTo>
                  <a:lnTo>
                    <a:pt x="185252" y="120083"/>
                  </a:lnTo>
                  <a:lnTo>
                    <a:pt x="133349" y="123824"/>
                  </a:lnTo>
                  <a:close/>
                </a:path>
                <a:path w="266700" h="304800">
                  <a:moveTo>
                    <a:pt x="133349" y="219074"/>
                  </a:moveTo>
                  <a:lnTo>
                    <a:pt x="81447" y="215333"/>
                  </a:lnTo>
                  <a:lnTo>
                    <a:pt x="39059" y="205129"/>
                  </a:lnTo>
                  <a:lnTo>
                    <a:pt x="10480" y="189992"/>
                  </a:lnTo>
                  <a:lnTo>
                    <a:pt x="0" y="171449"/>
                  </a:lnTo>
                  <a:lnTo>
                    <a:pt x="0" y="110787"/>
                  </a:lnTo>
                  <a:lnTo>
                    <a:pt x="7062" y="115766"/>
                  </a:lnTo>
                  <a:lnTo>
                    <a:pt x="14955" y="120260"/>
                  </a:lnTo>
                  <a:lnTo>
                    <a:pt x="54238" y="134185"/>
                  </a:lnTo>
                  <a:lnTo>
                    <a:pt x="105171" y="141861"/>
                  </a:lnTo>
                  <a:lnTo>
                    <a:pt x="133349" y="142874"/>
                  </a:lnTo>
                  <a:lnTo>
                    <a:pt x="266699" y="142874"/>
                  </a:lnTo>
                  <a:lnTo>
                    <a:pt x="266699" y="171449"/>
                  </a:lnTo>
                  <a:lnTo>
                    <a:pt x="256219" y="189992"/>
                  </a:lnTo>
                  <a:lnTo>
                    <a:pt x="227640" y="205129"/>
                  </a:lnTo>
                  <a:lnTo>
                    <a:pt x="185252" y="215333"/>
                  </a:lnTo>
                  <a:lnTo>
                    <a:pt x="133349" y="219074"/>
                  </a:lnTo>
                  <a:close/>
                </a:path>
                <a:path w="266700" h="304800">
                  <a:moveTo>
                    <a:pt x="266699" y="142874"/>
                  </a:moveTo>
                  <a:lnTo>
                    <a:pt x="133349" y="142874"/>
                  </a:lnTo>
                  <a:lnTo>
                    <a:pt x="161528" y="141861"/>
                  </a:lnTo>
                  <a:lnTo>
                    <a:pt x="188088" y="138916"/>
                  </a:lnTo>
                  <a:lnTo>
                    <a:pt x="234076" y="127813"/>
                  </a:lnTo>
                  <a:lnTo>
                    <a:pt x="266699" y="110787"/>
                  </a:lnTo>
                  <a:lnTo>
                    <a:pt x="266699" y="142874"/>
                  </a:lnTo>
                  <a:close/>
                </a:path>
                <a:path w="266700" h="304800">
                  <a:moveTo>
                    <a:pt x="133349" y="304799"/>
                  </a:moveTo>
                  <a:lnTo>
                    <a:pt x="81447" y="301058"/>
                  </a:lnTo>
                  <a:lnTo>
                    <a:pt x="39059" y="290854"/>
                  </a:lnTo>
                  <a:lnTo>
                    <a:pt x="10480" y="275717"/>
                  </a:lnTo>
                  <a:lnTo>
                    <a:pt x="0" y="257174"/>
                  </a:lnTo>
                  <a:lnTo>
                    <a:pt x="0" y="206037"/>
                  </a:lnTo>
                  <a:lnTo>
                    <a:pt x="7062" y="211016"/>
                  </a:lnTo>
                  <a:lnTo>
                    <a:pt x="14955" y="215510"/>
                  </a:lnTo>
                  <a:lnTo>
                    <a:pt x="54238" y="229435"/>
                  </a:lnTo>
                  <a:lnTo>
                    <a:pt x="105171" y="237111"/>
                  </a:lnTo>
                  <a:lnTo>
                    <a:pt x="133349" y="238124"/>
                  </a:lnTo>
                  <a:lnTo>
                    <a:pt x="266699" y="238124"/>
                  </a:lnTo>
                  <a:lnTo>
                    <a:pt x="266699" y="257174"/>
                  </a:lnTo>
                  <a:lnTo>
                    <a:pt x="256219" y="275717"/>
                  </a:lnTo>
                  <a:lnTo>
                    <a:pt x="227640" y="290854"/>
                  </a:lnTo>
                  <a:lnTo>
                    <a:pt x="185252" y="301058"/>
                  </a:lnTo>
                  <a:lnTo>
                    <a:pt x="133349" y="304799"/>
                  </a:lnTo>
                  <a:close/>
                </a:path>
                <a:path w="266700" h="304800">
                  <a:moveTo>
                    <a:pt x="266699" y="238124"/>
                  </a:moveTo>
                  <a:lnTo>
                    <a:pt x="133349" y="238124"/>
                  </a:lnTo>
                  <a:lnTo>
                    <a:pt x="161528" y="237111"/>
                  </a:lnTo>
                  <a:lnTo>
                    <a:pt x="188088" y="234166"/>
                  </a:lnTo>
                  <a:lnTo>
                    <a:pt x="234076" y="223063"/>
                  </a:lnTo>
                  <a:lnTo>
                    <a:pt x="266699" y="206037"/>
                  </a:lnTo>
                  <a:lnTo>
                    <a:pt x="266699" y="238124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371974" y="4010024"/>
            <a:ext cx="7515225" cy="762000"/>
            <a:chOff x="4371974" y="4010024"/>
            <a:chExt cx="7515225" cy="762000"/>
          </a:xfrm>
        </p:grpSpPr>
        <p:sp>
          <p:nvSpPr>
            <p:cNvPr id="13" name="object 13"/>
            <p:cNvSpPr/>
            <p:nvPr/>
          </p:nvSpPr>
          <p:spPr>
            <a:xfrm>
              <a:off x="4371962" y="4010024"/>
              <a:ext cx="7515225" cy="762000"/>
            </a:xfrm>
            <a:custGeom>
              <a:avLst/>
              <a:gdLst/>
              <a:ahLst/>
              <a:cxnLst/>
              <a:rect l="l" t="t" r="r" b="b"/>
              <a:pathLst>
                <a:path w="7515225" h="762000">
                  <a:moveTo>
                    <a:pt x="7515225" y="0"/>
                  </a:moveTo>
                  <a:lnTo>
                    <a:pt x="2476500" y="0"/>
                  </a:lnTo>
                  <a:lnTo>
                    <a:pt x="762000" y="0"/>
                  </a:lnTo>
                  <a:lnTo>
                    <a:pt x="0" y="0"/>
                  </a:lnTo>
                  <a:lnTo>
                    <a:pt x="0" y="762000"/>
                  </a:lnTo>
                  <a:lnTo>
                    <a:pt x="762000" y="762000"/>
                  </a:lnTo>
                  <a:lnTo>
                    <a:pt x="2476500" y="762000"/>
                  </a:lnTo>
                  <a:lnTo>
                    <a:pt x="7515225" y="762000"/>
                  </a:lnTo>
                  <a:lnTo>
                    <a:pt x="7515225" y="0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638674" y="4257674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76199" y="76199"/>
                  </a:moveTo>
                  <a:lnTo>
                    <a:pt x="38099" y="76199"/>
                  </a:lnTo>
                  <a:lnTo>
                    <a:pt x="38099" y="19049"/>
                  </a:lnTo>
                  <a:lnTo>
                    <a:pt x="39594" y="11628"/>
                  </a:lnTo>
                  <a:lnTo>
                    <a:pt x="43673" y="5573"/>
                  </a:lnTo>
                  <a:lnTo>
                    <a:pt x="49728" y="1494"/>
                  </a:lnTo>
                  <a:lnTo>
                    <a:pt x="57149" y="0"/>
                  </a:lnTo>
                  <a:lnTo>
                    <a:pt x="64571" y="1494"/>
                  </a:lnTo>
                  <a:lnTo>
                    <a:pt x="70626" y="5573"/>
                  </a:lnTo>
                  <a:lnTo>
                    <a:pt x="74705" y="11628"/>
                  </a:lnTo>
                  <a:lnTo>
                    <a:pt x="76199" y="19049"/>
                  </a:lnTo>
                  <a:lnTo>
                    <a:pt x="76199" y="76199"/>
                  </a:lnTo>
                  <a:close/>
                </a:path>
                <a:path w="228600" h="304800">
                  <a:moveTo>
                    <a:pt x="190499" y="76199"/>
                  </a:moveTo>
                  <a:lnTo>
                    <a:pt x="152399" y="76199"/>
                  </a:lnTo>
                  <a:lnTo>
                    <a:pt x="152399" y="19049"/>
                  </a:lnTo>
                  <a:lnTo>
                    <a:pt x="153894" y="11628"/>
                  </a:lnTo>
                  <a:lnTo>
                    <a:pt x="157973" y="5573"/>
                  </a:lnTo>
                  <a:lnTo>
                    <a:pt x="164028" y="1494"/>
                  </a:lnTo>
                  <a:lnTo>
                    <a:pt x="171449" y="0"/>
                  </a:lnTo>
                  <a:lnTo>
                    <a:pt x="178871" y="1494"/>
                  </a:lnTo>
                  <a:lnTo>
                    <a:pt x="184926" y="5573"/>
                  </a:lnTo>
                  <a:lnTo>
                    <a:pt x="189005" y="11628"/>
                  </a:lnTo>
                  <a:lnTo>
                    <a:pt x="190499" y="19049"/>
                  </a:lnTo>
                  <a:lnTo>
                    <a:pt x="190499" y="76199"/>
                  </a:lnTo>
                  <a:close/>
                </a:path>
                <a:path w="228600" h="304800">
                  <a:moveTo>
                    <a:pt x="114299" y="304799"/>
                  </a:moveTo>
                  <a:lnTo>
                    <a:pt x="106878" y="303305"/>
                  </a:lnTo>
                  <a:lnTo>
                    <a:pt x="100823" y="299226"/>
                  </a:lnTo>
                  <a:lnTo>
                    <a:pt x="96744" y="293171"/>
                  </a:lnTo>
                  <a:lnTo>
                    <a:pt x="95249" y="285749"/>
                  </a:lnTo>
                  <a:lnTo>
                    <a:pt x="95249" y="245744"/>
                  </a:lnTo>
                  <a:lnTo>
                    <a:pt x="65009" y="233922"/>
                  </a:lnTo>
                  <a:lnTo>
                    <a:pt x="40853" y="213047"/>
                  </a:lnTo>
                  <a:lnTo>
                    <a:pt x="24844" y="185184"/>
                  </a:lnTo>
                  <a:lnTo>
                    <a:pt x="19049" y="152399"/>
                  </a:lnTo>
                  <a:lnTo>
                    <a:pt x="19049" y="133349"/>
                  </a:lnTo>
                  <a:lnTo>
                    <a:pt x="11628" y="131855"/>
                  </a:lnTo>
                  <a:lnTo>
                    <a:pt x="5573" y="127776"/>
                  </a:lnTo>
                  <a:lnTo>
                    <a:pt x="1494" y="121721"/>
                  </a:lnTo>
                  <a:lnTo>
                    <a:pt x="0" y="114299"/>
                  </a:lnTo>
                  <a:lnTo>
                    <a:pt x="1494" y="106878"/>
                  </a:lnTo>
                  <a:lnTo>
                    <a:pt x="5573" y="100823"/>
                  </a:lnTo>
                  <a:lnTo>
                    <a:pt x="11628" y="96744"/>
                  </a:lnTo>
                  <a:lnTo>
                    <a:pt x="19049" y="95249"/>
                  </a:lnTo>
                  <a:lnTo>
                    <a:pt x="209549" y="95249"/>
                  </a:lnTo>
                  <a:lnTo>
                    <a:pt x="216971" y="96744"/>
                  </a:lnTo>
                  <a:lnTo>
                    <a:pt x="223026" y="100823"/>
                  </a:lnTo>
                  <a:lnTo>
                    <a:pt x="227105" y="106878"/>
                  </a:lnTo>
                  <a:lnTo>
                    <a:pt x="228599" y="114299"/>
                  </a:lnTo>
                  <a:lnTo>
                    <a:pt x="227105" y="121721"/>
                  </a:lnTo>
                  <a:lnTo>
                    <a:pt x="223026" y="127776"/>
                  </a:lnTo>
                  <a:lnTo>
                    <a:pt x="216971" y="131855"/>
                  </a:lnTo>
                  <a:lnTo>
                    <a:pt x="209549" y="133349"/>
                  </a:lnTo>
                  <a:lnTo>
                    <a:pt x="209549" y="152399"/>
                  </a:lnTo>
                  <a:lnTo>
                    <a:pt x="203754" y="185184"/>
                  </a:lnTo>
                  <a:lnTo>
                    <a:pt x="187746" y="213047"/>
                  </a:lnTo>
                  <a:lnTo>
                    <a:pt x="163590" y="233922"/>
                  </a:lnTo>
                  <a:lnTo>
                    <a:pt x="133349" y="245744"/>
                  </a:lnTo>
                  <a:lnTo>
                    <a:pt x="133349" y="285749"/>
                  </a:lnTo>
                  <a:lnTo>
                    <a:pt x="131855" y="293171"/>
                  </a:lnTo>
                  <a:lnTo>
                    <a:pt x="127776" y="299226"/>
                  </a:lnTo>
                  <a:lnTo>
                    <a:pt x="121721" y="303305"/>
                  </a:lnTo>
                  <a:lnTo>
                    <a:pt x="114299" y="30479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32224" y="643381"/>
            <a:ext cx="595957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dirty="0">
                <a:solidFill>
                  <a:srgbClr val="3181CD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" </a:t>
            </a:r>
            <a:r>
              <a:rPr sz="200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 = </a:t>
            </a:r>
            <a:r>
              <a:rPr sz="2000" dirty="0" err="1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LLM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と外部システム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をつなぐ  </a:t>
            </a:r>
            <a:r>
              <a:rPr sz="20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"道具箱</a:t>
            </a:r>
            <a:r>
              <a:rPr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" </a:t>
            </a:r>
            <a:r>
              <a:rPr sz="2400" b="1" dirty="0">
                <a:solidFill>
                  <a:srgbClr val="3181CD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"</a:t>
            </a:r>
            <a:endParaRPr sz="2400" dirty="0">
              <a:latin typeface="Yu Gothic UI" panose="020B0500000000000000" pitchFamily="50" charset="-128"/>
              <a:ea typeface="Yu Gothic UI" panose="020B0500000000000000" pitchFamily="50" charset="-128"/>
              <a:cs typeface="Noto Sans JP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70689" y="1570339"/>
            <a:ext cx="275590" cy="275590"/>
          </a:xfrm>
          <a:custGeom>
            <a:avLst/>
            <a:gdLst/>
            <a:ahLst/>
            <a:cxnLst/>
            <a:rect l="l" t="t" r="r" b="b"/>
            <a:pathLst>
              <a:path w="275589" h="275589">
                <a:moveTo>
                  <a:pt x="224119" y="275562"/>
                </a:moveTo>
                <a:lnTo>
                  <a:pt x="151984" y="210539"/>
                </a:lnTo>
                <a:lnTo>
                  <a:pt x="140319" y="187503"/>
                </a:lnTo>
                <a:lnTo>
                  <a:pt x="140367" y="174769"/>
                </a:lnTo>
                <a:lnTo>
                  <a:pt x="144323" y="162538"/>
                </a:lnTo>
                <a:lnTo>
                  <a:pt x="85929" y="104144"/>
                </a:lnTo>
                <a:lnTo>
                  <a:pt x="52983" y="104144"/>
                </a:lnTo>
                <a:lnTo>
                  <a:pt x="49179" y="102269"/>
                </a:lnTo>
                <a:lnTo>
                  <a:pt x="46768" y="99108"/>
                </a:lnTo>
                <a:lnTo>
                  <a:pt x="3910" y="43393"/>
                </a:lnTo>
                <a:lnTo>
                  <a:pt x="0" y="38250"/>
                </a:lnTo>
                <a:lnTo>
                  <a:pt x="482" y="31018"/>
                </a:lnTo>
                <a:lnTo>
                  <a:pt x="26464" y="5035"/>
                </a:lnTo>
                <a:lnTo>
                  <a:pt x="31071" y="482"/>
                </a:lnTo>
                <a:lnTo>
                  <a:pt x="38304" y="0"/>
                </a:lnTo>
                <a:lnTo>
                  <a:pt x="102269" y="49232"/>
                </a:lnTo>
                <a:lnTo>
                  <a:pt x="104144" y="52983"/>
                </a:lnTo>
                <a:lnTo>
                  <a:pt x="104144" y="85930"/>
                </a:lnTo>
                <a:lnTo>
                  <a:pt x="162425" y="144210"/>
                </a:lnTo>
                <a:lnTo>
                  <a:pt x="199754" y="144210"/>
                </a:lnTo>
                <a:lnTo>
                  <a:pt x="210539" y="151984"/>
                </a:lnTo>
                <a:lnTo>
                  <a:pt x="270540" y="211985"/>
                </a:lnTo>
                <a:lnTo>
                  <a:pt x="274306" y="217660"/>
                </a:lnTo>
                <a:lnTo>
                  <a:pt x="275562" y="224119"/>
                </a:lnTo>
                <a:lnTo>
                  <a:pt x="274306" y="230578"/>
                </a:lnTo>
                <a:lnTo>
                  <a:pt x="270666" y="236063"/>
                </a:lnTo>
                <a:lnTo>
                  <a:pt x="270540" y="236253"/>
                </a:lnTo>
                <a:lnTo>
                  <a:pt x="236253" y="270540"/>
                </a:lnTo>
                <a:lnTo>
                  <a:pt x="230578" y="274306"/>
                </a:lnTo>
                <a:lnTo>
                  <a:pt x="224119" y="275562"/>
                </a:lnTo>
                <a:close/>
              </a:path>
              <a:path w="275589" h="275589">
                <a:moveTo>
                  <a:pt x="166984" y="124555"/>
                </a:moveTo>
                <a:lnTo>
                  <a:pt x="121287" y="78858"/>
                </a:lnTo>
                <a:lnTo>
                  <a:pt x="121287" y="78429"/>
                </a:lnTo>
                <a:lnTo>
                  <a:pt x="127352" y="48408"/>
                </a:lnTo>
                <a:lnTo>
                  <a:pt x="143888" y="23886"/>
                </a:lnTo>
                <a:lnTo>
                  <a:pt x="168410" y="7350"/>
                </a:lnTo>
                <a:lnTo>
                  <a:pt x="198431" y="1285"/>
                </a:lnTo>
                <a:lnTo>
                  <a:pt x="204056" y="1285"/>
                </a:lnTo>
                <a:lnTo>
                  <a:pt x="209521" y="1875"/>
                </a:lnTo>
                <a:lnTo>
                  <a:pt x="220825" y="4285"/>
                </a:lnTo>
                <a:lnTo>
                  <a:pt x="222378" y="11625"/>
                </a:lnTo>
                <a:lnTo>
                  <a:pt x="182199" y="51804"/>
                </a:lnTo>
                <a:lnTo>
                  <a:pt x="181288" y="54000"/>
                </a:lnTo>
                <a:lnTo>
                  <a:pt x="181288" y="91769"/>
                </a:lnTo>
                <a:lnTo>
                  <a:pt x="185145" y="95626"/>
                </a:lnTo>
                <a:lnTo>
                  <a:pt x="273057" y="95626"/>
                </a:lnTo>
                <a:lnTo>
                  <a:pt x="272319" y="100661"/>
                </a:lnTo>
                <a:lnTo>
                  <a:pt x="263187" y="120356"/>
                </a:lnTo>
                <a:lnTo>
                  <a:pt x="261089" y="122776"/>
                </a:lnTo>
                <a:lnTo>
                  <a:pt x="181702" y="122776"/>
                </a:lnTo>
                <a:lnTo>
                  <a:pt x="166984" y="124555"/>
                </a:lnTo>
                <a:close/>
              </a:path>
              <a:path w="275589" h="275589">
                <a:moveTo>
                  <a:pt x="273057" y="95626"/>
                </a:moveTo>
                <a:lnTo>
                  <a:pt x="222860" y="95626"/>
                </a:lnTo>
                <a:lnTo>
                  <a:pt x="225057" y="94715"/>
                </a:lnTo>
                <a:lnTo>
                  <a:pt x="265236" y="54536"/>
                </a:lnTo>
                <a:lnTo>
                  <a:pt x="272575" y="56090"/>
                </a:lnTo>
                <a:lnTo>
                  <a:pt x="274986" y="67340"/>
                </a:lnTo>
                <a:lnTo>
                  <a:pt x="275575" y="72804"/>
                </a:lnTo>
                <a:lnTo>
                  <a:pt x="275513" y="78858"/>
                </a:lnTo>
                <a:lnTo>
                  <a:pt x="273057" y="95626"/>
                </a:lnTo>
                <a:close/>
              </a:path>
              <a:path w="275589" h="275589">
                <a:moveTo>
                  <a:pt x="231110" y="148341"/>
                </a:moveTo>
                <a:lnTo>
                  <a:pt x="222700" y="139930"/>
                </a:lnTo>
                <a:lnTo>
                  <a:pt x="210333" y="130469"/>
                </a:lnTo>
                <a:lnTo>
                  <a:pt x="196409" y="124749"/>
                </a:lnTo>
                <a:lnTo>
                  <a:pt x="181702" y="122776"/>
                </a:lnTo>
                <a:lnTo>
                  <a:pt x="261089" y="122776"/>
                </a:lnTo>
                <a:lnTo>
                  <a:pt x="249133" y="136566"/>
                </a:lnTo>
                <a:lnTo>
                  <a:pt x="231110" y="148341"/>
                </a:lnTo>
                <a:close/>
              </a:path>
              <a:path w="275589" h="275589">
                <a:moveTo>
                  <a:pt x="37796" y="275562"/>
                </a:moveTo>
                <a:lnTo>
                  <a:pt x="37594" y="275562"/>
                </a:lnTo>
                <a:lnTo>
                  <a:pt x="23502" y="272717"/>
                </a:lnTo>
                <a:lnTo>
                  <a:pt x="11935" y="264915"/>
                </a:lnTo>
                <a:lnTo>
                  <a:pt x="4144" y="253359"/>
                </a:lnTo>
                <a:lnTo>
                  <a:pt x="1285" y="239200"/>
                </a:lnTo>
                <a:lnTo>
                  <a:pt x="1930" y="232718"/>
                </a:lnTo>
                <a:lnTo>
                  <a:pt x="1994" y="232071"/>
                </a:lnTo>
                <a:lnTo>
                  <a:pt x="4064" y="225278"/>
                </a:lnTo>
                <a:lnTo>
                  <a:pt x="7410" y="219017"/>
                </a:lnTo>
                <a:lnTo>
                  <a:pt x="11946" y="213485"/>
                </a:lnTo>
                <a:lnTo>
                  <a:pt x="91501" y="133877"/>
                </a:lnTo>
                <a:lnTo>
                  <a:pt x="124555" y="166931"/>
                </a:lnTo>
                <a:lnTo>
                  <a:pt x="123048" y="175665"/>
                </a:lnTo>
                <a:lnTo>
                  <a:pt x="122868" y="184489"/>
                </a:lnTo>
                <a:lnTo>
                  <a:pt x="124013" y="193253"/>
                </a:lnTo>
                <a:lnTo>
                  <a:pt x="126484" y="201806"/>
                </a:lnTo>
                <a:lnTo>
                  <a:pt x="108430" y="219860"/>
                </a:lnTo>
                <a:lnTo>
                  <a:pt x="42438" y="219860"/>
                </a:lnTo>
                <a:lnTo>
                  <a:pt x="40798" y="220186"/>
                </a:lnTo>
                <a:lnTo>
                  <a:pt x="31286" y="234423"/>
                </a:lnTo>
                <a:lnTo>
                  <a:pt x="31612" y="236063"/>
                </a:lnTo>
                <a:lnTo>
                  <a:pt x="42438" y="245575"/>
                </a:lnTo>
                <a:lnTo>
                  <a:pt x="82715" y="245575"/>
                </a:lnTo>
                <a:lnTo>
                  <a:pt x="63376" y="264915"/>
                </a:lnTo>
                <a:lnTo>
                  <a:pt x="57843" y="269451"/>
                </a:lnTo>
                <a:lnTo>
                  <a:pt x="51732" y="272717"/>
                </a:lnTo>
                <a:lnTo>
                  <a:pt x="44790" y="274866"/>
                </a:lnTo>
                <a:lnTo>
                  <a:pt x="37796" y="275562"/>
                </a:lnTo>
                <a:close/>
              </a:path>
              <a:path w="275589" h="275589">
                <a:moveTo>
                  <a:pt x="199754" y="144210"/>
                </a:moveTo>
                <a:lnTo>
                  <a:pt x="162888" y="144210"/>
                </a:lnTo>
                <a:lnTo>
                  <a:pt x="174881" y="140339"/>
                </a:lnTo>
                <a:lnTo>
                  <a:pt x="187503" y="140339"/>
                </a:lnTo>
                <a:lnTo>
                  <a:pt x="199754" y="144210"/>
                </a:lnTo>
                <a:close/>
              </a:path>
              <a:path w="275589" h="275589">
                <a:moveTo>
                  <a:pt x="82715" y="245575"/>
                </a:moveTo>
                <a:lnTo>
                  <a:pt x="45848" y="245575"/>
                </a:lnTo>
                <a:lnTo>
                  <a:pt x="47488" y="245249"/>
                </a:lnTo>
                <a:lnTo>
                  <a:pt x="50639" y="243944"/>
                </a:lnTo>
                <a:lnTo>
                  <a:pt x="52029" y="243015"/>
                </a:lnTo>
                <a:lnTo>
                  <a:pt x="54440" y="240603"/>
                </a:lnTo>
                <a:lnTo>
                  <a:pt x="55375" y="239200"/>
                </a:lnTo>
                <a:lnTo>
                  <a:pt x="56595" y="236253"/>
                </a:lnTo>
                <a:lnTo>
                  <a:pt x="56674" y="236063"/>
                </a:lnTo>
                <a:lnTo>
                  <a:pt x="57000" y="234423"/>
                </a:lnTo>
                <a:lnTo>
                  <a:pt x="56914" y="230578"/>
                </a:lnTo>
                <a:lnTo>
                  <a:pt x="56674" y="229373"/>
                </a:lnTo>
                <a:lnTo>
                  <a:pt x="45848" y="219860"/>
                </a:lnTo>
                <a:lnTo>
                  <a:pt x="108430" y="219860"/>
                </a:lnTo>
                <a:lnTo>
                  <a:pt x="82715" y="245575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0291" y="1483685"/>
            <a:ext cx="5047109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</a:t>
            </a:r>
            <a:r>
              <a:rPr sz="28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でできること</a:t>
            </a:r>
            <a:endParaRPr sz="2800" dirty="0">
              <a:latin typeface="Yu Gothic UI" panose="020B0500000000000000" pitchFamily="50" charset="-128"/>
              <a:ea typeface="Yu Gothic UI" panose="020B0500000000000000" pitchFamily="50" charset="-128"/>
              <a:cs typeface="BIZ UDP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1974" y="2257424"/>
            <a:ext cx="7515225" cy="5572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endParaRPr sz="1400">
              <a:latin typeface="Yu Gothic UI" panose="020B0500000000000000" pitchFamily="50" charset="-128"/>
              <a:ea typeface="Yu Gothic UI" panose="020B0500000000000000" pitchFamily="50" charset="-128"/>
              <a:cs typeface="Times New Roman"/>
            </a:endParaRPr>
          </a:p>
          <a:p>
            <a:pPr marL="910590">
              <a:lnSpc>
                <a:spcPct val="100000"/>
              </a:lnSpc>
              <a:tabLst>
                <a:tab pos="2625090" algn="l"/>
              </a:tabLst>
            </a:pPr>
            <a:r>
              <a:rPr sz="1400" b="1" spc="-55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フ</a:t>
            </a:r>
            <a:r>
              <a:rPr sz="14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ァ</a:t>
            </a:r>
            <a:r>
              <a:rPr sz="1400" b="1" spc="95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イ</a:t>
            </a:r>
            <a:r>
              <a:rPr sz="1400" b="1" spc="-5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ル</a:t>
            </a:r>
            <a:r>
              <a:rPr sz="14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	</a:t>
            </a:r>
            <a:r>
              <a:rPr sz="1600" spc="-14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PDF</a:t>
            </a:r>
            <a:r>
              <a:rPr sz="1600" spc="-2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 </a:t>
            </a:r>
            <a:r>
              <a:rPr sz="1600" spc="-95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/</a:t>
            </a:r>
            <a:r>
              <a:rPr sz="1600" spc="-2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 </a:t>
            </a:r>
            <a:r>
              <a:rPr sz="1600" spc="-125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Excel</a:t>
            </a:r>
            <a:r>
              <a:rPr sz="1600" spc="-15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 </a:t>
            </a:r>
            <a:r>
              <a:rPr sz="1600" spc="-95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/</a:t>
            </a:r>
            <a:r>
              <a:rPr sz="1600" spc="-2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 </a:t>
            </a:r>
            <a:r>
              <a:rPr sz="1600" spc="-14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Word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か</a:t>
            </a:r>
            <a:r>
              <a:rPr sz="1400" spc="-555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ら</a:t>
            </a:r>
            <a:r>
              <a:rPr sz="1400" spc="8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 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情報抽出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‧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要</a:t>
            </a:r>
            <a:r>
              <a:rPr sz="1400" spc="-5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約</a:t>
            </a:r>
            <a:endParaRPr sz="140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71974" y="3133724"/>
            <a:ext cx="7515225" cy="5572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endParaRPr sz="1400">
              <a:latin typeface="Yu Gothic UI" panose="020B0500000000000000" pitchFamily="50" charset="-128"/>
              <a:ea typeface="Yu Gothic UI" panose="020B0500000000000000" pitchFamily="50" charset="-128"/>
              <a:cs typeface="Times New Roman"/>
            </a:endParaRPr>
          </a:p>
          <a:p>
            <a:pPr marL="910590">
              <a:lnSpc>
                <a:spcPct val="100000"/>
              </a:lnSpc>
              <a:tabLst>
                <a:tab pos="2625090" algn="l"/>
              </a:tabLst>
            </a:pPr>
            <a:r>
              <a:rPr sz="1400" b="1" spc="-155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デ</a:t>
            </a:r>
            <a:r>
              <a:rPr sz="1400" b="1" spc="-11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ー</a:t>
            </a:r>
            <a:r>
              <a:rPr sz="1400" b="1" spc="-2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タ</a:t>
            </a:r>
            <a:r>
              <a:rPr sz="1400" b="1" spc="-11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ベ</a:t>
            </a:r>
            <a:r>
              <a:rPr sz="1400" b="1" spc="-17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ー</a:t>
            </a:r>
            <a:r>
              <a:rPr sz="1400" b="1" spc="-5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ス</a:t>
            </a:r>
            <a:r>
              <a:rPr sz="14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	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自然言語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か</a:t>
            </a:r>
            <a:r>
              <a:rPr sz="1400" spc="-555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ら</a:t>
            </a:r>
            <a:r>
              <a:rPr sz="1400" spc="145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 </a:t>
            </a:r>
            <a:r>
              <a:rPr sz="1600" spc="-135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SQL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を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生成</a:t>
            </a:r>
            <a:r>
              <a:rPr sz="1400" spc="-21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し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て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検</a:t>
            </a:r>
            <a:r>
              <a:rPr sz="1400" spc="-5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索</a:t>
            </a:r>
            <a:endParaRPr sz="140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1974" y="4010024"/>
            <a:ext cx="7515225" cy="5572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endParaRPr sz="1400">
              <a:latin typeface="Yu Gothic UI" panose="020B0500000000000000" pitchFamily="50" charset="-128"/>
              <a:ea typeface="Yu Gothic UI" panose="020B0500000000000000" pitchFamily="50" charset="-128"/>
              <a:cs typeface="Times New Roman"/>
            </a:endParaRPr>
          </a:p>
          <a:p>
            <a:pPr marL="910590">
              <a:lnSpc>
                <a:spcPct val="100000"/>
              </a:lnSpc>
              <a:tabLst>
                <a:tab pos="2625090" algn="l"/>
              </a:tabLst>
            </a:pPr>
            <a:r>
              <a:rPr sz="1400" b="1" spc="-7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API</a:t>
            </a:r>
            <a:r>
              <a:rPr sz="1400" b="1" spc="-17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連</a:t>
            </a:r>
            <a:r>
              <a:rPr sz="1400" b="1" spc="-50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携</a:t>
            </a:r>
            <a:r>
              <a:rPr sz="14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	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外部／内部</a:t>
            </a:r>
            <a:r>
              <a:rPr sz="1600" spc="-11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API</a:t>
            </a:r>
            <a:r>
              <a:rPr sz="1400" spc="-185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と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のリ</a:t>
            </a:r>
            <a:r>
              <a:rPr sz="1400" spc="-185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ア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ルタ</a:t>
            </a:r>
            <a:r>
              <a:rPr sz="1400" spc="-195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イ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ム</a:t>
            </a:r>
            <a:r>
              <a:rPr sz="1400" spc="-17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連</a:t>
            </a:r>
            <a:r>
              <a:rPr sz="1400" spc="-5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携</a:t>
            </a:r>
            <a:endParaRPr sz="140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028" y="5816281"/>
            <a:ext cx="720090" cy="559435"/>
          </a:xfrm>
          <a:custGeom>
            <a:avLst/>
            <a:gdLst/>
            <a:ahLst/>
            <a:cxnLst/>
            <a:rect l="l" t="t" r="r" b="b"/>
            <a:pathLst>
              <a:path w="720090" h="559435">
                <a:moveTo>
                  <a:pt x="461331" y="101631"/>
                </a:moveTo>
                <a:lnTo>
                  <a:pt x="447643" y="96526"/>
                </a:lnTo>
                <a:lnTo>
                  <a:pt x="436566" y="86242"/>
                </a:lnTo>
                <a:lnTo>
                  <a:pt x="430358" y="72486"/>
                </a:lnTo>
                <a:lnTo>
                  <a:pt x="429943" y="57905"/>
                </a:lnTo>
                <a:lnTo>
                  <a:pt x="435043" y="44216"/>
                </a:lnTo>
                <a:lnTo>
                  <a:pt x="445377" y="33140"/>
                </a:lnTo>
                <a:lnTo>
                  <a:pt x="447282" y="31830"/>
                </a:lnTo>
                <a:lnTo>
                  <a:pt x="490924" y="9231"/>
                </a:lnTo>
                <a:lnTo>
                  <a:pt x="537790" y="0"/>
                </a:lnTo>
                <a:lnTo>
                  <a:pt x="585016" y="3901"/>
                </a:lnTo>
                <a:lnTo>
                  <a:pt x="629739" y="20701"/>
                </a:lnTo>
                <a:lnTo>
                  <a:pt x="669095" y="50166"/>
                </a:lnTo>
                <a:lnTo>
                  <a:pt x="688952" y="76181"/>
                </a:lnTo>
                <a:lnTo>
                  <a:pt x="555286" y="76181"/>
                </a:lnTo>
                <a:lnTo>
                  <a:pt x="522353" y="79169"/>
                </a:lnTo>
                <a:lnTo>
                  <a:pt x="491573" y="93743"/>
                </a:lnTo>
                <a:lnTo>
                  <a:pt x="489668" y="95052"/>
                </a:lnTo>
                <a:lnTo>
                  <a:pt x="475913" y="101244"/>
                </a:lnTo>
                <a:lnTo>
                  <a:pt x="461331" y="101631"/>
                </a:lnTo>
                <a:close/>
              </a:path>
              <a:path w="720090" h="559435">
                <a:moveTo>
                  <a:pt x="561076" y="401668"/>
                </a:moveTo>
                <a:lnTo>
                  <a:pt x="413706" y="401668"/>
                </a:lnTo>
                <a:lnTo>
                  <a:pt x="449816" y="394636"/>
                </a:lnTo>
                <a:lnTo>
                  <a:pt x="481572" y="373539"/>
                </a:lnTo>
                <a:lnTo>
                  <a:pt x="615160" y="239713"/>
                </a:lnTo>
                <a:lnTo>
                  <a:pt x="636256" y="207957"/>
                </a:lnTo>
                <a:lnTo>
                  <a:pt x="643288" y="171848"/>
                </a:lnTo>
                <a:lnTo>
                  <a:pt x="636256" y="135738"/>
                </a:lnTo>
                <a:lnTo>
                  <a:pt x="615160" y="103982"/>
                </a:lnTo>
                <a:lnTo>
                  <a:pt x="587260" y="84534"/>
                </a:lnTo>
                <a:lnTo>
                  <a:pt x="555286" y="76181"/>
                </a:lnTo>
                <a:lnTo>
                  <a:pt x="688952" y="76181"/>
                </a:lnTo>
                <a:lnTo>
                  <a:pt x="697125" y="86888"/>
                </a:lnTo>
                <a:lnTo>
                  <a:pt x="713942" y="128240"/>
                </a:lnTo>
                <a:lnTo>
                  <a:pt x="719488" y="171437"/>
                </a:lnTo>
                <a:lnTo>
                  <a:pt x="719540" y="171848"/>
                </a:lnTo>
                <a:lnTo>
                  <a:pt x="713942" y="215574"/>
                </a:lnTo>
                <a:lnTo>
                  <a:pt x="697125" y="256927"/>
                </a:lnTo>
                <a:lnTo>
                  <a:pt x="669095" y="293649"/>
                </a:lnTo>
                <a:lnTo>
                  <a:pt x="561076" y="401668"/>
                </a:lnTo>
                <a:close/>
              </a:path>
              <a:path w="720090" h="559435">
                <a:moveTo>
                  <a:pt x="181751" y="559437"/>
                </a:moveTo>
                <a:lnTo>
                  <a:pt x="134526" y="555536"/>
                </a:lnTo>
                <a:lnTo>
                  <a:pt x="89803" y="538735"/>
                </a:lnTo>
                <a:lnTo>
                  <a:pt x="50447" y="509271"/>
                </a:lnTo>
                <a:lnTo>
                  <a:pt x="22417" y="472549"/>
                </a:lnTo>
                <a:lnTo>
                  <a:pt x="5600" y="431197"/>
                </a:lnTo>
                <a:lnTo>
                  <a:pt x="54" y="388000"/>
                </a:lnTo>
                <a:lnTo>
                  <a:pt x="0" y="387485"/>
                </a:lnTo>
                <a:lnTo>
                  <a:pt x="5600" y="343862"/>
                </a:lnTo>
                <a:lnTo>
                  <a:pt x="22417" y="302510"/>
                </a:lnTo>
                <a:lnTo>
                  <a:pt x="50447" y="265788"/>
                </a:lnTo>
                <a:lnTo>
                  <a:pt x="184154" y="132081"/>
                </a:lnTo>
                <a:lnTo>
                  <a:pt x="221046" y="103982"/>
                </a:lnTo>
                <a:lnTo>
                  <a:pt x="262228" y="87234"/>
                </a:lnTo>
                <a:lnTo>
                  <a:pt x="305895" y="81628"/>
                </a:lnTo>
                <a:lnTo>
                  <a:pt x="349562" y="87234"/>
                </a:lnTo>
                <a:lnTo>
                  <a:pt x="390744" y="103982"/>
                </a:lnTo>
                <a:lnTo>
                  <a:pt x="427636" y="132081"/>
                </a:lnTo>
                <a:lnTo>
                  <a:pt x="446867" y="157768"/>
                </a:lnTo>
                <a:lnTo>
                  <a:pt x="305836" y="157768"/>
                </a:lnTo>
                <a:lnTo>
                  <a:pt x="269726" y="164801"/>
                </a:lnTo>
                <a:lnTo>
                  <a:pt x="237970" y="185897"/>
                </a:lnTo>
                <a:lnTo>
                  <a:pt x="104382" y="319604"/>
                </a:lnTo>
                <a:lnTo>
                  <a:pt x="83285" y="351362"/>
                </a:lnTo>
                <a:lnTo>
                  <a:pt x="76253" y="387485"/>
                </a:lnTo>
                <a:lnTo>
                  <a:pt x="83285" y="423629"/>
                </a:lnTo>
                <a:lnTo>
                  <a:pt x="104336" y="455385"/>
                </a:lnTo>
                <a:lnTo>
                  <a:pt x="107755" y="457806"/>
                </a:lnTo>
                <a:lnTo>
                  <a:pt x="132281" y="474903"/>
                </a:lnTo>
                <a:lnTo>
                  <a:pt x="164255" y="483256"/>
                </a:lnTo>
                <a:lnTo>
                  <a:pt x="287516" y="483256"/>
                </a:lnTo>
                <a:lnTo>
                  <a:pt x="289184" y="486950"/>
                </a:lnTo>
                <a:lnTo>
                  <a:pt x="274165" y="526297"/>
                </a:lnTo>
                <a:lnTo>
                  <a:pt x="228617" y="550205"/>
                </a:lnTo>
                <a:lnTo>
                  <a:pt x="181751" y="559437"/>
                </a:lnTo>
                <a:close/>
              </a:path>
              <a:path w="720090" h="559435">
                <a:moveTo>
                  <a:pt x="419823" y="371143"/>
                </a:moveTo>
                <a:lnTo>
                  <a:pt x="405214" y="370751"/>
                </a:lnTo>
                <a:lnTo>
                  <a:pt x="391441" y="364610"/>
                </a:lnTo>
                <a:lnTo>
                  <a:pt x="381157" y="353600"/>
                </a:lnTo>
                <a:lnTo>
                  <a:pt x="376053" y="339934"/>
                </a:lnTo>
                <a:lnTo>
                  <a:pt x="376440" y="325330"/>
                </a:lnTo>
                <a:lnTo>
                  <a:pt x="382631" y="311508"/>
                </a:lnTo>
                <a:lnTo>
                  <a:pt x="383941" y="309603"/>
                </a:lnTo>
                <a:lnTo>
                  <a:pt x="398515" y="278822"/>
                </a:lnTo>
                <a:lnTo>
                  <a:pt x="393149" y="213866"/>
                </a:lnTo>
                <a:lnTo>
                  <a:pt x="341945" y="164801"/>
                </a:lnTo>
                <a:lnTo>
                  <a:pt x="305836" y="157768"/>
                </a:lnTo>
                <a:lnTo>
                  <a:pt x="446867" y="157768"/>
                </a:lnTo>
                <a:lnTo>
                  <a:pt x="457100" y="171437"/>
                </a:lnTo>
                <a:lnTo>
                  <a:pt x="473894" y="216160"/>
                </a:lnTo>
                <a:lnTo>
                  <a:pt x="477777" y="263386"/>
                </a:lnTo>
                <a:lnTo>
                  <a:pt x="468510" y="310252"/>
                </a:lnTo>
                <a:lnTo>
                  <a:pt x="445853" y="353894"/>
                </a:lnTo>
                <a:lnTo>
                  <a:pt x="444543" y="355799"/>
                </a:lnTo>
                <a:lnTo>
                  <a:pt x="433517" y="366066"/>
                </a:lnTo>
                <a:lnTo>
                  <a:pt x="419823" y="371143"/>
                </a:lnTo>
                <a:close/>
              </a:path>
              <a:path w="720090" h="559435">
                <a:moveTo>
                  <a:pt x="413647" y="477808"/>
                </a:moveTo>
                <a:lnTo>
                  <a:pt x="369979" y="472203"/>
                </a:lnTo>
                <a:lnTo>
                  <a:pt x="328627" y="455385"/>
                </a:lnTo>
                <a:lnTo>
                  <a:pt x="291905" y="427356"/>
                </a:lnTo>
                <a:lnTo>
                  <a:pt x="262442" y="388000"/>
                </a:lnTo>
                <a:lnTo>
                  <a:pt x="245648" y="343284"/>
                </a:lnTo>
                <a:lnTo>
                  <a:pt x="241765" y="296076"/>
                </a:lnTo>
                <a:lnTo>
                  <a:pt x="251032" y="249246"/>
                </a:lnTo>
                <a:lnTo>
                  <a:pt x="273689" y="205661"/>
                </a:lnTo>
                <a:lnTo>
                  <a:pt x="274998" y="203756"/>
                </a:lnTo>
                <a:lnTo>
                  <a:pt x="286025" y="193489"/>
                </a:lnTo>
                <a:lnTo>
                  <a:pt x="299719" y="188412"/>
                </a:lnTo>
                <a:lnTo>
                  <a:pt x="314328" y="188805"/>
                </a:lnTo>
                <a:lnTo>
                  <a:pt x="343489" y="219621"/>
                </a:lnTo>
                <a:lnTo>
                  <a:pt x="335601" y="249953"/>
                </a:lnTo>
                <a:lnTo>
                  <a:pt x="321027" y="280665"/>
                </a:lnTo>
                <a:lnTo>
                  <a:pt x="326392" y="345573"/>
                </a:lnTo>
                <a:lnTo>
                  <a:pt x="377597" y="394636"/>
                </a:lnTo>
                <a:lnTo>
                  <a:pt x="413706" y="401668"/>
                </a:lnTo>
                <a:lnTo>
                  <a:pt x="561076" y="401668"/>
                </a:lnTo>
                <a:lnTo>
                  <a:pt x="535388" y="427356"/>
                </a:lnTo>
                <a:lnTo>
                  <a:pt x="498666" y="455385"/>
                </a:lnTo>
                <a:lnTo>
                  <a:pt x="457314" y="472203"/>
                </a:lnTo>
                <a:lnTo>
                  <a:pt x="413647" y="477808"/>
                </a:lnTo>
                <a:close/>
              </a:path>
              <a:path w="720090" h="559435">
                <a:moveTo>
                  <a:pt x="287516" y="483256"/>
                </a:moveTo>
                <a:lnTo>
                  <a:pt x="164255" y="483256"/>
                </a:lnTo>
                <a:lnTo>
                  <a:pt x="197189" y="480268"/>
                </a:lnTo>
                <a:lnTo>
                  <a:pt x="227969" y="465694"/>
                </a:lnTo>
                <a:lnTo>
                  <a:pt x="229874" y="464384"/>
                </a:lnTo>
                <a:lnTo>
                  <a:pt x="243629" y="458193"/>
                </a:lnTo>
                <a:lnTo>
                  <a:pt x="258211" y="457806"/>
                </a:lnTo>
                <a:lnTo>
                  <a:pt x="271899" y="462911"/>
                </a:lnTo>
                <a:lnTo>
                  <a:pt x="282976" y="473195"/>
                </a:lnTo>
                <a:lnTo>
                  <a:pt x="287516" y="483256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 sz="20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23" name="object 23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 sz="2000"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100" spc="-95" dirty="0">
                <a:latin typeface="Yu Gothic UI" panose="020B0500000000000000" pitchFamily="50" charset="-128"/>
                <a:ea typeface="Yu Gothic UI" panose="020B0500000000000000" pitchFamily="50" charset="-128"/>
              </a:rPr>
              <a:t>Genspark</a:t>
            </a:r>
            <a:r>
              <a:rPr sz="1100" spc="-1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spc="-85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で作成</a:t>
            </a:r>
            <a:endParaRPr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400" spc="-120" dirty="0">
                <a:latin typeface="Yu Gothic UI" panose="020B0500000000000000" pitchFamily="50" charset="-128"/>
                <a:cs typeface="Noto Sans JP"/>
              </a:rPr>
              <a:t>LangChain</a:t>
            </a:r>
            <a:r>
              <a:rPr sz="1200" spc="-120" dirty="0">
                <a:latin typeface="Yu Gothic UI" panose="020B0500000000000000" pitchFamily="50" charset="-128"/>
              </a:rPr>
              <a:t>によるナレッジ活用の拡張</a:t>
            </a:r>
            <a:endParaRPr sz="1400">
              <a:latin typeface="Yu Gothic UI" panose="020B0500000000000000" pitchFamily="50" charset="-128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067175" cy="6856413"/>
          </a:xfrm>
          <a:custGeom>
            <a:avLst/>
            <a:gdLst/>
            <a:ahLst/>
            <a:cxnLst/>
            <a:rect l="l" t="t" r="r" b="b"/>
            <a:pathLst>
              <a:path w="4067175" h="10086975">
                <a:moveTo>
                  <a:pt x="4067174" y="10086974"/>
                </a:moveTo>
                <a:lnTo>
                  <a:pt x="0" y="10086974"/>
                </a:lnTo>
                <a:lnTo>
                  <a:pt x="0" y="0"/>
                </a:lnTo>
                <a:lnTo>
                  <a:pt x="4067174" y="0"/>
                </a:lnTo>
                <a:lnTo>
                  <a:pt x="4067174" y="10086974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10"/>
              </a:spcBef>
            </a:pPr>
            <a:r>
              <a:rPr sz="3200" spc="-195" dirty="0" err="1">
                <a:latin typeface="Yu Gothic UI" panose="020B0500000000000000" pitchFamily="50" charset="-128"/>
                <a:ea typeface="Yu Gothic UI" panose="020B0500000000000000" pitchFamily="50" charset="-128"/>
              </a:rPr>
              <a:t>活用イメージ</a:t>
            </a:r>
            <a:br>
              <a:rPr lang="en-US" sz="3200" spc="-195" dirty="0"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sz="3200" spc="235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sz="3200" spc="235" dirty="0">
                <a:latin typeface="Yu Gothic UI" panose="020B0500000000000000" pitchFamily="50" charset="-128"/>
                <a:ea typeface="Yu Gothic UI" panose="020B0500000000000000" pitchFamily="50" charset="-128"/>
                <a:cs typeface="Arial Nova"/>
              </a:rPr>
              <a:t>DB</a:t>
            </a:r>
            <a:r>
              <a:rPr sz="3200" spc="-370" dirty="0">
                <a:latin typeface="Yu Gothic UI" panose="020B0500000000000000" pitchFamily="50" charset="-128"/>
                <a:ea typeface="Yu Gothic UI" panose="020B0500000000000000" pitchFamily="50" charset="-128"/>
              </a:rPr>
              <a:t>連携</a:t>
            </a:r>
            <a:r>
              <a:rPr sz="3200" spc="1270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）</a:t>
            </a:r>
            <a:endParaRPr sz="3200" dirty="0">
              <a:latin typeface="Yu Gothic UI" panose="020B0500000000000000" pitchFamily="50" charset="-128"/>
              <a:ea typeface="Yu Gothic UI" panose="020B0500000000000000" pitchFamily="50" charset="-128"/>
              <a:cs typeface="Arial Nova"/>
            </a:endParaRP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AC9B1C6A-A896-610B-F6C6-6CA28DFE838B}"/>
              </a:ext>
            </a:extLst>
          </p:cNvPr>
          <p:cNvGrpSpPr/>
          <p:nvPr/>
        </p:nvGrpSpPr>
        <p:grpSpPr>
          <a:xfrm>
            <a:off x="4381499" y="227806"/>
            <a:ext cx="7496175" cy="697592"/>
            <a:chOff x="4381499" y="463013"/>
            <a:chExt cx="7496175" cy="697592"/>
          </a:xfrm>
        </p:grpSpPr>
        <p:grpSp>
          <p:nvGrpSpPr>
            <p:cNvPr id="4" name="object 4"/>
            <p:cNvGrpSpPr/>
            <p:nvPr/>
          </p:nvGrpSpPr>
          <p:grpSpPr>
            <a:xfrm>
              <a:off x="4381499" y="463013"/>
              <a:ext cx="7496175" cy="697592"/>
              <a:chOff x="4381499" y="466725"/>
              <a:chExt cx="7496175" cy="1143000"/>
            </a:xfrm>
          </p:grpSpPr>
          <p:sp>
            <p:nvSpPr>
              <p:cNvPr id="5" name="object 5"/>
              <p:cNvSpPr/>
              <p:nvPr/>
            </p:nvSpPr>
            <p:spPr>
              <a:xfrm>
                <a:off x="4381499" y="466725"/>
                <a:ext cx="7496175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7496175" h="1143000">
                    <a:moveTo>
                      <a:pt x="7398279" y="1142999"/>
                    </a:moveTo>
                    <a:lnTo>
                      <a:pt x="97895" y="1142999"/>
                    </a:lnTo>
                    <a:lnTo>
                      <a:pt x="91081" y="1142328"/>
                    </a:lnTo>
                    <a:lnTo>
                      <a:pt x="52285" y="1129164"/>
                    </a:lnTo>
                    <a:lnTo>
                      <a:pt x="21479" y="1102154"/>
                    </a:lnTo>
                    <a:lnTo>
                      <a:pt x="3355" y="1065412"/>
                    </a:lnTo>
                    <a:lnTo>
                      <a:pt x="0" y="1045104"/>
                    </a:lnTo>
                    <a:lnTo>
                      <a:pt x="0" y="1038224"/>
                    </a:lnTo>
                    <a:lnTo>
                      <a:pt x="0" y="97895"/>
                    </a:lnTo>
                    <a:lnTo>
                      <a:pt x="10608" y="58323"/>
                    </a:lnTo>
                    <a:lnTo>
                      <a:pt x="35552" y="25823"/>
                    </a:lnTo>
                    <a:lnTo>
                      <a:pt x="71034" y="5342"/>
                    </a:lnTo>
                    <a:lnTo>
                      <a:pt x="97895" y="0"/>
                    </a:lnTo>
                    <a:lnTo>
                      <a:pt x="7398279" y="0"/>
                    </a:lnTo>
                    <a:lnTo>
                      <a:pt x="7437850" y="10608"/>
                    </a:lnTo>
                    <a:lnTo>
                      <a:pt x="7470350" y="35552"/>
                    </a:lnTo>
                    <a:lnTo>
                      <a:pt x="7490830" y="71035"/>
                    </a:lnTo>
                    <a:lnTo>
                      <a:pt x="7496173" y="97895"/>
                    </a:lnTo>
                    <a:lnTo>
                      <a:pt x="7496173" y="1045104"/>
                    </a:lnTo>
                    <a:lnTo>
                      <a:pt x="7485564" y="1084676"/>
                    </a:lnTo>
                    <a:lnTo>
                      <a:pt x="7460621" y="1117176"/>
                    </a:lnTo>
                    <a:lnTo>
                      <a:pt x="7425138" y="1137656"/>
                    </a:lnTo>
                    <a:lnTo>
                      <a:pt x="7405091" y="1142328"/>
                    </a:lnTo>
                    <a:lnTo>
                      <a:pt x="7398279" y="1142999"/>
                    </a:lnTo>
                    <a:close/>
                  </a:path>
                </a:pathLst>
              </a:custGeom>
              <a:solidFill>
                <a:srgbClr val="E6F2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381499" y="466725"/>
                <a:ext cx="7496175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7496175" h="1143000">
                    <a:moveTo>
                      <a:pt x="0" y="1038224"/>
                    </a:moveTo>
                    <a:lnTo>
                      <a:pt x="0" y="104774"/>
                    </a:lnTo>
                    <a:lnTo>
                      <a:pt x="0" y="97895"/>
                    </a:lnTo>
                    <a:lnTo>
                      <a:pt x="671" y="91081"/>
                    </a:lnTo>
                    <a:lnTo>
                      <a:pt x="2013" y="84334"/>
                    </a:lnTo>
                    <a:lnTo>
                      <a:pt x="3355" y="77586"/>
                    </a:lnTo>
                    <a:lnTo>
                      <a:pt x="5342" y="71035"/>
                    </a:lnTo>
                    <a:lnTo>
                      <a:pt x="7975" y="64679"/>
                    </a:lnTo>
                    <a:lnTo>
                      <a:pt x="10608" y="58323"/>
                    </a:lnTo>
                    <a:lnTo>
                      <a:pt x="13835" y="52285"/>
                    </a:lnTo>
                    <a:lnTo>
                      <a:pt x="17657" y="46565"/>
                    </a:lnTo>
                    <a:lnTo>
                      <a:pt x="21479" y="40844"/>
                    </a:lnTo>
                    <a:lnTo>
                      <a:pt x="25823" y="35552"/>
                    </a:lnTo>
                    <a:lnTo>
                      <a:pt x="30687" y="30687"/>
                    </a:lnTo>
                    <a:lnTo>
                      <a:pt x="35552" y="25823"/>
                    </a:lnTo>
                    <a:lnTo>
                      <a:pt x="71034" y="5342"/>
                    </a:lnTo>
                    <a:lnTo>
                      <a:pt x="84334" y="2013"/>
                    </a:lnTo>
                    <a:lnTo>
                      <a:pt x="91081" y="671"/>
                    </a:lnTo>
                    <a:lnTo>
                      <a:pt x="97895" y="0"/>
                    </a:lnTo>
                    <a:lnTo>
                      <a:pt x="104775" y="0"/>
                    </a:lnTo>
                    <a:lnTo>
                      <a:pt x="7391399" y="0"/>
                    </a:lnTo>
                    <a:lnTo>
                      <a:pt x="7398279" y="0"/>
                    </a:lnTo>
                    <a:lnTo>
                      <a:pt x="7405091" y="671"/>
                    </a:lnTo>
                    <a:lnTo>
                      <a:pt x="7411839" y="2013"/>
                    </a:lnTo>
                    <a:lnTo>
                      <a:pt x="7418586" y="3355"/>
                    </a:lnTo>
                    <a:lnTo>
                      <a:pt x="7425138" y="5342"/>
                    </a:lnTo>
                    <a:lnTo>
                      <a:pt x="7431493" y="7975"/>
                    </a:lnTo>
                    <a:lnTo>
                      <a:pt x="7437850" y="10608"/>
                    </a:lnTo>
                    <a:lnTo>
                      <a:pt x="7443888" y="13835"/>
                    </a:lnTo>
                    <a:lnTo>
                      <a:pt x="7449607" y="17657"/>
                    </a:lnTo>
                    <a:lnTo>
                      <a:pt x="7455328" y="21479"/>
                    </a:lnTo>
                    <a:lnTo>
                      <a:pt x="7482337" y="52285"/>
                    </a:lnTo>
                    <a:lnTo>
                      <a:pt x="7488197" y="64679"/>
                    </a:lnTo>
                    <a:lnTo>
                      <a:pt x="7490830" y="71035"/>
                    </a:lnTo>
                    <a:lnTo>
                      <a:pt x="7492817" y="77586"/>
                    </a:lnTo>
                    <a:lnTo>
                      <a:pt x="7494159" y="84334"/>
                    </a:lnTo>
                    <a:lnTo>
                      <a:pt x="7495502" y="91081"/>
                    </a:lnTo>
                    <a:lnTo>
                      <a:pt x="7496173" y="97895"/>
                    </a:lnTo>
                    <a:lnTo>
                      <a:pt x="7496174" y="104774"/>
                    </a:lnTo>
                    <a:lnTo>
                      <a:pt x="7496174" y="1038224"/>
                    </a:lnTo>
                    <a:lnTo>
                      <a:pt x="7496173" y="1045104"/>
                    </a:lnTo>
                    <a:lnTo>
                      <a:pt x="7495502" y="1051918"/>
                    </a:lnTo>
                    <a:lnTo>
                      <a:pt x="7494159" y="1058665"/>
                    </a:lnTo>
                    <a:lnTo>
                      <a:pt x="7492817" y="1065412"/>
                    </a:lnTo>
                    <a:lnTo>
                      <a:pt x="7490830" y="1071964"/>
                    </a:lnTo>
                    <a:lnTo>
                      <a:pt x="7488197" y="1078320"/>
                    </a:lnTo>
                    <a:lnTo>
                      <a:pt x="7485564" y="1084676"/>
                    </a:lnTo>
                    <a:lnTo>
                      <a:pt x="7482337" y="1090714"/>
                    </a:lnTo>
                    <a:lnTo>
                      <a:pt x="7478514" y="1096434"/>
                    </a:lnTo>
                    <a:lnTo>
                      <a:pt x="7474693" y="1102154"/>
                    </a:lnTo>
                    <a:lnTo>
                      <a:pt x="7449607" y="1125341"/>
                    </a:lnTo>
                    <a:lnTo>
                      <a:pt x="7443888" y="1129164"/>
                    </a:lnTo>
                    <a:lnTo>
                      <a:pt x="7437850" y="1132391"/>
                    </a:lnTo>
                    <a:lnTo>
                      <a:pt x="7431493" y="1135024"/>
                    </a:lnTo>
                    <a:lnTo>
                      <a:pt x="7425138" y="1137656"/>
                    </a:lnTo>
                    <a:lnTo>
                      <a:pt x="7418586" y="1139644"/>
                    </a:lnTo>
                    <a:lnTo>
                      <a:pt x="7411839" y="1140986"/>
                    </a:lnTo>
                    <a:lnTo>
                      <a:pt x="7405091" y="1142328"/>
                    </a:lnTo>
                    <a:lnTo>
                      <a:pt x="7398279" y="1142999"/>
                    </a:lnTo>
                    <a:lnTo>
                      <a:pt x="7391399" y="1142999"/>
                    </a:lnTo>
                    <a:lnTo>
                      <a:pt x="104775" y="1142999"/>
                    </a:lnTo>
                    <a:lnTo>
                      <a:pt x="64679" y="1135024"/>
                    </a:lnTo>
                    <a:lnTo>
                      <a:pt x="58323" y="1132391"/>
                    </a:lnTo>
                    <a:lnTo>
                      <a:pt x="30687" y="1112311"/>
                    </a:lnTo>
                    <a:lnTo>
                      <a:pt x="25823" y="1107447"/>
                    </a:lnTo>
                    <a:lnTo>
                      <a:pt x="21479" y="1102154"/>
                    </a:lnTo>
                    <a:lnTo>
                      <a:pt x="17657" y="1096434"/>
                    </a:lnTo>
                    <a:lnTo>
                      <a:pt x="13835" y="1090714"/>
                    </a:lnTo>
                    <a:lnTo>
                      <a:pt x="10608" y="1084676"/>
                    </a:lnTo>
                    <a:lnTo>
                      <a:pt x="7975" y="1078320"/>
                    </a:lnTo>
                    <a:lnTo>
                      <a:pt x="5342" y="1071964"/>
                    </a:lnTo>
                    <a:lnTo>
                      <a:pt x="3355" y="1065412"/>
                    </a:lnTo>
                    <a:lnTo>
                      <a:pt x="2013" y="1058665"/>
                    </a:lnTo>
                    <a:lnTo>
                      <a:pt x="671" y="1051918"/>
                    </a:lnTo>
                    <a:lnTo>
                      <a:pt x="0" y="1045104"/>
                    </a:lnTo>
                    <a:lnTo>
                      <a:pt x="0" y="1038224"/>
                    </a:lnTo>
                    <a:close/>
                  </a:path>
                </a:pathLst>
              </a:custGeom>
              <a:ln w="19049">
                <a:solidFill>
                  <a:srgbClr val="3181CD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648200" y="823648"/>
                <a:ext cx="285750" cy="506224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285750">
                    <a:moveTo>
                      <a:pt x="142875" y="285750"/>
                    </a:moveTo>
                    <a:lnTo>
                      <a:pt x="101400" y="279599"/>
                    </a:lnTo>
                    <a:lnTo>
                      <a:pt x="63497" y="261671"/>
                    </a:lnTo>
                    <a:lnTo>
                      <a:pt x="32429" y="233514"/>
                    </a:lnTo>
                    <a:lnTo>
                      <a:pt x="10875" y="197550"/>
                    </a:lnTo>
                    <a:lnTo>
                      <a:pt x="686" y="156879"/>
                    </a:lnTo>
                    <a:lnTo>
                      <a:pt x="114" y="147563"/>
                    </a:lnTo>
                    <a:lnTo>
                      <a:pt x="0" y="142875"/>
                    </a:lnTo>
                    <a:lnTo>
                      <a:pt x="6150" y="101400"/>
                    </a:lnTo>
                    <a:lnTo>
                      <a:pt x="24078" y="63497"/>
                    </a:lnTo>
                    <a:lnTo>
                      <a:pt x="52234" y="32429"/>
                    </a:lnTo>
                    <a:lnTo>
                      <a:pt x="88199" y="10875"/>
                    </a:lnTo>
                    <a:lnTo>
                      <a:pt x="128870" y="686"/>
                    </a:lnTo>
                    <a:lnTo>
                      <a:pt x="142875" y="0"/>
                    </a:lnTo>
                    <a:lnTo>
                      <a:pt x="149894" y="171"/>
                    </a:lnTo>
                    <a:lnTo>
                      <a:pt x="191000" y="8348"/>
                    </a:lnTo>
                    <a:lnTo>
                      <a:pt x="227992" y="28121"/>
                    </a:lnTo>
                    <a:lnTo>
                      <a:pt x="257628" y="57757"/>
                    </a:lnTo>
                    <a:lnTo>
                      <a:pt x="266565" y="71437"/>
                    </a:lnTo>
                    <a:lnTo>
                      <a:pt x="124234" y="71437"/>
                    </a:lnTo>
                    <a:lnTo>
                      <a:pt x="114669" y="72940"/>
                    </a:lnTo>
                    <a:lnTo>
                      <a:pt x="106193" y="77179"/>
                    </a:lnTo>
                    <a:lnTo>
                      <a:pt x="99370" y="83751"/>
                    </a:lnTo>
                    <a:lnTo>
                      <a:pt x="94983" y="91854"/>
                    </a:lnTo>
                    <a:lnTo>
                      <a:pt x="92143" y="99900"/>
                    </a:lnTo>
                    <a:lnTo>
                      <a:pt x="95826" y="107602"/>
                    </a:lnTo>
                    <a:lnTo>
                      <a:pt x="109667" y="112514"/>
                    </a:lnTo>
                    <a:lnTo>
                      <a:pt x="163580" y="112514"/>
                    </a:lnTo>
                    <a:lnTo>
                      <a:pt x="132047" y="130596"/>
                    </a:lnTo>
                    <a:lnTo>
                      <a:pt x="129480" y="135005"/>
                    </a:lnTo>
                    <a:lnTo>
                      <a:pt x="129480" y="154762"/>
                    </a:lnTo>
                    <a:lnTo>
                      <a:pt x="135452" y="160734"/>
                    </a:lnTo>
                    <a:lnTo>
                      <a:pt x="284587" y="160734"/>
                    </a:lnTo>
                    <a:lnTo>
                      <a:pt x="284205" y="163830"/>
                    </a:lnTo>
                    <a:lnTo>
                      <a:pt x="283004" y="170748"/>
                    </a:lnTo>
                    <a:lnTo>
                      <a:pt x="281467" y="177599"/>
                    </a:lnTo>
                    <a:lnTo>
                      <a:pt x="281191" y="178593"/>
                    </a:lnTo>
                    <a:lnTo>
                      <a:pt x="140506" y="178593"/>
                    </a:lnTo>
                    <a:lnTo>
                      <a:pt x="138228" y="179046"/>
                    </a:lnTo>
                    <a:lnTo>
                      <a:pt x="125015" y="194084"/>
                    </a:lnTo>
                    <a:lnTo>
                      <a:pt x="125015" y="198821"/>
                    </a:lnTo>
                    <a:lnTo>
                      <a:pt x="140506" y="214312"/>
                    </a:lnTo>
                    <a:lnTo>
                      <a:pt x="266565" y="214312"/>
                    </a:lnTo>
                    <a:lnTo>
                      <a:pt x="265428" y="216320"/>
                    </a:lnTo>
                    <a:lnTo>
                      <a:pt x="238818" y="248744"/>
                    </a:lnTo>
                    <a:lnTo>
                      <a:pt x="203970" y="272029"/>
                    </a:lnTo>
                    <a:lnTo>
                      <a:pt x="163830" y="284205"/>
                    </a:lnTo>
                    <a:lnTo>
                      <a:pt x="149894" y="285578"/>
                    </a:lnTo>
                    <a:lnTo>
                      <a:pt x="142875" y="285750"/>
                    </a:lnTo>
                    <a:close/>
                  </a:path>
                  <a:path w="285750" h="285750">
                    <a:moveTo>
                      <a:pt x="284587" y="160734"/>
                    </a:moveTo>
                    <a:lnTo>
                      <a:pt x="150186" y="160734"/>
                    </a:lnTo>
                    <a:lnTo>
                      <a:pt x="154077" y="156879"/>
                    </a:lnTo>
                    <a:lnTo>
                      <a:pt x="156158" y="154762"/>
                    </a:lnTo>
                    <a:lnTo>
                      <a:pt x="156269" y="147563"/>
                    </a:lnTo>
                    <a:lnTo>
                      <a:pt x="174296" y="137238"/>
                    </a:lnTo>
                    <a:lnTo>
                      <a:pt x="181675" y="131572"/>
                    </a:lnTo>
                    <a:lnTo>
                      <a:pt x="191789" y="108150"/>
                    </a:lnTo>
                    <a:lnTo>
                      <a:pt x="191862" y="107602"/>
                    </a:lnTo>
                    <a:lnTo>
                      <a:pt x="170491" y="74208"/>
                    </a:lnTo>
                    <a:lnTo>
                      <a:pt x="156771" y="71437"/>
                    </a:lnTo>
                    <a:lnTo>
                      <a:pt x="266565" y="71437"/>
                    </a:lnTo>
                    <a:lnTo>
                      <a:pt x="281467" y="108150"/>
                    </a:lnTo>
                    <a:lnTo>
                      <a:pt x="285578" y="149894"/>
                    </a:lnTo>
                    <a:lnTo>
                      <a:pt x="285063" y="156879"/>
                    </a:lnTo>
                    <a:lnTo>
                      <a:pt x="284587" y="160734"/>
                    </a:lnTo>
                    <a:close/>
                  </a:path>
                  <a:path w="285750" h="285750">
                    <a:moveTo>
                      <a:pt x="163580" y="112514"/>
                    </a:moveTo>
                    <a:lnTo>
                      <a:pt x="109667" y="112514"/>
                    </a:lnTo>
                    <a:lnTo>
                      <a:pt x="117369" y="108886"/>
                    </a:lnTo>
                    <a:lnTo>
                      <a:pt x="119825" y="101910"/>
                    </a:lnTo>
                    <a:lnTo>
                      <a:pt x="120662" y="99454"/>
                    </a:lnTo>
                    <a:lnTo>
                      <a:pt x="122336" y="98282"/>
                    </a:lnTo>
                    <a:lnTo>
                      <a:pt x="161404" y="98282"/>
                    </a:lnTo>
                    <a:lnTo>
                      <a:pt x="165085" y="101910"/>
                    </a:lnTo>
                    <a:lnTo>
                      <a:pt x="165199" y="109723"/>
                    </a:lnTo>
                    <a:lnTo>
                      <a:pt x="163580" y="112514"/>
                    </a:lnTo>
                    <a:close/>
                  </a:path>
                  <a:path w="285750" h="285750">
                    <a:moveTo>
                      <a:pt x="266565" y="214312"/>
                    </a:moveTo>
                    <a:lnTo>
                      <a:pt x="145243" y="214312"/>
                    </a:lnTo>
                    <a:lnTo>
                      <a:pt x="147521" y="213859"/>
                    </a:lnTo>
                    <a:lnTo>
                      <a:pt x="151897" y="212046"/>
                    </a:lnTo>
                    <a:lnTo>
                      <a:pt x="160734" y="198821"/>
                    </a:lnTo>
                    <a:lnTo>
                      <a:pt x="160734" y="194084"/>
                    </a:lnTo>
                    <a:lnTo>
                      <a:pt x="145243" y="178593"/>
                    </a:lnTo>
                    <a:lnTo>
                      <a:pt x="281191" y="178593"/>
                    </a:lnTo>
                    <a:lnTo>
                      <a:pt x="268880" y="210226"/>
                    </a:lnTo>
                    <a:lnTo>
                      <a:pt x="266565" y="214312"/>
                    </a:lnTo>
                    <a:close/>
                  </a:path>
                </a:pathLst>
              </a:custGeom>
              <a:solidFill>
                <a:srgbClr val="2562EB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5041800" y="695959"/>
              <a:ext cx="2117090" cy="2584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dirty="0"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ユーザーから の質問例：</a:t>
              </a:r>
              <a:endParaRPr sz="1600" dirty="0"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010400" y="662937"/>
              <a:ext cx="4554290" cy="32444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-20" dirty="0"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「今週の売上トップ</a:t>
              </a:r>
              <a:r>
                <a:rPr b="1" spc="-85" dirty="0">
                  <a:latin typeface="Yu Gothic UI" panose="020B0500000000000000" pitchFamily="50" charset="-128"/>
                  <a:ea typeface="Yu Gothic UI" panose="020B0500000000000000" pitchFamily="50" charset="-128"/>
                  <a:cs typeface="Trebuchet MS"/>
                </a:rPr>
                <a:t>5</a:t>
              </a:r>
              <a:r>
                <a:rPr sz="2000" b="1" spc="114" dirty="0"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は？」</a:t>
              </a:r>
              <a:endParaRPr sz="2000" dirty="0"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endParaRP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73D5B064-131F-37C6-9FEF-A67A31A8A027}"/>
              </a:ext>
            </a:extLst>
          </p:cNvPr>
          <p:cNvGrpSpPr/>
          <p:nvPr/>
        </p:nvGrpSpPr>
        <p:grpSpPr>
          <a:xfrm>
            <a:off x="4371974" y="1129927"/>
            <a:ext cx="7515542" cy="1688679"/>
            <a:chOff x="4371974" y="1463736"/>
            <a:chExt cx="7515542" cy="1688679"/>
          </a:xfrm>
        </p:grpSpPr>
        <p:sp>
          <p:nvSpPr>
            <p:cNvPr id="10" name="object 10"/>
            <p:cNvSpPr/>
            <p:nvPr/>
          </p:nvSpPr>
          <p:spPr>
            <a:xfrm>
              <a:off x="4371974" y="2273555"/>
              <a:ext cx="304800" cy="251901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A4E8A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4463305" y="2300292"/>
              <a:ext cx="115570" cy="1621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b="1" spc="-50" dirty="0">
                  <a:solidFill>
                    <a:srgbClr val="FFFFFF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Trebuchet MS"/>
                </a:rPr>
                <a:t>1</a:t>
              </a:r>
              <a:endParaRPr sz="1200">
                <a:latin typeface="Yu Gothic UI" panose="020B0500000000000000" pitchFamily="50" charset="-128"/>
                <a:ea typeface="Yu Gothic UI" panose="020B0500000000000000" pitchFamily="50" charset="-128"/>
                <a:cs typeface="Trebuchet MS"/>
              </a:endParaRPr>
            </a:p>
          </p:txBody>
        </p:sp>
        <p:grpSp>
          <p:nvGrpSpPr>
            <p:cNvPr id="12" name="object 12"/>
            <p:cNvGrpSpPr/>
            <p:nvPr/>
          </p:nvGrpSpPr>
          <p:grpSpPr>
            <a:xfrm>
              <a:off x="4829174" y="1484837"/>
              <a:ext cx="7058342" cy="1667578"/>
              <a:chOff x="4829174" y="2024928"/>
              <a:chExt cx="7058342" cy="2017769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4852986" y="2024928"/>
                <a:ext cx="7034530" cy="2017569"/>
              </a:xfrm>
              <a:custGeom>
                <a:avLst/>
                <a:gdLst/>
                <a:ahLst/>
                <a:cxnLst/>
                <a:rect l="l" t="t" r="r" b="b"/>
                <a:pathLst>
                  <a:path w="7034530" h="2219325">
                    <a:moveTo>
                      <a:pt x="6963015" y="2219324"/>
                    </a:moveTo>
                    <a:lnTo>
                      <a:pt x="48947" y="2219324"/>
                    </a:lnTo>
                    <a:lnTo>
                      <a:pt x="45541" y="2218836"/>
                    </a:lnTo>
                    <a:lnTo>
                      <a:pt x="12911" y="2193468"/>
                    </a:lnTo>
                    <a:lnTo>
                      <a:pt x="335" y="2153082"/>
                    </a:lnTo>
                    <a:lnTo>
                      <a:pt x="0" y="2148127"/>
                    </a:lnTo>
                    <a:lnTo>
                      <a:pt x="0" y="2143124"/>
                    </a:lnTo>
                    <a:lnTo>
                      <a:pt x="0" y="71196"/>
                    </a:lnTo>
                    <a:lnTo>
                      <a:pt x="10739" y="29705"/>
                    </a:lnTo>
                    <a:lnTo>
                      <a:pt x="38793" y="2440"/>
                    </a:lnTo>
                    <a:lnTo>
                      <a:pt x="48947" y="0"/>
                    </a:lnTo>
                    <a:lnTo>
                      <a:pt x="6963015" y="0"/>
                    </a:lnTo>
                    <a:lnTo>
                      <a:pt x="7004504" y="15621"/>
                    </a:lnTo>
                    <a:lnTo>
                      <a:pt x="7030325" y="51661"/>
                    </a:lnTo>
                    <a:lnTo>
                      <a:pt x="7034211" y="71196"/>
                    </a:lnTo>
                    <a:lnTo>
                      <a:pt x="7034211" y="2148127"/>
                    </a:lnTo>
                    <a:lnTo>
                      <a:pt x="7018588" y="2189618"/>
                    </a:lnTo>
                    <a:lnTo>
                      <a:pt x="6982549" y="2215438"/>
                    </a:lnTo>
                    <a:lnTo>
                      <a:pt x="6967969" y="2218836"/>
                    </a:lnTo>
                    <a:lnTo>
                      <a:pt x="6963015" y="2219324"/>
                    </a:lnTo>
                    <a:close/>
                  </a:path>
                </a:pathLst>
              </a:custGeom>
              <a:solidFill>
                <a:srgbClr val="F0F6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4829174" y="2025129"/>
                <a:ext cx="72390" cy="2017568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2219325">
                    <a:moveTo>
                      <a:pt x="72031" y="2218922"/>
                    </a:moveTo>
                    <a:lnTo>
                      <a:pt x="33857" y="2206292"/>
                    </a:lnTo>
                    <a:lnTo>
                      <a:pt x="5800" y="2172083"/>
                    </a:lnTo>
                    <a:lnTo>
                      <a:pt x="0" y="2142923"/>
                    </a:lnTo>
                    <a:lnTo>
                      <a:pt x="0" y="75998"/>
                    </a:lnTo>
                    <a:lnTo>
                      <a:pt x="12829" y="33655"/>
                    </a:lnTo>
                    <a:lnTo>
                      <a:pt x="47039" y="5598"/>
                    </a:lnTo>
                    <a:lnTo>
                      <a:pt x="72031" y="0"/>
                    </a:lnTo>
                    <a:lnTo>
                      <a:pt x="68765" y="1732"/>
                    </a:lnTo>
                    <a:lnTo>
                      <a:pt x="61763" y="9465"/>
                    </a:lnTo>
                    <a:lnTo>
                      <a:pt x="49799" y="46837"/>
                    </a:lnTo>
                    <a:lnTo>
                      <a:pt x="47625" y="75998"/>
                    </a:lnTo>
                    <a:lnTo>
                      <a:pt x="47625" y="2142923"/>
                    </a:lnTo>
                    <a:lnTo>
                      <a:pt x="52435" y="2185265"/>
                    </a:lnTo>
                    <a:lnTo>
                      <a:pt x="68765" y="2217189"/>
                    </a:lnTo>
                    <a:lnTo>
                      <a:pt x="72031" y="2218922"/>
                    </a:lnTo>
                    <a:close/>
                  </a:path>
                </a:pathLst>
              </a:custGeom>
              <a:solidFill>
                <a:srgbClr val="1A4E8A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5029198" y="2724149"/>
                <a:ext cx="6705600" cy="1266825"/>
              </a:xfrm>
              <a:custGeom>
                <a:avLst/>
                <a:gdLst/>
                <a:ahLst/>
                <a:cxnLst/>
                <a:rect l="l" t="t" r="r" b="b"/>
                <a:pathLst>
                  <a:path w="6705600" h="1266825">
                    <a:moveTo>
                      <a:pt x="6672552" y="1266824"/>
                    </a:moveTo>
                    <a:lnTo>
                      <a:pt x="33047" y="1266824"/>
                    </a:lnTo>
                    <a:lnTo>
                      <a:pt x="28187" y="1265857"/>
                    </a:lnTo>
                    <a:lnTo>
                      <a:pt x="966" y="1238636"/>
                    </a:lnTo>
                    <a:lnTo>
                      <a:pt x="0" y="1233776"/>
                    </a:lnTo>
                    <a:lnTo>
                      <a:pt x="0" y="1228724"/>
                    </a:lnTo>
                    <a:lnTo>
                      <a:pt x="0" y="33047"/>
                    </a:lnTo>
                    <a:lnTo>
                      <a:pt x="28187" y="966"/>
                    </a:lnTo>
                    <a:lnTo>
                      <a:pt x="33047" y="0"/>
                    </a:lnTo>
                    <a:lnTo>
                      <a:pt x="6672552" y="0"/>
                    </a:lnTo>
                    <a:lnTo>
                      <a:pt x="6704632" y="28187"/>
                    </a:lnTo>
                    <a:lnTo>
                      <a:pt x="6705598" y="33047"/>
                    </a:lnTo>
                    <a:lnTo>
                      <a:pt x="6705598" y="1233776"/>
                    </a:lnTo>
                    <a:lnTo>
                      <a:pt x="6677411" y="1265857"/>
                    </a:lnTo>
                    <a:lnTo>
                      <a:pt x="6672552" y="1266824"/>
                    </a:lnTo>
                    <a:close/>
                  </a:path>
                </a:pathLst>
              </a:custGeom>
              <a:solidFill>
                <a:srgbClr val="F7F9FA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pic>
            <p:nvPicPr>
              <p:cNvPr id="16" name="object 1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953000" y="2118342"/>
                <a:ext cx="187523" cy="218683"/>
              </a:xfrm>
              <a:prstGeom prst="rect">
                <a:avLst/>
              </a:prstGeom>
            </p:spPr>
          </p:pic>
        </p:grpSp>
        <p:sp>
          <p:nvSpPr>
            <p:cNvPr id="17" name="object 17"/>
            <p:cNvSpPr txBox="1"/>
            <p:nvPr/>
          </p:nvSpPr>
          <p:spPr>
            <a:xfrm>
              <a:off x="5089425" y="1463736"/>
              <a:ext cx="3825975" cy="522579"/>
            </a:xfrm>
            <a:prstGeom prst="rect">
              <a:avLst/>
            </a:prstGeom>
          </p:spPr>
          <p:txBody>
            <a:bodyPr vert="horz" wrap="square" lIns="0" tIns="90805" rIns="0" bIns="0" rtlCol="0">
              <a:spAutoFit/>
            </a:bodyPr>
            <a:lstStyle/>
            <a:p>
              <a:pPr marL="202565">
                <a:lnSpc>
                  <a:spcPct val="100000"/>
                </a:lnSpc>
                <a:spcBef>
                  <a:spcPts val="715"/>
                </a:spcBef>
              </a:pP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質問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eiryo"/>
                </a:rPr>
                <a:t>をもとに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SQL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eiryo"/>
                </a:rPr>
                <a:t>を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自動生</a:t>
              </a:r>
              <a:r>
                <a:rPr lang="ja-JP" altLang="en-US"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成</a:t>
              </a:r>
              <a:br>
                <a:rPr lang="en-US" altLang="ja-JP"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</a:br>
              <a:r>
                <a:rPr sz="1600" dirty="0" err="1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LangChain</a:t>
              </a:r>
              <a:r>
                <a:rPr sz="1400" dirty="0" err="1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が自然言語を</a:t>
              </a:r>
              <a:r>
                <a:rPr sz="1600" dirty="0" err="1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SQL</a:t>
              </a:r>
              <a:r>
                <a:rPr sz="1400" dirty="0" err="1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文に変換</a:t>
              </a:r>
              <a:endParaRPr sz="14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089425" y="2121115"/>
              <a:ext cx="3529329" cy="77161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 marR="79375">
                <a:lnSpc>
                  <a:spcPct val="131600"/>
                </a:lnSpc>
                <a:spcBef>
                  <a:spcPts val="95"/>
                </a:spcBef>
              </a:pP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SELECT</a:t>
              </a:r>
              <a:r>
                <a:rPr sz="900" spc="1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product_name,</a:t>
              </a:r>
              <a:r>
                <a:rPr sz="900" spc="10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SUM(sales)</a:t>
              </a:r>
              <a:r>
                <a:rPr sz="900" spc="10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as</a:t>
              </a:r>
              <a:r>
                <a:rPr sz="900" spc="10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spc="-1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total_sales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FROM</a:t>
              </a:r>
              <a:r>
                <a:rPr sz="900" spc="6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spc="-1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sales</a:t>
              </a:r>
              <a:endParaRPr sz="900" dirty="0">
                <a:latin typeface="Yu Gothic UI" panose="020B0500000000000000" pitchFamily="50" charset="-128"/>
                <a:ea typeface="Yu Gothic UI" panose="020B0500000000000000" pitchFamily="50" charset="-128"/>
                <a:cs typeface="DejaVu Sans Mono"/>
              </a:endParaRPr>
            </a:p>
            <a:p>
              <a:pPr marL="12700" marR="5080">
                <a:lnSpc>
                  <a:spcPts val="1500"/>
                </a:lnSpc>
                <a:spcBef>
                  <a:spcPts val="35"/>
                </a:spcBef>
              </a:pP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WHERE</a:t>
              </a:r>
              <a:r>
                <a:rPr sz="900" spc="8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sale_date</a:t>
              </a:r>
              <a:r>
                <a:rPr sz="900" spc="9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&gt;=</a:t>
              </a:r>
              <a:r>
                <a:rPr sz="900" spc="9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DATEADD(week,</a:t>
              </a:r>
              <a:r>
                <a:rPr sz="900" spc="8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-1,</a:t>
              </a:r>
              <a:r>
                <a:rPr sz="900" spc="9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spc="-1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GETDATE())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GROUP</a:t>
              </a:r>
              <a:r>
                <a:rPr sz="900" spc="5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BY</a:t>
              </a:r>
              <a:r>
                <a:rPr sz="900" spc="5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spc="-1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product_name</a:t>
              </a:r>
              <a:endParaRPr sz="900" dirty="0">
                <a:latin typeface="Yu Gothic UI" panose="020B0500000000000000" pitchFamily="50" charset="-128"/>
                <a:ea typeface="Yu Gothic UI" panose="020B0500000000000000" pitchFamily="50" charset="-128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175"/>
                </a:spcBef>
              </a:pP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ORDER</a:t>
              </a:r>
              <a:r>
                <a:rPr sz="900" spc="8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BY</a:t>
              </a:r>
              <a:r>
                <a:rPr sz="900" spc="8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total_sales</a:t>
              </a:r>
              <a:r>
                <a:rPr sz="900" spc="8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spc="-2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DESC</a:t>
              </a:r>
              <a:endParaRPr sz="900" dirty="0">
                <a:latin typeface="Yu Gothic UI" panose="020B0500000000000000" pitchFamily="50" charset="-128"/>
                <a:ea typeface="Yu Gothic UI" panose="020B0500000000000000" pitchFamily="50" charset="-128"/>
                <a:cs typeface="DejaVu Sans Mono"/>
              </a:endParaRPr>
            </a:p>
            <a:p>
              <a:pPr marL="12700">
                <a:lnSpc>
                  <a:spcPct val="100000"/>
                </a:lnSpc>
                <a:spcBef>
                  <a:spcPts val="359"/>
                </a:spcBef>
              </a:pPr>
              <a:r>
                <a:rPr sz="90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LIMIT</a:t>
              </a:r>
              <a:r>
                <a:rPr sz="900" spc="70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 </a:t>
              </a:r>
              <a:r>
                <a:rPr sz="900" spc="-25" dirty="0">
                  <a:solidFill>
                    <a:srgbClr val="333333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DejaVu Sans Mono"/>
                </a:rPr>
                <a:t>5;</a:t>
              </a:r>
              <a:endParaRPr sz="900" dirty="0">
                <a:latin typeface="Yu Gothic UI" panose="020B0500000000000000" pitchFamily="50" charset="-128"/>
                <a:ea typeface="Yu Gothic UI" panose="020B0500000000000000" pitchFamily="50" charset="-128"/>
                <a:cs typeface="DejaVu Sans Mono"/>
              </a:endParaRPr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BE05D47-53AC-2D84-C310-9181F90363D3}"/>
              </a:ext>
            </a:extLst>
          </p:cNvPr>
          <p:cNvGrpSpPr/>
          <p:nvPr/>
        </p:nvGrpSpPr>
        <p:grpSpPr>
          <a:xfrm>
            <a:off x="4371974" y="2948292"/>
            <a:ext cx="7515542" cy="731227"/>
            <a:chOff x="4371974" y="3647047"/>
            <a:chExt cx="7515542" cy="731227"/>
          </a:xfrm>
        </p:grpSpPr>
        <p:sp>
          <p:nvSpPr>
            <p:cNvPr id="19" name="object 19"/>
            <p:cNvSpPr/>
            <p:nvPr/>
          </p:nvSpPr>
          <p:spPr>
            <a:xfrm>
              <a:off x="4371974" y="3820739"/>
              <a:ext cx="304800" cy="277091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3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3"/>
                  </a:lnTo>
                  <a:lnTo>
                    <a:pt x="243192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A4E8A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4463305" y="3862049"/>
              <a:ext cx="115570" cy="196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b="1" spc="-50" dirty="0">
                  <a:solidFill>
                    <a:srgbClr val="FFFFFF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Trebuchet MS"/>
                </a:rPr>
                <a:t>2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Trebuchet MS"/>
              </a:endParaRPr>
            </a:p>
          </p:txBody>
        </p:sp>
        <p:grpSp>
          <p:nvGrpSpPr>
            <p:cNvPr id="21" name="object 21"/>
            <p:cNvGrpSpPr/>
            <p:nvPr/>
          </p:nvGrpSpPr>
          <p:grpSpPr>
            <a:xfrm>
              <a:off x="4829174" y="3647047"/>
              <a:ext cx="7058342" cy="731227"/>
              <a:chOff x="4829174" y="4616525"/>
              <a:chExt cx="7058342" cy="804352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4852986" y="4616525"/>
                <a:ext cx="7034530" cy="804341"/>
              </a:xfrm>
              <a:custGeom>
                <a:avLst/>
                <a:gdLst/>
                <a:ahLst/>
                <a:cxnLst/>
                <a:rect l="l" t="t" r="r" b="b"/>
                <a:pathLst>
                  <a:path w="7034530" h="1295400">
                    <a:moveTo>
                      <a:pt x="6963015" y="1295399"/>
                    </a:moveTo>
                    <a:lnTo>
                      <a:pt x="48947" y="1295399"/>
                    </a:lnTo>
                    <a:lnTo>
                      <a:pt x="45541" y="1294910"/>
                    </a:lnTo>
                    <a:lnTo>
                      <a:pt x="12911" y="1269543"/>
                    </a:lnTo>
                    <a:lnTo>
                      <a:pt x="335" y="1229158"/>
                    </a:lnTo>
                    <a:lnTo>
                      <a:pt x="0" y="1224203"/>
                    </a:lnTo>
                    <a:lnTo>
                      <a:pt x="0" y="1219199"/>
                    </a:lnTo>
                    <a:lnTo>
                      <a:pt x="0" y="71196"/>
                    </a:lnTo>
                    <a:lnTo>
                      <a:pt x="10739" y="29704"/>
                    </a:lnTo>
                    <a:lnTo>
                      <a:pt x="38793" y="2439"/>
                    </a:lnTo>
                    <a:lnTo>
                      <a:pt x="48947" y="0"/>
                    </a:lnTo>
                    <a:lnTo>
                      <a:pt x="6963015" y="0"/>
                    </a:lnTo>
                    <a:lnTo>
                      <a:pt x="7004504" y="15621"/>
                    </a:lnTo>
                    <a:lnTo>
                      <a:pt x="7030325" y="51661"/>
                    </a:lnTo>
                    <a:lnTo>
                      <a:pt x="7034211" y="71196"/>
                    </a:lnTo>
                    <a:lnTo>
                      <a:pt x="7034211" y="1224203"/>
                    </a:lnTo>
                    <a:lnTo>
                      <a:pt x="7018588" y="1265694"/>
                    </a:lnTo>
                    <a:lnTo>
                      <a:pt x="6982549" y="1291512"/>
                    </a:lnTo>
                    <a:lnTo>
                      <a:pt x="6967969" y="1294910"/>
                    </a:lnTo>
                    <a:lnTo>
                      <a:pt x="6963015" y="1295399"/>
                    </a:lnTo>
                    <a:close/>
                  </a:path>
                </a:pathLst>
              </a:custGeom>
              <a:solidFill>
                <a:srgbClr val="F0F6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4829174" y="4616535"/>
                <a:ext cx="72390" cy="804342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1295400">
                    <a:moveTo>
                      <a:pt x="72031" y="1294997"/>
                    </a:moveTo>
                    <a:lnTo>
                      <a:pt x="33857" y="1282367"/>
                    </a:lnTo>
                    <a:lnTo>
                      <a:pt x="5800" y="1248158"/>
                    </a:lnTo>
                    <a:lnTo>
                      <a:pt x="0" y="1218998"/>
                    </a:lnTo>
                    <a:lnTo>
                      <a:pt x="0" y="75998"/>
                    </a:lnTo>
                    <a:lnTo>
                      <a:pt x="12829" y="33655"/>
                    </a:lnTo>
                    <a:lnTo>
                      <a:pt x="47039" y="5598"/>
                    </a:lnTo>
                    <a:lnTo>
                      <a:pt x="72031" y="0"/>
                    </a:lnTo>
                    <a:lnTo>
                      <a:pt x="68765" y="1731"/>
                    </a:lnTo>
                    <a:lnTo>
                      <a:pt x="61763" y="9465"/>
                    </a:lnTo>
                    <a:lnTo>
                      <a:pt x="49799" y="46837"/>
                    </a:lnTo>
                    <a:lnTo>
                      <a:pt x="47625" y="75998"/>
                    </a:lnTo>
                    <a:lnTo>
                      <a:pt x="47625" y="1218998"/>
                    </a:lnTo>
                    <a:lnTo>
                      <a:pt x="52435" y="1261340"/>
                    </a:lnTo>
                    <a:lnTo>
                      <a:pt x="68765" y="1293264"/>
                    </a:lnTo>
                    <a:lnTo>
                      <a:pt x="72031" y="1294997"/>
                    </a:lnTo>
                    <a:close/>
                  </a:path>
                </a:pathLst>
              </a:custGeom>
              <a:solidFill>
                <a:srgbClr val="1A4E8A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pic>
            <p:nvPicPr>
              <p:cNvPr id="24" name="object 24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29199" y="4714874"/>
                <a:ext cx="133349" cy="152399"/>
              </a:xfrm>
              <a:prstGeom prst="rect">
                <a:avLst/>
              </a:prstGeom>
            </p:spPr>
          </p:pic>
        </p:grpSp>
        <p:sp>
          <p:nvSpPr>
            <p:cNvPr id="25" name="object 25"/>
            <p:cNvSpPr txBox="1"/>
            <p:nvPr/>
          </p:nvSpPr>
          <p:spPr>
            <a:xfrm>
              <a:off x="5336540" y="3698212"/>
              <a:ext cx="2054860" cy="198131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1200" b="1" spc="-114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DB</a:t>
              </a:r>
              <a:r>
                <a:rPr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eiryo"/>
                </a:rPr>
                <a:t>へアクセスして</a:t>
              </a:r>
              <a:r>
                <a:rPr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結果</a:t>
              </a:r>
              <a:r>
                <a:rPr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eiryo"/>
                </a:rPr>
                <a:t>を</a:t>
              </a:r>
              <a:r>
                <a:rPr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取得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013225" y="3964123"/>
              <a:ext cx="3940175" cy="261610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400" spc="-15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生成された</a:t>
              </a:r>
              <a:r>
                <a:rPr sz="1600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SQL</a:t>
              </a:r>
              <a:r>
                <a:rPr sz="1400" spc="-16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でデータベースに直接クエリを実行</a:t>
              </a:r>
              <a:endParaRPr sz="14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</p:txBody>
        </p:sp>
        <p:grpSp>
          <p:nvGrpSpPr>
            <p:cNvPr id="27" name="object 27"/>
            <p:cNvGrpSpPr/>
            <p:nvPr/>
          </p:nvGrpSpPr>
          <p:grpSpPr>
            <a:xfrm>
              <a:off x="9810858" y="3927951"/>
              <a:ext cx="1219200" cy="300355"/>
              <a:chOff x="7772400" y="5345906"/>
              <a:chExt cx="1219200" cy="300355"/>
            </a:xfrm>
          </p:grpSpPr>
          <p:sp>
            <p:nvSpPr>
              <p:cNvPr id="28" name="object 28"/>
              <p:cNvSpPr/>
              <p:nvPr/>
            </p:nvSpPr>
            <p:spPr>
              <a:xfrm>
                <a:off x="7772400" y="5345906"/>
                <a:ext cx="342900" cy="300355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300354">
                    <a:moveTo>
                      <a:pt x="300037" y="128587"/>
                    </a:moveTo>
                    <a:lnTo>
                      <a:pt x="42862" y="128587"/>
                    </a:lnTo>
                    <a:lnTo>
                      <a:pt x="26191" y="125214"/>
                    </a:lnTo>
                    <a:lnTo>
                      <a:pt x="12565" y="116021"/>
                    </a:lnTo>
                    <a:lnTo>
                      <a:pt x="3372" y="102395"/>
                    </a:lnTo>
                    <a:lnTo>
                      <a:pt x="0" y="85724"/>
                    </a:lnTo>
                    <a:lnTo>
                      <a:pt x="0" y="42862"/>
                    </a:lnTo>
                    <a:lnTo>
                      <a:pt x="3372" y="26191"/>
                    </a:lnTo>
                    <a:lnTo>
                      <a:pt x="12565" y="12565"/>
                    </a:lnTo>
                    <a:lnTo>
                      <a:pt x="26191" y="3372"/>
                    </a:lnTo>
                    <a:lnTo>
                      <a:pt x="42862" y="0"/>
                    </a:lnTo>
                    <a:lnTo>
                      <a:pt x="300037" y="0"/>
                    </a:lnTo>
                    <a:lnTo>
                      <a:pt x="316708" y="3372"/>
                    </a:lnTo>
                    <a:lnTo>
                      <a:pt x="330334" y="12565"/>
                    </a:lnTo>
                    <a:lnTo>
                      <a:pt x="339527" y="26191"/>
                    </a:lnTo>
                    <a:lnTo>
                      <a:pt x="342899" y="42862"/>
                    </a:lnTo>
                    <a:lnTo>
                      <a:pt x="342899" y="48220"/>
                    </a:lnTo>
                    <a:lnTo>
                      <a:pt x="228254" y="48220"/>
                    </a:lnTo>
                    <a:lnTo>
                      <a:pt x="226204" y="48628"/>
                    </a:lnTo>
                    <a:lnTo>
                      <a:pt x="214312" y="62162"/>
                    </a:lnTo>
                    <a:lnTo>
                      <a:pt x="214312" y="66425"/>
                    </a:lnTo>
                    <a:lnTo>
                      <a:pt x="228254" y="80367"/>
                    </a:lnTo>
                    <a:lnTo>
                      <a:pt x="342899" y="80367"/>
                    </a:lnTo>
                    <a:lnTo>
                      <a:pt x="342899" y="85724"/>
                    </a:lnTo>
                    <a:lnTo>
                      <a:pt x="339527" y="102395"/>
                    </a:lnTo>
                    <a:lnTo>
                      <a:pt x="330334" y="116021"/>
                    </a:lnTo>
                    <a:lnTo>
                      <a:pt x="316708" y="125214"/>
                    </a:lnTo>
                    <a:lnTo>
                      <a:pt x="300037" y="128587"/>
                    </a:lnTo>
                    <a:close/>
                  </a:path>
                  <a:path w="342900" h="300354">
                    <a:moveTo>
                      <a:pt x="276474" y="80367"/>
                    </a:moveTo>
                    <a:lnTo>
                      <a:pt x="232517" y="80367"/>
                    </a:lnTo>
                    <a:lnTo>
                      <a:pt x="234567" y="79959"/>
                    </a:lnTo>
                    <a:lnTo>
                      <a:pt x="238506" y="78327"/>
                    </a:lnTo>
                    <a:lnTo>
                      <a:pt x="246459" y="66425"/>
                    </a:lnTo>
                    <a:lnTo>
                      <a:pt x="246459" y="62162"/>
                    </a:lnTo>
                    <a:lnTo>
                      <a:pt x="232517" y="48220"/>
                    </a:lnTo>
                    <a:lnTo>
                      <a:pt x="276474" y="48220"/>
                    </a:lnTo>
                    <a:lnTo>
                      <a:pt x="262532" y="62162"/>
                    </a:lnTo>
                    <a:lnTo>
                      <a:pt x="262532" y="66425"/>
                    </a:lnTo>
                    <a:lnTo>
                      <a:pt x="274424" y="79959"/>
                    </a:lnTo>
                    <a:lnTo>
                      <a:pt x="276474" y="80367"/>
                    </a:lnTo>
                    <a:close/>
                  </a:path>
                  <a:path w="342900" h="300354">
                    <a:moveTo>
                      <a:pt x="342899" y="80367"/>
                    </a:moveTo>
                    <a:lnTo>
                      <a:pt x="280737" y="80367"/>
                    </a:lnTo>
                    <a:lnTo>
                      <a:pt x="282788" y="79959"/>
                    </a:lnTo>
                    <a:lnTo>
                      <a:pt x="286726" y="78327"/>
                    </a:lnTo>
                    <a:lnTo>
                      <a:pt x="294679" y="66425"/>
                    </a:lnTo>
                    <a:lnTo>
                      <a:pt x="294679" y="62162"/>
                    </a:lnTo>
                    <a:lnTo>
                      <a:pt x="280737" y="48220"/>
                    </a:lnTo>
                    <a:lnTo>
                      <a:pt x="342899" y="48220"/>
                    </a:lnTo>
                    <a:lnTo>
                      <a:pt x="342899" y="80367"/>
                    </a:lnTo>
                    <a:close/>
                  </a:path>
                  <a:path w="342900" h="300354">
                    <a:moveTo>
                      <a:pt x="300037" y="300037"/>
                    </a:moveTo>
                    <a:lnTo>
                      <a:pt x="42862" y="300037"/>
                    </a:lnTo>
                    <a:lnTo>
                      <a:pt x="26191" y="296664"/>
                    </a:lnTo>
                    <a:lnTo>
                      <a:pt x="12565" y="287471"/>
                    </a:lnTo>
                    <a:lnTo>
                      <a:pt x="3372" y="273845"/>
                    </a:lnTo>
                    <a:lnTo>
                      <a:pt x="0" y="257174"/>
                    </a:lnTo>
                    <a:lnTo>
                      <a:pt x="0" y="214312"/>
                    </a:lnTo>
                    <a:lnTo>
                      <a:pt x="3372" y="197641"/>
                    </a:lnTo>
                    <a:lnTo>
                      <a:pt x="12565" y="184015"/>
                    </a:lnTo>
                    <a:lnTo>
                      <a:pt x="26191" y="174822"/>
                    </a:lnTo>
                    <a:lnTo>
                      <a:pt x="42862" y="171449"/>
                    </a:lnTo>
                    <a:lnTo>
                      <a:pt x="300037" y="171449"/>
                    </a:lnTo>
                    <a:lnTo>
                      <a:pt x="316708" y="174822"/>
                    </a:lnTo>
                    <a:lnTo>
                      <a:pt x="330334" y="184015"/>
                    </a:lnTo>
                    <a:lnTo>
                      <a:pt x="339527" y="197641"/>
                    </a:lnTo>
                    <a:lnTo>
                      <a:pt x="342899" y="214312"/>
                    </a:lnTo>
                    <a:lnTo>
                      <a:pt x="342899" y="219670"/>
                    </a:lnTo>
                    <a:lnTo>
                      <a:pt x="228254" y="219670"/>
                    </a:lnTo>
                    <a:lnTo>
                      <a:pt x="226204" y="220078"/>
                    </a:lnTo>
                    <a:lnTo>
                      <a:pt x="214312" y="233612"/>
                    </a:lnTo>
                    <a:lnTo>
                      <a:pt x="214312" y="237875"/>
                    </a:lnTo>
                    <a:lnTo>
                      <a:pt x="228254" y="251817"/>
                    </a:lnTo>
                    <a:lnTo>
                      <a:pt x="342899" y="251817"/>
                    </a:lnTo>
                    <a:lnTo>
                      <a:pt x="342899" y="257174"/>
                    </a:lnTo>
                    <a:lnTo>
                      <a:pt x="339527" y="273845"/>
                    </a:lnTo>
                    <a:lnTo>
                      <a:pt x="330334" y="287471"/>
                    </a:lnTo>
                    <a:lnTo>
                      <a:pt x="316708" y="296664"/>
                    </a:lnTo>
                    <a:lnTo>
                      <a:pt x="300037" y="300037"/>
                    </a:lnTo>
                    <a:close/>
                  </a:path>
                  <a:path w="342900" h="300354">
                    <a:moveTo>
                      <a:pt x="281832" y="251817"/>
                    </a:moveTo>
                    <a:lnTo>
                      <a:pt x="232517" y="251817"/>
                    </a:lnTo>
                    <a:lnTo>
                      <a:pt x="234567" y="251409"/>
                    </a:lnTo>
                    <a:lnTo>
                      <a:pt x="238506" y="249777"/>
                    </a:lnTo>
                    <a:lnTo>
                      <a:pt x="246459" y="237875"/>
                    </a:lnTo>
                    <a:lnTo>
                      <a:pt x="246459" y="233612"/>
                    </a:lnTo>
                    <a:lnTo>
                      <a:pt x="232517" y="219670"/>
                    </a:lnTo>
                    <a:lnTo>
                      <a:pt x="281832" y="219670"/>
                    </a:lnTo>
                    <a:lnTo>
                      <a:pt x="267890" y="233612"/>
                    </a:lnTo>
                    <a:lnTo>
                      <a:pt x="267890" y="237875"/>
                    </a:lnTo>
                    <a:lnTo>
                      <a:pt x="279782" y="251409"/>
                    </a:lnTo>
                    <a:lnTo>
                      <a:pt x="281832" y="251817"/>
                    </a:lnTo>
                    <a:close/>
                  </a:path>
                  <a:path w="342900" h="300354">
                    <a:moveTo>
                      <a:pt x="342899" y="251817"/>
                    </a:moveTo>
                    <a:lnTo>
                      <a:pt x="286095" y="251817"/>
                    </a:lnTo>
                    <a:lnTo>
                      <a:pt x="288145" y="251409"/>
                    </a:lnTo>
                    <a:lnTo>
                      <a:pt x="292084" y="249777"/>
                    </a:lnTo>
                    <a:lnTo>
                      <a:pt x="300037" y="237875"/>
                    </a:lnTo>
                    <a:lnTo>
                      <a:pt x="300037" y="233612"/>
                    </a:lnTo>
                    <a:lnTo>
                      <a:pt x="286095" y="219670"/>
                    </a:lnTo>
                    <a:lnTo>
                      <a:pt x="342899" y="219670"/>
                    </a:lnTo>
                    <a:lnTo>
                      <a:pt x="342899" y="251817"/>
                    </a:lnTo>
                    <a:close/>
                  </a:path>
                </a:pathLst>
              </a:custGeom>
              <a:solidFill>
                <a:srgbClr val="1C4E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pic>
            <p:nvPicPr>
              <p:cNvPr id="29" name="object 29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267655" y="5380464"/>
                <a:ext cx="228689" cy="230921"/>
              </a:xfrm>
              <a:prstGeom prst="rect">
                <a:avLst/>
              </a:prstGeom>
            </p:spPr>
          </p:pic>
          <p:sp>
            <p:nvSpPr>
              <p:cNvPr id="30" name="object 30"/>
              <p:cNvSpPr/>
              <p:nvPr/>
            </p:nvSpPr>
            <p:spPr>
              <a:xfrm>
                <a:off x="8648700" y="5345906"/>
                <a:ext cx="342900" cy="300355"/>
              </a:xfrm>
              <a:custGeom>
                <a:avLst/>
                <a:gdLst/>
                <a:ahLst/>
                <a:cxnLst/>
                <a:rect l="l" t="t" r="r" b="b"/>
                <a:pathLst>
                  <a:path w="342900" h="300354">
                    <a:moveTo>
                      <a:pt x="300037" y="300037"/>
                    </a:moveTo>
                    <a:lnTo>
                      <a:pt x="42862" y="300037"/>
                    </a:lnTo>
                    <a:lnTo>
                      <a:pt x="26191" y="296664"/>
                    </a:lnTo>
                    <a:lnTo>
                      <a:pt x="12565" y="287471"/>
                    </a:lnTo>
                    <a:lnTo>
                      <a:pt x="3372" y="273845"/>
                    </a:lnTo>
                    <a:lnTo>
                      <a:pt x="0" y="257174"/>
                    </a:lnTo>
                    <a:lnTo>
                      <a:pt x="0" y="42862"/>
                    </a:lnTo>
                    <a:lnTo>
                      <a:pt x="3372" y="26191"/>
                    </a:lnTo>
                    <a:lnTo>
                      <a:pt x="12565" y="12565"/>
                    </a:lnTo>
                    <a:lnTo>
                      <a:pt x="26191" y="3372"/>
                    </a:lnTo>
                    <a:lnTo>
                      <a:pt x="42862" y="0"/>
                    </a:lnTo>
                    <a:lnTo>
                      <a:pt x="300037" y="0"/>
                    </a:lnTo>
                    <a:lnTo>
                      <a:pt x="316708" y="3372"/>
                    </a:lnTo>
                    <a:lnTo>
                      <a:pt x="330334" y="12565"/>
                    </a:lnTo>
                    <a:lnTo>
                      <a:pt x="339527" y="26191"/>
                    </a:lnTo>
                    <a:lnTo>
                      <a:pt x="342899" y="42862"/>
                    </a:lnTo>
                    <a:lnTo>
                      <a:pt x="342899" y="85724"/>
                    </a:lnTo>
                    <a:lnTo>
                      <a:pt x="42862" y="85724"/>
                    </a:lnTo>
                    <a:lnTo>
                      <a:pt x="42862" y="150018"/>
                    </a:lnTo>
                    <a:lnTo>
                      <a:pt x="342899" y="150018"/>
                    </a:lnTo>
                    <a:lnTo>
                      <a:pt x="342899" y="192881"/>
                    </a:lnTo>
                    <a:lnTo>
                      <a:pt x="42862" y="192881"/>
                    </a:lnTo>
                    <a:lnTo>
                      <a:pt x="42862" y="257174"/>
                    </a:lnTo>
                    <a:lnTo>
                      <a:pt x="342899" y="257174"/>
                    </a:lnTo>
                    <a:lnTo>
                      <a:pt x="339527" y="273845"/>
                    </a:lnTo>
                    <a:lnTo>
                      <a:pt x="330334" y="287471"/>
                    </a:lnTo>
                    <a:lnTo>
                      <a:pt x="316708" y="296664"/>
                    </a:lnTo>
                    <a:lnTo>
                      <a:pt x="300037" y="300037"/>
                    </a:lnTo>
                    <a:close/>
                  </a:path>
                  <a:path w="342900" h="300354">
                    <a:moveTo>
                      <a:pt x="192881" y="150018"/>
                    </a:moveTo>
                    <a:lnTo>
                      <a:pt x="150018" y="150018"/>
                    </a:lnTo>
                    <a:lnTo>
                      <a:pt x="150018" y="85724"/>
                    </a:lnTo>
                    <a:lnTo>
                      <a:pt x="192881" y="85724"/>
                    </a:lnTo>
                    <a:lnTo>
                      <a:pt x="192881" y="150018"/>
                    </a:lnTo>
                    <a:close/>
                  </a:path>
                  <a:path w="342900" h="300354">
                    <a:moveTo>
                      <a:pt x="342899" y="150018"/>
                    </a:moveTo>
                    <a:lnTo>
                      <a:pt x="300037" y="150018"/>
                    </a:lnTo>
                    <a:lnTo>
                      <a:pt x="300037" y="85724"/>
                    </a:lnTo>
                    <a:lnTo>
                      <a:pt x="342899" y="85724"/>
                    </a:lnTo>
                    <a:lnTo>
                      <a:pt x="342899" y="150018"/>
                    </a:lnTo>
                    <a:close/>
                  </a:path>
                  <a:path w="342900" h="300354">
                    <a:moveTo>
                      <a:pt x="192881" y="257174"/>
                    </a:moveTo>
                    <a:lnTo>
                      <a:pt x="150018" y="257174"/>
                    </a:lnTo>
                    <a:lnTo>
                      <a:pt x="150018" y="192881"/>
                    </a:lnTo>
                    <a:lnTo>
                      <a:pt x="192881" y="192881"/>
                    </a:lnTo>
                    <a:lnTo>
                      <a:pt x="192881" y="257174"/>
                    </a:lnTo>
                    <a:close/>
                  </a:path>
                  <a:path w="342900" h="300354">
                    <a:moveTo>
                      <a:pt x="342899" y="257174"/>
                    </a:moveTo>
                    <a:lnTo>
                      <a:pt x="300037" y="257174"/>
                    </a:lnTo>
                    <a:lnTo>
                      <a:pt x="300037" y="192881"/>
                    </a:lnTo>
                    <a:lnTo>
                      <a:pt x="342899" y="192881"/>
                    </a:lnTo>
                    <a:lnTo>
                      <a:pt x="342899" y="257174"/>
                    </a:lnTo>
                    <a:close/>
                  </a:path>
                </a:pathLst>
              </a:custGeom>
              <a:solidFill>
                <a:srgbClr val="1C4ED8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</p:grp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1C98CDB-CE32-9F76-D569-136E5D837C90}"/>
              </a:ext>
            </a:extLst>
          </p:cNvPr>
          <p:cNvGrpSpPr/>
          <p:nvPr/>
        </p:nvGrpSpPr>
        <p:grpSpPr>
          <a:xfrm>
            <a:off x="4371974" y="3809206"/>
            <a:ext cx="7515225" cy="2122366"/>
            <a:chOff x="4371974" y="4647406"/>
            <a:chExt cx="7515225" cy="2122366"/>
          </a:xfrm>
        </p:grpSpPr>
        <p:sp>
          <p:nvSpPr>
            <p:cNvPr id="31" name="object 31"/>
            <p:cNvSpPr/>
            <p:nvPr/>
          </p:nvSpPr>
          <p:spPr>
            <a:xfrm>
              <a:off x="4371974" y="5665187"/>
              <a:ext cx="304800" cy="251901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19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4"/>
                  </a:lnTo>
                  <a:lnTo>
                    <a:pt x="29995" y="61606"/>
                  </a:lnTo>
                  <a:lnTo>
                    <a:pt x="61607" y="29994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3" y="61606"/>
                  </a:lnTo>
                  <a:lnTo>
                    <a:pt x="295894" y="101064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2"/>
                  </a:lnTo>
                  <a:lnTo>
                    <a:pt x="274803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A4E8A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4463305" y="5691924"/>
              <a:ext cx="115570" cy="1621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200" b="1" spc="-50" dirty="0">
                  <a:solidFill>
                    <a:srgbClr val="FFFFFF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Trebuchet MS"/>
                </a:rPr>
                <a:t>3</a:t>
              </a:r>
              <a:endParaRPr sz="1200">
                <a:latin typeface="Yu Gothic UI" panose="020B0500000000000000" pitchFamily="50" charset="-128"/>
                <a:ea typeface="Yu Gothic UI" panose="020B0500000000000000" pitchFamily="50" charset="-128"/>
                <a:cs typeface="Trebuchet MS"/>
              </a:endParaRPr>
            </a:p>
          </p:txBody>
        </p:sp>
        <p:grpSp>
          <p:nvGrpSpPr>
            <p:cNvPr id="33" name="object 33"/>
            <p:cNvGrpSpPr/>
            <p:nvPr/>
          </p:nvGrpSpPr>
          <p:grpSpPr>
            <a:xfrm>
              <a:off x="4829174" y="4660103"/>
              <a:ext cx="7058025" cy="2109669"/>
              <a:chOff x="4829174" y="6200774"/>
              <a:chExt cx="7058025" cy="2552700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4852986" y="6200774"/>
                <a:ext cx="7034530" cy="2552700"/>
              </a:xfrm>
              <a:custGeom>
                <a:avLst/>
                <a:gdLst/>
                <a:ahLst/>
                <a:cxnLst/>
                <a:rect l="l" t="t" r="r" b="b"/>
                <a:pathLst>
                  <a:path w="7034530" h="2552700">
                    <a:moveTo>
                      <a:pt x="6963015" y="2552699"/>
                    </a:moveTo>
                    <a:lnTo>
                      <a:pt x="48947" y="2552699"/>
                    </a:lnTo>
                    <a:lnTo>
                      <a:pt x="45541" y="2552210"/>
                    </a:lnTo>
                    <a:lnTo>
                      <a:pt x="12911" y="2526841"/>
                    </a:lnTo>
                    <a:lnTo>
                      <a:pt x="335" y="2486457"/>
                    </a:lnTo>
                    <a:lnTo>
                      <a:pt x="0" y="2481502"/>
                    </a:lnTo>
                    <a:lnTo>
                      <a:pt x="0" y="2476499"/>
                    </a:lnTo>
                    <a:lnTo>
                      <a:pt x="0" y="71196"/>
                    </a:lnTo>
                    <a:lnTo>
                      <a:pt x="10739" y="29705"/>
                    </a:lnTo>
                    <a:lnTo>
                      <a:pt x="38793" y="2439"/>
                    </a:lnTo>
                    <a:lnTo>
                      <a:pt x="48947" y="0"/>
                    </a:lnTo>
                    <a:lnTo>
                      <a:pt x="6963015" y="0"/>
                    </a:lnTo>
                    <a:lnTo>
                      <a:pt x="7004504" y="15621"/>
                    </a:lnTo>
                    <a:lnTo>
                      <a:pt x="7030325" y="51661"/>
                    </a:lnTo>
                    <a:lnTo>
                      <a:pt x="7034211" y="71196"/>
                    </a:lnTo>
                    <a:lnTo>
                      <a:pt x="7034211" y="2481502"/>
                    </a:lnTo>
                    <a:lnTo>
                      <a:pt x="7018588" y="2522992"/>
                    </a:lnTo>
                    <a:lnTo>
                      <a:pt x="6982549" y="2548812"/>
                    </a:lnTo>
                    <a:lnTo>
                      <a:pt x="6967969" y="2552210"/>
                    </a:lnTo>
                    <a:lnTo>
                      <a:pt x="6963015" y="2552699"/>
                    </a:lnTo>
                    <a:close/>
                  </a:path>
                </a:pathLst>
              </a:custGeom>
              <a:solidFill>
                <a:srgbClr val="F0F6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4829174" y="6200976"/>
                <a:ext cx="72390" cy="2552700"/>
              </a:xfrm>
              <a:custGeom>
                <a:avLst/>
                <a:gdLst/>
                <a:ahLst/>
                <a:cxnLst/>
                <a:rect l="l" t="t" r="r" b="b"/>
                <a:pathLst>
                  <a:path w="72389" h="2552700">
                    <a:moveTo>
                      <a:pt x="72032" y="2552296"/>
                    </a:moveTo>
                    <a:lnTo>
                      <a:pt x="33857" y="2539667"/>
                    </a:lnTo>
                    <a:lnTo>
                      <a:pt x="5800" y="2505457"/>
                    </a:lnTo>
                    <a:lnTo>
                      <a:pt x="0" y="2476298"/>
                    </a:lnTo>
                    <a:lnTo>
                      <a:pt x="0" y="75998"/>
                    </a:lnTo>
                    <a:lnTo>
                      <a:pt x="12829" y="33655"/>
                    </a:lnTo>
                    <a:lnTo>
                      <a:pt x="47039" y="5599"/>
                    </a:lnTo>
                    <a:lnTo>
                      <a:pt x="72031" y="0"/>
                    </a:lnTo>
                    <a:lnTo>
                      <a:pt x="68765" y="1732"/>
                    </a:lnTo>
                    <a:lnTo>
                      <a:pt x="61763" y="9465"/>
                    </a:lnTo>
                    <a:lnTo>
                      <a:pt x="49799" y="46838"/>
                    </a:lnTo>
                    <a:lnTo>
                      <a:pt x="47625" y="75998"/>
                    </a:lnTo>
                    <a:lnTo>
                      <a:pt x="47625" y="2476298"/>
                    </a:lnTo>
                    <a:lnTo>
                      <a:pt x="52435" y="2518639"/>
                    </a:lnTo>
                    <a:lnTo>
                      <a:pt x="68765" y="2550563"/>
                    </a:lnTo>
                    <a:lnTo>
                      <a:pt x="72032" y="2552296"/>
                    </a:lnTo>
                    <a:close/>
                  </a:path>
                </a:pathLst>
              </a:custGeom>
              <a:solidFill>
                <a:srgbClr val="1A4E8A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5048248" y="7000874"/>
                <a:ext cx="668655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6686550" h="1600200">
                    <a:moveTo>
                      <a:pt x="6653502" y="1600199"/>
                    </a:moveTo>
                    <a:lnTo>
                      <a:pt x="16523" y="1600199"/>
                    </a:lnTo>
                    <a:lnTo>
                      <a:pt x="14093" y="1599231"/>
                    </a:lnTo>
                    <a:lnTo>
                      <a:pt x="0" y="1567151"/>
                    </a:lnTo>
                    <a:lnTo>
                      <a:pt x="0" y="1562099"/>
                    </a:lnTo>
                    <a:lnTo>
                      <a:pt x="0" y="33046"/>
                    </a:lnTo>
                    <a:lnTo>
                      <a:pt x="16523" y="0"/>
                    </a:lnTo>
                    <a:lnTo>
                      <a:pt x="6653502" y="0"/>
                    </a:lnTo>
                    <a:lnTo>
                      <a:pt x="6685582" y="28186"/>
                    </a:lnTo>
                    <a:lnTo>
                      <a:pt x="6686548" y="33046"/>
                    </a:lnTo>
                    <a:lnTo>
                      <a:pt x="6686548" y="1567151"/>
                    </a:lnTo>
                    <a:lnTo>
                      <a:pt x="6658361" y="1599231"/>
                    </a:lnTo>
                    <a:lnTo>
                      <a:pt x="6653502" y="1600199"/>
                    </a:lnTo>
                    <a:close/>
                  </a:path>
                </a:pathLst>
              </a:custGeom>
              <a:solidFill>
                <a:srgbClr val="EFF5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5029199" y="7000874"/>
                <a:ext cx="38100" cy="16002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1600200">
                    <a:moveTo>
                      <a:pt x="38099" y="1600199"/>
                    </a:moveTo>
                    <a:lnTo>
                      <a:pt x="2789" y="1576726"/>
                    </a:lnTo>
                    <a:lnTo>
                      <a:pt x="0" y="1562099"/>
                    </a:lnTo>
                    <a:lnTo>
                      <a:pt x="0" y="38099"/>
                    </a:lnTo>
                    <a:lnTo>
                      <a:pt x="23473" y="2789"/>
                    </a:lnTo>
                    <a:lnTo>
                      <a:pt x="38099" y="0"/>
                    </a:lnTo>
                    <a:lnTo>
                      <a:pt x="38099" y="1600199"/>
                    </a:lnTo>
                    <a:close/>
                  </a:path>
                </a:pathLst>
              </a:custGeom>
              <a:solidFill>
                <a:srgbClr val="60A5FA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Yu Gothic UI" panose="020B0500000000000000" pitchFamily="50" charset="-128"/>
                  <a:ea typeface="Yu Gothic UI" panose="020B0500000000000000" pitchFamily="50" charset="-128"/>
                </a:endParaRPr>
              </a:p>
            </p:txBody>
          </p:sp>
          <p:pic>
            <p:nvPicPr>
              <p:cNvPr id="38" name="object 3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29199" y="6391274"/>
                <a:ext cx="152399" cy="152697"/>
              </a:xfrm>
              <a:prstGeom prst="rect">
                <a:avLst/>
              </a:prstGeom>
            </p:spPr>
          </p:pic>
        </p:grpSp>
        <p:sp>
          <p:nvSpPr>
            <p:cNvPr id="39" name="object 39"/>
            <p:cNvSpPr txBox="1"/>
            <p:nvPr/>
          </p:nvSpPr>
          <p:spPr>
            <a:xfrm>
              <a:off x="5105400" y="4647406"/>
              <a:ext cx="5998845" cy="507831"/>
            </a:xfrm>
            <a:prstGeom prst="rect">
              <a:avLst/>
            </a:prstGeom>
          </p:spPr>
          <p:txBody>
            <a:bodyPr vert="horz" wrap="square" lIns="0" tIns="106680" rIns="0" bIns="0" rtlCol="0">
              <a:spAutoFit/>
            </a:bodyPr>
            <a:lstStyle/>
            <a:p>
              <a:pPr marL="164465">
                <a:lnSpc>
                  <a:spcPct val="100000"/>
                </a:lnSpc>
                <a:spcBef>
                  <a:spcPts val="840"/>
                </a:spcBef>
              </a:pPr>
              <a:r>
                <a:rPr lang="ja-JP" altLang="en-US"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集計・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整形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eiryo"/>
                </a:rPr>
                <a:t>して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自然言語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eiryo"/>
                </a:rPr>
                <a:t>で</a:t>
              </a:r>
              <a:r>
                <a:rPr sz="1200" b="1" dirty="0" err="1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  <a:t>回答</a:t>
              </a:r>
              <a:br>
                <a:rPr lang="en-US" sz="1200" b="1" dirty="0">
                  <a:solidFill>
                    <a:srgbClr val="1A4E8A"/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BIZ UDPGothic"/>
                </a:rPr>
              </a:br>
              <a:r>
                <a:rPr sz="1400" dirty="0" err="1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データベースから</a:t>
              </a:r>
              <a:r>
                <a:rPr sz="140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 取得した情報を、ユーザーにとって理解しやすい形式に整形</a:t>
              </a: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5165625" y="5314887"/>
              <a:ext cx="2853690" cy="1050828"/>
            </a:xfrm>
            <a:prstGeom prst="rect">
              <a:avLst/>
            </a:prstGeom>
          </p:spPr>
          <p:txBody>
            <a:bodyPr vert="horz" wrap="square" lIns="0" tIns="3492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275"/>
                </a:spcBef>
              </a:pPr>
              <a:r>
                <a:rPr sz="1200" spc="-17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「今週の売上トップ</a:t>
              </a:r>
              <a:r>
                <a:rPr sz="1200" spc="-6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5</a:t>
              </a:r>
              <a:r>
                <a:rPr sz="1200" spc="-16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は以下の通りです：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  <a:p>
              <a:pPr marL="173355" indent="-160655">
                <a:lnSpc>
                  <a:spcPct val="100000"/>
                </a:lnSpc>
                <a:spcBef>
                  <a:spcPts val="180"/>
                </a:spcBef>
                <a:buSzPct val="96296"/>
                <a:buFont typeface="Noto Sans JP"/>
                <a:buAutoNum type="arabicPeriod"/>
                <a:tabLst>
                  <a:tab pos="173355" algn="l"/>
                </a:tabLst>
              </a:pPr>
              <a:r>
                <a:rPr sz="1200" spc="-17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製品</a:t>
              </a:r>
              <a:r>
                <a:rPr sz="1200" spc="-70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A</a:t>
              </a:r>
              <a:r>
                <a:rPr sz="1200" spc="-7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：</a:t>
              </a:r>
              <a:r>
                <a:rPr sz="1200" spc="-70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1,250,000</a:t>
              </a:r>
              <a:r>
                <a:rPr sz="1200" spc="-5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円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  <a:p>
              <a:pPr marL="173355" indent="-160655">
                <a:lnSpc>
                  <a:spcPct val="100000"/>
                </a:lnSpc>
                <a:spcBef>
                  <a:spcPts val="180"/>
                </a:spcBef>
                <a:buSzPct val="96296"/>
                <a:buFont typeface="Noto Sans JP"/>
                <a:buAutoNum type="arabicPeriod"/>
                <a:tabLst>
                  <a:tab pos="173355" algn="l"/>
                </a:tabLst>
              </a:pPr>
              <a:r>
                <a:rPr sz="1200" spc="-17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製品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B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：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980,000</a:t>
              </a:r>
              <a:r>
                <a:rPr sz="1200" spc="-5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円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  <a:p>
              <a:pPr marL="173355" indent="-160655">
                <a:lnSpc>
                  <a:spcPct val="100000"/>
                </a:lnSpc>
                <a:spcBef>
                  <a:spcPts val="180"/>
                </a:spcBef>
                <a:buSzPct val="96296"/>
                <a:buFont typeface="Noto Sans JP"/>
                <a:buAutoNum type="arabicPeriod"/>
                <a:tabLst>
                  <a:tab pos="173355" algn="l"/>
                </a:tabLst>
              </a:pPr>
              <a:r>
                <a:rPr sz="1200" spc="-17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製品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C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：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820,000</a:t>
              </a:r>
              <a:r>
                <a:rPr sz="1200" spc="-5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円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  <a:p>
              <a:pPr marL="173355" indent="-160655">
                <a:lnSpc>
                  <a:spcPct val="100000"/>
                </a:lnSpc>
                <a:spcBef>
                  <a:spcPts val="180"/>
                </a:spcBef>
                <a:buSzPct val="96296"/>
                <a:buFont typeface="Noto Sans JP"/>
                <a:buAutoNum type="arabicPeriod"/>
                <a:tabLst>
                  <a:tab pos="173355" algn="l"/>
                </a:tabLst>
              </a:pPr>
              <a:r>
                <a:rPr sz="1200" spc="-17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製品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D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：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645,000</a:t>
              </a:r>
              <a:r>
                <a:rPr sz="1200" spc="-5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円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  <a:p>
              <a:pPr marL="173355" indent="-160655">
                <a:lnSpc>
                  <a:spcPct val="100000"/>
                </a:lnSpc>
                <a:spcBef>
                  <a:spcPts val="180"/>
                </a:spcBef>
                <a:buSzPct val="96296"/>
                <a:buFont typeface="Noto Sans JP"/>
                <a:buAutoNum type="arabicPeriod"/>
                <a:tabLst>
                  <a:tab pos="173355" algn="l"/>
                </a:tabLst>
              </a:pPr>
              <a:r>
                <a:rPr sz="1200" spc="-17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製品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E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：</a:t>
              </a:r>
              <a:r>
                <a:rPr sz="1200" spc="-75" dirty="0">
                  <a:latin typeface="Yu Gothic UI" panose="020B0500000000000000" pitchFamily="50" charset="-128"/>
                  <a:ea typeface="Yu Gothic UI" panose="020B0500000000000000" pitchFamily="50" charset="-128"/>
                  <a:cs typeface="Noto Sans JP"/>
                </a:rPr>
                <a:t>520,000</a:t>
              </a:r>
              <a:r>
                <a:rPr sz="1200" spc="-110" dirty="0">
                  <a:latin typeface="Yu Gothic UI" panose="020B0500000000000000" pitchFamily="50" charset="-128"/>
                  <a:ea typeface="Yu Gothic UI" panose="020B0500000000000000" pitchFamily="50" charset="-128"/>
                  <a:cs typeface="SimSun"/>
                </a:rPr>
                <a:t>円」</a:t>
              </a:r>
              <a:endParaRPr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endParaRPr>
            </a:p>
          </p:txBody>
        </p:sp>
      </p:grp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4775" y="6285707"/>
            <a:ext cx="238124" cy="19049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5565775" y="6247606"/>
            <a:ext cx="4049365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u="sng" dirty="0">
                <a:solidFill>
                  <a:srgbClr val="1D40A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Bot</a:t>
            </a:r>
            <a:r>
              <a:rPr b="1" u="sng" dirty="0">
                <a:solidFill>
                  <a:srgbClr val="1D40A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が</a:t>
            </a:r>
            <a:r>
              <a:rPr b="1" u="sng" dirty="0">
                <a:solidFill>
                  <a:srgbClr val="1D40A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"</a:t>
            </a:r>
            <a:r>
              <a:rPr b="1" u="sng" dirty="0">
                <a:solidFill>
                  <a:srgbClr val="1D40A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現場と会話</a:t>
            </a:r>
            <a:r>
              <a:rPr b="1" u="sng" dirty="0">
                <a:solidFill>
                  <a:srgbClr val="1D40A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"</a:t>
            </a:r>
            <a:r>
              <a:rPr b="1" u="sng" dirty="0">
                <a:solidFill>
                  <a:srgbClr val="1D40A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するレベルへ進化！</a:t>
            </a:r>
            <a:endParaRPr u="sng" dirty="0">
              <a:latin typeface="Yu Gothic UI" panose="020B0500000000000000" pitchFamily="50" charset="-128"/>
              <a:ea typeface="Yu Gothic UI" panose="020B0500000000000000" pitchFamily="50" charset="-128"/>
              <a:cs typeface="BIZ UDPGothic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04799" y="5790406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66699" y="247649"/>
                </a:moveTo>
                <a:lnTo>
                  <a:pt x="195805" y="244248"/>
                </a:lnTo>
                <a:lnTo>
                  <a:pt x="132097" y="234650"/>
                </a:lnTo>
                <a:lnTo>
                  <a:pt x="78119" y="219759"/>
                </a:lnTo>
                <a:lnTo>
                  <a:pt x="36415" y="200483"/>
                </a:lnTo>
                <a:lnTo>
                  <a:pt x="0" y="152399"/>
                </a:lnTo>
                <a:lnTo>
                  <a:pt x="0" y="95249"/>
                </a:lnTo>
                <a:lnTo>
                  <a:pt x="36415" y="47166"/>
                </a:lnTo>
                <a:lnTo>
                  <a:pt x="78119" y="27890"/>
                </a:lnTo>
                <a:lnTo>
                  <a:pt x="132097" y="12999"/>
                </a:lnTo>
                <a:lnTo>
                  <a:pt x="195805" y="3400"/>
                </a:lnTo>
                <a:lnTo>
                  <a:pt x="266699" y="0"/>
                </a:lnTo>
                <a:lnTo>
                  <a:pt x="337594" y="3400"/>
                </a:lnTo>
                <a:lnTo>
                  <a:pt x="401302" y="12999"/>
                </a:lnTo>
                <a:lnTo>
                  <a:pt x="455280" y="27890"/>
                </a:lnTo>
                <a:lnTo>
                  <a:pt x="496984" y="47166"/>
                </a:lnTo>
                <a:lnTo>
                  <a:pt x="533399" y="95249"/>
                </a:lnTo>
                <a:lnTo>
                  <a:pt x="533399" y="152399"/>
                </a:lnTo>
                <a:lnTo>
                  <a:pt x="496984" y="200483"/>
                </a:lnTo>
                <a:lnTo>
                  <a:pt x="455280" y="219759"/>
                </a:lnTo>
                <a:lnTo>
                  <a:pt x="401302" y="234650"/>
                </a:lnTo>
                <a:lnTo>
                  <a:pt x="337594" y="244248"/>
                </a:lnTo>
                <a:lnTo>
                  <a:pt x="266699" y="247649"/>
                </a:lnTo>
                <a:close/>
              </a:path>
              <a:path w="533400" h="609600">
                <a:moveTo>
                  <a:pt x="266699" y="438149"/>
                </a:moveTo>
                <a:lnTo>
                  <a:pt x="195805" y="434748"/>
                </a:lnTo>
                <a:lnTo>
                  <a:pt x="132097" y="425150"/>
                </a:lnTo>
                <a:lnTo>
                  <a:pt x="78119" y="410259"/>
                </a:lnTo>
                <a:lnTo>
                  <a:pt x="36415" y="390983"/>
                </a:lnTo>
                <a:lnTo>
                  <a:pt x="0" y="342899"/>
                </a:lnTo>
                <a:lnTo>
                  <a:pt x="0" y="221575"/>
                </a:lnTo>
                <a:lnTo>
                  <a:pt x="14125" y="231533"/>
                </a:lnTo>
                <a:lnTo>
                  <a:pt x="29910" y="240521"/>
                </a:lnTo>
                <a:lnTo>
                  <a:pt x="65246" y="255627"/>
                </a:lnTo>
                <a:lnTo>
                  <a:pt x="108477" y="268370"/>
                </a:lnTo>
                <a:lnTo>
                  <a:pt x="157222" y="277832"/>
                </a:lnTo>
                <a:lnTo>
                  <a:pt x="210342" y="283722"/>
                </a:lnTo>
                <a:lnTo>
                  <a:pt x="266699" y="285749"/>
                </a:lnTo>
                <a:lnTo>
                  <a:pt x="533399" y="285749"/>
                </a:lnTo>
                <a:lnTo>
                  <a:pt x="533399" y="342899"/>
                </a:lnTo>
                <a:lnTo>
                  <a:pt x="496984" y="390983"/>
                </a:lnTo>
                <a:lnTo>
                  <a:pt x="455280" y="410259"/>
                </a:lnTo>
                <a:lnTo>
                  <a:pt x="401302" y="425150"/>
                </a:lnTo>
                <a:lnTo>
                  <a:pt x="337594" y="434748"/>
                </a:lnTo>
                <a:lnTo>
                  <a:pt x="266699" y="438149"/>
                </a:lnTo>
                <a:close/>
              </a:path>
              <a:path w="533400" h="609600">
                <a:moveTo>
                  <a:pt x="533399" y="285749"/>
                </a:moveTo>
                <a:lnTo>
                  <a:pt x="266699" y="285749"/>
                </a:lnTo>
                <a:lnTo>
                  <a:pt x="323057" y="283722"/>
                </a:lnTo>
                <a:lnTo>
                  <a:pt x="376177" y="277832"/>
                </a:lnTo>
                <a:lnTo>
                  <a:pt x="424922" y="268370"/>
                </a:lnTo>
                <a:lnTo>
                  <a:pt x="468153" y="255627"/>
                </a:lnTo>
                <a:lnTo>
                  <a:pt x="503411" y="240521"/>
                </a:lnTo>
                <a:lnTo>
                  <a:pt x="533399" y="221575"/>
                </a:lnTo>
                <a:lnTo>
                  <a:pt x="533399" y="285749"/>
                </a:lnTo>
                <a:close/>
              </a:path>
              <a:path w="533400" h="609600">
                <a:moveTo>
                  <a:pt x="266699" y="609599"/>
                </a:moveTo>
                <a:lnTo>
                  <a:pt x="195805" y="606198"/>
                </a:lnTo>
                <a:lnTo>
                  <a:pt x="132097" y="596600"/>
                </a:lnTo>
                <a:lnTo>
                  <a:pt x="78119" y="581709"/>
                </a:lnTo>
                <a:lnTo>
                  <a:pt x="36415" y="562433"/>
                </a:lnTo>
                <a:lnTo>
                  <a:pt x="0" y="514349"/>
                </a:lnTo>
                <a:lnTo>
                  <a:pt x="0" y="412075"/>
                </a:lnTo>
                <a:lnTo>
                  <a:pt x="14125" y="422033"/>
                </a:lnTo>
                <a:lnTo>
                  <a:pt x="29910" y="431021"/>
                </a:lnTo>
                <a:lnTo>
                  <a:pt x="65246" y="446127"/>
                </a:lnTo>
                <a:lnTo>
                  <a:pt x="108477" y="458870"/>
                </a:lnTo>
                <a:lnTo>
                  <a:pt x="157222" y="468332"/>
                </a:lnTo>
                <a:lnTo>
                  <a:pt x="210342" y="474222"/>
                </a:lnTo>
                <a:lnTo>
                  <a:pt x="266699" y="476249"/>
                </a:lnTo>
                <a:lnTo>
                  <a:pt x="533399" y="476249"/>
                </a:lnTo>
                <a:lnTo>
                  <a:pt x="533399" y="514349"/>
                </a:lnTo>
                <a:lnTo>
                  <a:pt x="496984" y="562433"/>
                </a:lnTo>
                <a:lnTo>
                  <a:pt x="455280" y="581709"/>
                </a:lnTo>
                <a:lnTo>
                  <a:pt x="401302" y="596600"/>
                </a:lnTo>
                <a:lnTo>
                  <a:pt x="337594" y="606198"/>
                </a:lnTo>
                <a:lnTo>
                  <a:pt x="266699" y="609599"/>
                </a:lnTo>
                <a:close/>
              </a:path>
              <a:path w="533400" h="609600">
                <a:moveTo>
                  <a:pt x="533399" y="476249"/>
                </a:moveTo>
                <a:lnTo>
                  <a:pt x="266699" y="476249"/>
                </a:lnTo>
                <a:lnTo>
                  <a:pt x="323057" y="474222"/>
                </a:lnTo>
                <a:lnTo>
                  <a:pt x="376177" y="468332"/>
                </a:lnTo>
                <a:lnTo>
                  <a:pt x="424922" y="458870"/>
                </a:lnTo>
                <a:lnTo>
                  <a:pt x="468153" y="446127"/>
                </a:lnTo>
                <a:lnTo>
                  <a:pt x="503411" y="431021"/>
                </a:lnTo>
                <a:lnTo>
                  <a:pt x="533399" y="412075"/>
                </a:lnTo>
                <a:lnTo>
                  <a:pt x="533399" y="476249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706099" y="6332697"/>
            <a:ext cx="1295400" cy="323850"/>
            <a:chOff x="10706099" y="9582150"/>
            <a:chExt cx="1295400" cy="323850"/>
          </a:xfrm>
        </p:grpSpPr>
        <p:sp>
          <p:nvSpPr>
            <p:cNvPr id="45" name="object 45"/>
            <p:cNvSpPr/>
            <p:nvPr/>
          </p:nvSpPr>
          <p:spPr>
            <a:xfrm>
              <a:off x="10706099" y="958215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0399" y="9677399"/>
              <a:ext cx="133349" cy="1333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1000133" y="6428962"/>
            <a:ext cx="899794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spc="-95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Genspark</a:t>
            </a:r>
            <a:r>
              <a:rPr sz="1050" spc="-10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 </a:t>
            </a:r>
            <a:r>
              <a:rPr sz="1000" spc="-85" dirty="0">
                <a:solidFill>
                  <a:srgbClr val="FFFFFF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で作成</a:t>
            </a:r>
            <a:endParaRPr sz="100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211435" y="6095206"/>
            <a:ext cx="228536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00" spc="-120" dirty="0">
                <a:solidFill>
                  <a:srgbClr val="708095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</a:t>
            </a:r>
            <a:r>
              <a:rPr sz="1100" spc="-120" dirty="0">
                <a:solidFill>
                  <a:srgbClr val="708095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によるナレッジ活用の拡張</a:t>
            </a:r>
            <a:endParaRPr sz="11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5362BA6E-15FF-1393-7596-173AC80F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3961606"/>
            <a:ext cx="3628106" cy="23981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099" y="404495"/>
            <a:ext cx="1168400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295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まとめ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71974" y="2056606"/>
            <a:ext cx="7515225" cy="1638300"/>
            <a:chOff x="4371974" y="2162174"/>
            <a:chExt cx="7515225" cy="1638300"/>
          </a:xfrm>
        </p:grpSpPr>
        <p:sp>
          <p:nvSpPr>
            <p:cNvPr id="4" name="object 4"/>
            <p:cNvSpPr/>
            <p:nvPr/>
          </p:nvSpPr>
          <p:spPr>
            <a:xfrm>
              <a:off x="4391024" y="2162174"/>
              <a:ext cx="7496175" cy="1638300"/>
            </a:xfrm>
            <a:custGeom>
              <a:avLst/>
              <a:gdLst/>
              <a:ahLst/>
              <a:cxnLst/>
              <a:rect l="l" t="t" r="r" b="b"/>
              <a:pathLst>
                <a:path w="7496175" h="1638300">
                  <a:moveTo>
                    <a:pt x="7463126" y="1638299"/>
                  </a:moveTo>
                  <a:lnTo>
                    <a:pt x="16523" y="1638299"/>
                  </a:lnTo>
                  <a:lnTo>
                    <a:pt x="14093" y="1637332"/>
                  </a:lnTo>
                  <a:lnTo>
                    <a:pt x="0" y="1605251"/>
                  </a:lnTo>
                  <a:lnTo>
                    <a:pt x="0" y="1600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7463126" y="0"/>
                  </a:lnTo>
                  <a:lnTo>
                    <a:pt x="7495206" y="28187"/>
                  </a:lnTo>
                  <a:lnTo>
                    <a:pt x="7496173" y="33047"/>
                  </a:lnTo>
                  <a:lnTo>
                    <a:pt x="7496173" y="1605251"/>
                  </a:lnTo>
                  <a:lnTo>
                    <a:pt x="7467985" y="1637332"/>
                  </a:lnTo>
                  <a:lnTo>
                    <a:pt x="7463126" y="163829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371974" y="2162174"/>
              <a:ext cx="38100" cy="1638300"/>
            </a:xfrm>
            <a:custGeom>
              <a:avLst/>
              <a:gdLst/>
              <a:ahLst/>
              <a:cxnLst/>
              <a:rect l="l" t="t" r="r" b="b"/>
              <a:pathLst>
                <a:path w="38100" h="1638300">
                  <a:moveTo>
                    <a:pt x="38099" y="1638299"/>
                  </a:moveTo>
                  <a:lnTo>
                    <a:pt x="2789" y="1614825"/>
                  </a:lnTo>
                  <a:lnTo>
                    <a:pt x="0" y="1600199"/>
                  </a:lnTo>
                  <a:lnTo>
                    <a:pt x="0" y="38099"/>
                  </a:lnTo>
                  <a:lnTo>
                    <a:pt x="23474" y="2789"/>
                  </a:lnTo>
                  <a:lnTo>
                    <a:pt x="38099" y="0"/>
                  </a:lnTo>
                  <a:lnTo>
                    <a:pt x="38099" y="163829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7904" y="2447924"/>
              <a:ext cx="151592" cy="171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7272" y="2789872"/>
              <a:ext cx="78075" cy="1352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7272" y="3094672"/>
              <a:ext cx="78075" cy="1352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7272" y="3399472"/>
              <a:ext cx="78075" cy="13525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4383758" y="523899"/>
            <a:ext cx="285750" cy="275590"/>
          </a:xfrm>
          <a:custGeom>
            <a:avLst/>
            <a:gdLst/>
            <a:ahLst/>
            <a:cxnLst/>
            <a:rect l="l" t="t" r="r" b="b"/>
            <a:pathLst>
              <a:path w="285750" h="275590">
                <a:moveTo>
                  <a:pt x="217089" y="275311"/>
                </a:moveTo>
                <a:lnTo>
                  <a:pt x="211304" y="272258"/>
                </a:lnTo>
                <a:lnTo>
                  <a:pt x="142583" y="235568"/>
                </a:lnTo>
                <a:lnTo>
                  <a:pt x="73862" y="272258"/>
                </a:lnTo>
                <a:lnTo>
                  <a:pt x="68078" y="275311"/>
                </a:lnTo>
                <a:lnTo>
                  <a:pt x="61061" y="274829"/>
                </a:lnTo>
                <a:lnTo>
                  <a:pt x="50455" y="267223"/>
                </a:lnTo>
                <a:lnTo>
                  <a:pt x="47777" y="260689"/>
                </a:lnTo>
                <a:lnTo>
                  <a:pt x="48849" y="254261"/>
                </a:lnTo>
                <a:lnTo>
                  <a:pt x="62025" y="176221"/>
                </a:lnTo>
                <a:lnTo>
                  <a:pt x="1606" y="116445"/>
                </a:lnTo>
                <a:lnTo>
                  <a:pt x="92663" y="80504"/>
                </a:lnTo>
                <a:lnTo>
                  <a:pt x="127104" y="9641"/>
                </a:lnTo>
                <a:lnTo>
                  <a:pt x="129996" y="3749"/>
                </a:lnTo>
                <a:lnTo>
                  <a:pt x="135941" y="0"/>
                </a:lnTo>
                <a:lnTo>
                  <a:pt x="149118" y="0"/>
                </a:lnTo>
                <a:lnTo>
                  <a:pt x="155117" y="3749"/>
                </a:lnTo>
                <a:lnTo>
                  <a:pt x="157956" y="9641"/>
                </a:lnTo>
                <a:lnTo>
                  <a:pt x="192396" y="80504"/>
                </a:lnTo>
                <a:lnTo>
                  <a:pt x="269366" y="91859"/>
                </a:lnTo>
                <a:lnTo>
                  <a:pt x="275793" y="92824"/>
                </a:lnTo>
                <a:lnTo>
                  <a:pt x="281096" y="97323"/>
                </a:lnTo>
                <a:lnTo>
                  <a:pt x="285167" y="109642"/>
                </a:lnTo>
                <a:lnTo>
                  <a:pt x="283506" y="116445"/>
                </a:lnTo>
                <a:lnTo>
                  <a:pt x="223088" y="176221"/>
                </a:lnTo>
                <a:lnTo>
                  <a:pt x="236318" y="254261"/>
                </a:lnTo>
                <a:lnTo>
                  <a:pt x="237389" y="260689"/>
                </a:lnTo>
                <a:lnTo>
                  <a:pt x="234711" y="267170"/>
                </a:lnTo>
                <a:lnTo>
                  <a:pt x="224105" y="274883"/>
                </a:lnTo>
                <a:lnTo>
                  <a:pt x="217089" y="275311"/>
                </a:lnTo>
                <a:close/>
              </a:path>
            </a:pathLst>
          </a:custGeom>
          <a:solidFill>
            <a:srgbClr val="1A4E8A"/>
          </a:solidFill>
        </p:spPr>
        <p:txBody>
          <a:bodyPr wrap="square" lIns="0" tIns="0" rIns="0" bIns="0" rtlCol="0"/>
          <a:lstStyle/>
          <a:p>
            <a:endParaRPr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2027" y="435935"/>
            <a:ext cx="2857973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</a:t>
            </a:r>
            <a:r>
              <a:rPr sz="2450"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の利点</a:t>
            </a:r>
            <a:endParaRPr sz="2450" dirty="0">
              <a:latin typeface="Yu Gothic UI" panose="020B0500000000000000" pitchFamily="50" charset="-128"/>
              <a:ea typeface="Yu Gothic UI" panose="020B0500000000000000" pitchFamily="50" charset="-128"/>
              <a:cs typeface="BIZ UDP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2974" y="1066006"/>
            <a:ext cx="166687" cy="1904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58927" y="1573198"/>
            <a:ext cx="178593" cy="16671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4664522" y="989806"/>
            <a:ext cx="6765478" cy="3423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95"/>
              </a:spcBef>
            </a:pP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テキストに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限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らない</a:t>
            </a:r>
            <a:r>
              <a:rPr b="1" dirty="0" err="1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より業務に近いナレッジ資産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が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対象</a:t>
            </a:r>
            <a:r>
              <a:rPr dirty="0" err="1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に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！</a:t>
            </a:r>
          </a:p>
          <a:p>
            <a:pPr marL="393065">
              <a:lnSpc>
                <a:spcPct val="100000"/>
              </a:lnSpc>
              <a:spcBef>
                <a:spcPts val="1860"/>
              </a:spcBef>
            </a:pP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ファイル‧</a:t>
            </a:r>
            <a:r>
              <a:rPr sz="165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DB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‧</a:t>
            </a:r>
            <a:r>
              <a:rPr sz="165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API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など</a:t>
            </a:r>
            <a:r>
              <a:rPr b="1" dirty="0">
                <a:solidFill>
                  <a:srgbClr val="1A4E8A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リアルタイム情報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PMingLiU"/>
              </a:rPr>
              <a:t>にも</a:t>
            </a:r>
            <a:r>
              <a:rPr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対応！</a:t>
            </a:r>
            <a:endParaRPr sz="165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>
              <a:lnSpc>
                <a:spcPct val="100000"/>
              </a:lnSpc>
            </a:pPr>
            <a:endParaRPr sz="15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5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314960">
              <a:lnSpc>
                <a:spcPct val="100000"/>
              </a:lnSpc>
            </a:pPr>
            <a:r>
              <a:rPr sz="1500" b="1" dirty="0">
                <a:solidFill>
                  <a:srgbClr val="1C4ED8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Trebuchet MS"/>
              </a:rPr>
              <a:t>202</a:t>
            </a:r>
            <a:r>
              <a:rPr lang="en-US" sz="1500" b="1" dirty="0">
                <a:solidFill>
                  <a:srgbClr val="1C4ED8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Trebuchet MS"/>
              </a:rPr>
              <a:t>5</a:t>
            </a:r>
            <a:r>
              <a:rPr sz="1500" b="1" dirty="0">
                <a:solidFill>
                  <a:srgbClr val="1C4ED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年の主な更新情報</a:t>
            </a:r>
            <a:endParaRPr sz="1500" dirty="0">
              <a:latin typeface="Yu Gothic UI" panose="020B0500000000000000" pitchFamily="50" charset="-128"/>
              <a:ea typeface="Yu Gothic UI" panose="020B0500000000000000" pitchFamily="50" charset="-128"/>
              <a:cs typeface="Trebuchet MS"/>
            </a:endParaRPr>
          </a:p>
          <a:p>
            <a:pPr marL="450215" marR="1165225">
              <a:lnSpc>
                <a:spcPct val="137900"/>
              </a:lnSpc>
              <a:spcBef>
                <a:spcPts val="65"/>
              </a:spcBef>
            </a:pPr>
            <a:r>
              <a:rPr sz="145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 v0.3.0:</a:t>
            </a:r>
            <a:r>
              <a:rPr lang="en-US" sz="1450" dirty="0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 </a:t>
            </a:r>
            <a:r>
              <a:rPr sz="1450" dirty="0" err="1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Pydantic</a:t>
            </a:r>
            <a:r>
              <a:rPr sz="1350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アップグレードと新機能追加</a:t>
            </a:r>
            <a:endParaRPr lang="en-US" sz="135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450215" marR="1165225">
              <a:lnSpc>
                <a:spcPct val="137900"/>
              </a:lnSpc>
              <a:spcBef>
                <a:spcPts val="65"/>
              </a:spcBef>
            </a:pPr>
            <a:r>
              <a:rPr sz="1350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より高度な</a:t>
            </a:r>
            <a:r>
              <a:rPr sz="1450" dirty="0" err="1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AI</a:t>
            </a:r>
            <a:r>
              <a:rPr sz="1350" dirty="0" err="1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エージェント構築機能の強化</a:t>
            </a:r>
            <a:endParaRPr sz="135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450215">
              <a:lnSpc>
                <a:spcPct val="100000"/>
              </a:lnSpc>
              <a:spcBef>
                <a:spcPts val="760"/>
              </a:spcBef>
            </a:pPr>
            <a:r>
              <a:rPr sz="135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ツール連携とコンプライアンス機能の充実</a:t>
            </a:r>
          </a:p>
          <a:p>
            <a:pPr>
              <a:lnSpc>
                <a:spcPct val="100000"/>
              </a:lnSpc>
            </a:pPr>
            <a:endParaRPr sz="12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2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26670">
              <a:lnSpc>
                <a:spcPct val="100000"/>
              </a:lnSpc>
            </a:pPr>
            <a:r>
              <a:rPr sz="1500" b="1" dirty="0">
                <a:solidFill>
                  <a:srgbClr val="1C4ED8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興味ある方へ</a:t>
            </a:r>
            <a:endParaRPr sz="1500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5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「なんでも技術情報」チャネルで随時情報を発信中です。</a:t>
            </a: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77332" y="3961606"/>
            <a:ext cx="117865" cy="17144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04891" y="5791291"/>
            <a:ext cx="609600" cy="608330"/>
          </a:xfrm>
          <a:custGeom>
            <a:avLst/>
            <a:gdLst/>
            <a:ahLst/>
            <a:cxnLst/>
            <a:rect l="l" t="t" r="r" b="b"/>
            <a:pathLst>
              <a:path w="609600" h="608329">
                <a:moveTo>
                  <a:pt x="334583" y="1270"/>
                </a:moveTo>
                <a:lnTo>
                  <a:pt x="274832" y="1270"/>
                </a:lnTo>
                <a:lnTo>
                  <a:pt x="282288" y="0"/>
                </a:lnTo>
                <a:lnTo>
                  <a:pt x="327128" y="0"/>
                </a:lnTo>
                <a:lnTo>
                  <a:pt x="334583" y="1270"/>
                </a:lnTo>
                <a:close/>
              </a:path>
              <a:path w="609600" h="608329">
                <a:moveTo>
                  <a:pt x="342021" y="607060"/>
                </a:moveTo>
                <a:lnTo>
                  <a:pt x="267395" y="607060"/>
                </a:lnTo>
                <a:lnTo>
                  <a:pt x="237923" y="601980"/>
                </a:lnTo>
                <a:lnTo>
                  <a:pt x="230647" y="599440"/>
                </a:lnTo>
                <a:lnTo>
                  <a:pt x="223416" y="598170"/>
                </a:lnTo>
                <a:lnTo>
                  <a:pt x="181188" y="582930"/>
                </a:lnTo>
                <a:lnTo>
                  <a:pt x="174389" y="579120"/>
                </a:lnTo>
                <a:lnTo>
                  <a:pt x="167668" y="576580"/>
                </a:lnTo>
                <a:lnTo>
                  <a:pt x="129199" y="553720"/>
                </a:lnTo>
                <a:lnTo>
                  <a:pt x="123138" y="548640"/>
                </a:lnTo>
                <a:lnTo>
                  <a:pt x="117187" y="544830"/>
                </a:lnTo>
                <a:lnTo>
                  <a:pt x="83956" y="514350"/>
                </a:lnTo>
                <a:lnTo>
                  <a:pt x="73912" y="502920"/>
                </a:lnTo>
                <a:lnTo>
                  <a:pt x="69094" y="497840"/>
                </a:lnTo>
                <a:lnTo>
                  <a:pt x="64418" y="491490"/>
                </a:lnTo>
                <a:lnTo>
                  <a:pt x="59890" y="485140"/>
                </a:lnTo>
                <a:lnTo>
                  <a:pt x="55509" y="480060"/>
                </a:lnTo>
                <a:lnTo>
                  <a:pt x="32452" y="440690"/>
                </a:lnTo>
                <a:lnTo>
                  <a:pt x="29172" y="434340"/>
                </a:lnTo>
                <a:lnTo>
                  <a:pt x="26057" y="427990"/>
                </a:lnTo>
                <a:lnTo>
                  <a:pt x="23109" y="420370"/>
                </a:lnTo>
                <a:lnTo>
                  <a:pt x="20331" y="414020"/>
                </a:lnTo>
                <a:lnTo>
                  <a:pt x="17725" y="406400"/>
                </a:lnTo>
                <a:lnTo>
                  <a:pt x="15292" y="400050"/>
                </a:lnTo>
                <a:lnTo>
                  <a:pt x="13032" y="392430"/>
                </a:lnTo>
                <a:lnTo>
                  <a:pt x="10948" y="384810"/>
                </a:lnTo>
                <a:lnTo>
                  <a:pt x="9042" y="378460"/>
                </a:lnTo>
                <a:lnTo>
                  <a:pt x="7314" y="370840"/>
                </a:lnTo>
                <a:lnTo>
                  <a:pt x="5764" y="363220"/>
                </a:lnTo>
                <a:lnTo>
                  <a:pt x="4395" y="355600"/>
                </a:lnTo>
                <a:lnTo>
                  <a:pt x="3207" y="349250"/>
                </a:lnTo>
                <a:lnTo>
                  <a:pt x="0" y="311150"/>
                </a:lnTo>
                <a:lnTo>
                  <a:pt x="0" y="297180"/>
                </a:lnTo>
                <a:lnTo>
                  <a:pt x="275" y="289560"/>
                </a:lnTo>
                <a:lnTo>
                  <a:pt x="733" y="281940"/>
                </a:lnTo>
                <a:lnTo>
                  <a:pt x="1268" y="275590"/>
                </a:lnTo>
                <a:lnTo>
                  <a:pt x="1375" y="274320"/>
                </a:lnTo>
                <a:lnTo>
                  <a:pt x="2200" y="266700"/>
                </a:lnTo>
                <a:lnTo>
                  <a:pt x="3207" y="259080"/>
                </a:lnTo>
                <a:lnTo>
                  <a:pt x="4395" y="251460"/>
                </a:lnTo>
                <a:lnTo>
                  <a:pt x="5764" y="245110"/>
                </a:lnTo>
                <a:lnTo>
                  <a:pt x="7314" y="237490"/>
                </a:lnTo>
                <a:lnTo>
                  <a:pt x="9042" y="229870"/>
                </a:lnTo>
                <a:lnTo>
                  <a:pt x="10948" y="222250"/>
                </a:lnTo>
                <a:lnTo>
                  <a:pt x="13032" y="215900"/>
                </a:lnTo>
                <a:lnTo>
                  <a:pt x="15292" y="208280"/>
                </a:lnTo>
                <a:lnTo>
                  <a:pt x="17725" y="201930"/>
                </a:lnTo>
                <a:lnTo>
                  <a:pt x="20331" y="194310"/>
                </a:lnTo>
                <a:lnTo>
                  <a:pt x="23109" y="187960"/>
                </a:lnTo>
                <a:lnTo>
                  <a:pt x="26057" y="180340"/>
                </a:lnTo>
                <a:lnTo>
                  <a:pt x="29172" y="173990"/>
                </a:lnTo>
                <a:lnTo>
                  <a:pt x="32452" y="167640"/>
                </a:lnTo>
                <a:lnTo>
                  <a:pt x="35898" y="160020"/>
                </a:lnTo>
                <a:lnTo>
                  <a:pt x="59890" y="121920"/>
                </a:lnTo>
                <a:lnTo>
                  <a:pt x="64418" y="116840"/>
                </a:lnTo>
                <a:lnTo>
                  <a:pt x="69094" y="110490"/>
                </a:lnTo>
                <a:lnTo>
                  <a:pt x="73912" y="105410"/>
                </a:lnTo>
                <a:lnTo>
                  <a:pt x="78866" y="99060"/>
                </a:lnTo>
                <a:lnTo>
                  <a:pt x="83956" y="93980"/>
                </a:lnTo>
                <a:lnTo>
                  <a:pt x="117187" y="63500"/>
                </a:lnTo>
                <a:lnTo>
                  <a:pt x="123138" y="59690"/>
                </a:lnTo>
                <a:lnTo>
                  <a:pt x="129199" y="54610"/>
                </a:lnTo>
                <a:lnTo>
                  <a:pt x="174389" y="27940"/>
                </a:lnTo>
                <a:lnTo>
                  <a:pt x="195014" y="20320"/>
                </a:lnTo>
                <a:lnTo>
                  <a:pt x="202024" y="16510"/>
                </a:lnTo>
                <a:lnTo>
                  <a:pt x="209095" y="15240"/>
                </a:lnTo>
                <a:lnTo>
                  <a:pt x="223416" y="10160"/>
                </a:lnTo>
                <a:lnTo>
                  <a:pt x="230647" y="8890"/>
                </a:lnTo>
                <a:lnTo>
                  <a:pt x="237923" y="6350"/>
                </a:lnTo>
                <a:lnTo>
                  <a:pt x="267395" y="1270"/>
                </a:lnTo>
                <a:lnTo>
                  <a:pt x="342021" y="1270"/>
                </a:lnTo>
                <a:lnTo>
                  <a:pt x="371492" y="6350"/>
                </a:lnTo>
                <a:lnTo>
                  <a:pt x="378768" y="8890"/>
                </a:lnTo>
                <a:lnTo>
                  <a:pt x="386000" y="10160"/>
                </a:lnTo>
                <a:lnTo>
                  <a:pt x="400320" y="15240"/>
                </a:lnTo>
                <a:lnTo>
                  <a:pt x="407392" y="16510"/>
                </a:lnTo>
                <a:lnTo>
                  <a:pt x="414402" y="20320"/>
                </a:lnTo>
                <a:lnTo>
                  <a:pt x="461406" y="43180"/>
                </a:lnTo>
                <a:lnTo>
                  <a:pt x="486277" y="59690"/>
                </a:lnTo>
                <a:lnTo>
                  <a:pt x="492229" y="63500"/>
                </a:lnTo>
                <a:lnTo>
                  <a:pt x="525460" y="93980"/>
                </a:lnTo>
                <a:lnTo>
                  <a:pt x="535504" y="105410"/>
                </a:lnTo>
                <a:lnTo>
                  <a:pt x="540321" y="110490"/>
                </a:lnTo>
                <a:lnTo>
                  <a:pt x="544997" y="116840"/>
                </a:lnTo>
                <a:lnTo>
                  <a:pt x="549526" y="121920"/>
                </a:lnTo>
                <a:lnTo>
                  <a:pt x="553906" y="128270"/>
                </a:lnTo>
                <a:lnTo>
                  <a:pt x="576964" y="167640"/>
                </a:lnTo>
                <a:lnTo>
                  <a:pt x="580244" y="173990"/>
                </a:lnTo>
                <a:lnTo>
                  <a:pt x="583358" y="180340"/>
                </a:lnTo>
                <a:lnTo>
                  <a:pt x="586306" y="187960"/>
                </a:lnTo>
                <a:lnTo>
                  <a:pt x="589085" y="194310"/>
                </a:lnTo>
                <a:lnTo>
                  <a:pt x="590822" y="199390"/>
                </a:lnTo>
                <a:lnTo>
                  <a:pt x="418993" y="199390"/>
                </a:lnTo>
                <a:lnTo>
                  <a:pt x="408238" y="201930"/>
                </a:lnTo>
                <a:lnTo>
                  <a:pt x="398767" y="207010"/>
                </a:lnTo>
                <a:lnTo>
                  <a:pt x="330799" y="275590"/>
                </a:lnTo>
                <a:lnTo>
                  <a:pt x="190512" y="275590"/>
                </a:lnTo>
                <a:lnTo>
                  <a:pt x="179757" y="278130"/>
                </a:lnTo>
                <a:lnTo>
                  <a:pt x="170286" y="284480"/>
                </a:lnTo>
                <a:lnTo>
                  <a:pt x="163991" y="293370"/>
                </a:lnTo>
                <a:lnTo>
                  <a:pt x="161892" y="303530"/>
                </a:lnTo>
                <a:lnTo>
                  <a:pt x="163991" y="314960"/>
                </a:lnTo>
                <a:lnTo>
                  <a:pt x="170286" y="323850"/>
                </a:lnTo>
                <a:lnTo>
                  <a:pt x="246486" y="400050"/>
                </a:lnTo>
                <a:lnTo>
                  <a:pt x="255890" y="406400"/>
                </a:lnTo>
                <a:lnTo>
                  <a:pt x="266623" y="408940"/>
                </a:lnTo>
                <a:lnTo>
                  <a:pt x="590822" y="408940"/>
                </a:lnTo>
                <a:lnTo>
                  <a:pt x="589085" y="414020"/>
                </a:lnTo>
                <a:lnTo>
                  <a:pt x="586306" y="420370"/>
                </a:lnTo>
                <a:lnTo>
                  <a:pt x="583358" y="427990"/>
                </a:lnTo>
                <a:lnTo>
                  <a:pt x="580244" y="434340"/>
                </a:lnTo>
                <a:lnTo>
                  <a:pt x="576964" y="440690"/>
                </a:lnTo>
                <a:lnTo>
                  <a:pt x="573517" y="448310"/>
                </a:lnTo>
                <a:lnTo>
                  <a:pt x="569909" y="454660"/>
                </a:lnTo>
                <a:lnTo>
                  <a:pt x="549526" y="485140"/>
                </a:lnTo>
                <a:lnTo>
                  <a:pt x="544997" y="491490"/>
                </a:lnTo>
                <a:lnTo>
                  <a:pt x="540321" y="497840"/>
                </a:lnTo>
                <a:lnTo>
                  <a:pt x="535504" y="502920"/>
                </a:lnTo>
                <a:lnTo>
                  <a:pt x="530550" y="509270"/>
                </a:lnTo>
                <a:lnTo>
                  <a:pt x="498071" y="539750"/>
                </a:lnTo>
                <a:lnTo>
                  <a:pt x="486277" y="548640"/>
                </a:lnTo>
                <a:lnTo>
                  <a:pt x="480216" y="553720"/>
                </a:lnTo>
                <a:lnTo>
                  <a:pt x="441747" y="576580"/>
                </a:lnTo>
                <a:lnTo>
                  <a:pt x="435027" y="579120"/>
                </a:lnTo>
                <a:lnTo>
                  <a:pt x="428227" y="582930"/>
                </a:lnTo>
                <a:lnTo>
                  <a:pt x="386000" y="598170"/>
                </a:lnTo>
                <a:lnTo>
                  <a:pt x="378768" y="599440"/>
                </a:lnTo>
                <a:lnTo>
                  <a:pt x="371492" y="601980"/>
                </a:lnTo>
                <a:lnTo>
                  <a:pt x="342021" y="607060"/>
                </a:lnTo>
                <a:close/>
              </a:path>
              <a:path w="609600" h="608329">
                <a:moveTo>
                  <a:pt x="438843" y="248055"/>
                </a:moveTo>
                <a:lnTo>
                  <a:pt x="445408" y="238760"/>
                </a:lnTo>
                <a:lnTo>
                  <a:pt x="447479" y="227330"/>
                </a:lnTo>
                <a:lnTo>
                  <a:pt x="445374" y="217170"/>
                </a:lnTo>
                <a:lnTo>
                  <a:pt x="439129" y="207010"/>
                </a:lnTo>
                <a:lnTo>
                  <a:pt x="429725" y="201930"/>
                </a:lnTo>
                <a:lnTo>
                  <a:pt x="418993" y="199390"/>
                </a:lnTo>
                <a:lnTo>
                  <a:pt x="590822" y="199390"/>
                </a:lnTo>
                <a:lnTo>
                  <a:pt x="591691" y="201930"/>
                </a:lnTo>
                <a:lnTo>
                  <a:pt x="594123" y="208280"/>
                </a:lnTo>
                <a:lnTo>
                  <a:pt x="596383" y="215900"/>
                </a:lnTo>
                <a:lnTo>
                  <a:pt x="598467" y="222250"/>
                </a:lnTo>
                <a:lnTo>
                  <a:pt x="600373" y="229870"/>
                </a:lnTo>
                <a:lnTo>
                  <a:pt x="602101" y="237490"/>
                </a:lnTo>
                <a:lnTo>
                  <a:pt x="603651" y="245110"/>
                </a:lnTo>
                <a:lnTo>
                  <a:pt x="604187" y="247593"/>
                </a:lnTo>
                <a:lnTo>
                  <a:pt x="439304" y="247593"/>
                </a:lnTo>
                <a:lnTo>
                  <a:pt x="438843" y="248055"/>
                </a:lnTo>
                <a:close/>
              </a:path>
              <a:path w="609600" h="608329">
                <a:moveTo>
                  <a:pt x="590822" y="408940"/>
                </a:moveTo>
                <a:lnTo>
                  <a:pt x="266623" y="408940"/>
                </a:lnTo>
                <a:lnTo>
                  <a:pt x="277377" y="406400"/>
                </a:lnTo>
                <a:lnTo>
                  <a:pt x="286848" y="400050"/>
                </a:lnTo>
                <a:lnTo>
                  <a:pt x="439304" y="247593"/>
                </a:lnTo>
                <a:lnTo>
                  <a:pt x="604187" y="247593"/>
                </a:lnTo>
                <a:lnTo>
                  <a:pt x="609141" y="289560"/>
                </a:lnTo>
                <a:lnTo>
                  <a:pt x="609416" y="297180"/>
                </a:lnTo>
                <a:lnTo>
                  <a:pt x="609416" y="311150"/>
                </a:lnTo>
                <a:lnTo>
                  <a:pt x="606209" y="349250"/>
                </a:lnTo>
                <a:lnTo>
                  <a:pt x="605021" y="355600"/>
                </a:lnTo>
                <a:lnTo>
                  <a:pt x="603651" y="363220"/>
                </a:lnTo>
                <a:lnTo>
                  <a:pt x="602101" y="370840"/>
                </a:lnTo>
                <a:lnTo>
                  <a:pt x="600373" y="378460"/>
                </a:lnTo>
                <a:lnTo>
                  <a:pt x="598467" y="384810"/>
                </a:lnTo>
                <a:lnTo>
                  <a:pt x="596383" y="392430"/>
                </a:lnTo>
                <a:lnTo>
                  <a:pt x="594123" y="400050"/>
                </a:lnTo>
                <a:lnTo>
                  <a:pt x="591691" y="406400"/>
                </a:lnTo>
                <a:lnTo>
                  <a:pt x="590822" y="408940"/>
                </a:lnTo>
                <a:close/>
              </a:path>
              <a:path w="609600" h="608329">
                <a:moveTo>
                  <a:pt x="266608" y="340360"/>
                </a:moveTo>
                <a:lnTo>
                  <a:pt x="210648" y="284480"/>
                </a:lnTo>
                <a:lnTo>
                  <a:pt x="201244" y="278130"/>
                </a:lnTo>
                <a:lnTo>
                  <a:pt x="190512" y="275590"/>
                </a:lnTo>
                <a:lnTo>
                  <a:pt x="330799" y="275590"/>
                </a:lnTo>
                <a:lnTo>
                  <a:pt x="266608" y="340360"/>
                </a:lnTo>
                <a:close/>
              </a:path>
              <a:path w="609600" h="608329">
                <a:moveTo>
                  <a:pt x="327128" y="608330"/>
                </a:moveTo>
                <a:lnTo>
                  <a:pt x="282288" y="608330"/>
                </a:lnTo>
                <a:lnTo>
                  <a:pt x="274832" y="607060"/>
                </a:lnTo>
                <a:lnTo>
                  <a:pt x="334583" y="607060"/>
                </a:lnTo>
                <a:lnTo>
                  <a:pt x="327128" y="60833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</p:spPr>
        <p:txBody>
          <a:bodyPr wrap="square" lIns="0" tIns="0" rIns="0" bIns="0" rtlCol="0"/>
          <a:lstStyle/>
          <a:p>
            <a:endParaRPr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18" name="object 18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>
                <a:latin typeface="Yu Gothic UI" panose="020B0500000000000000" pitchFamily="50" charset="-128"/>
                <a:ea typeface="Yu Gothic UI" panose="020B0500000000000000" pitchFamily="50" charset="-128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11000133" y="6439915"/>
            <a:ext cx="899795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95" dirty="0">
                <a:latin typeface="Yu Gothic UI" panose="020B0500000000000000" pitchFamily="50" charset="-128"/>
                <a:ea typeface="Yu Gothic UI" panose="020B0500000000000000" pitchFamily="50" charset="-128"/>
              </a:rPr>
              <a:t>Genspark</a:t>
            </a:r>
            <a:r>
              <a:rPr spc="-10" dirty="0"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sz="1000" spc="-85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で作成</a:t>
            </a:r>
            <a:endParaRPr sz="100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8305800" y="6538094"/>
            <a:ext cx="228536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75"/>
              </a:lnSpc>
            </a:pPr>
            <a:r>
              <a:rPr sz="1250" spc="-120" dirty="0">
                <a:latin typeface="Yu Gothic UI" panose="020B0500000000000000" pitchFamily="50" charset="-128"/>
                <a:cs typeface="Noto Sans JP"/>
              </a:rPr>
              <a:t>LangChain</a:t>
            </a:r>
            <a:r>
              <a:rPr spc="-120" dirty="0">
                <a:latin typeface="Yu Gothic UI" panose="020B0500000000000000" pitchFamily="50" charset="-128"/>
              </a:rPr>
              <a:t>によるナレッジ活用の拡張</a:t>
            </a:r>
            <a:endParaRPr sz="1250" dirty="0">
              <a:latin typeface="Yu Gothic UI" panose="020B0500000000000000" pitchFamily="50" charset="-128"/>
              <a:cs typeface="Noto Sans JP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172162C-78E9-512D-CD3F-785875C08E84}"/>
              </a:ext>
            </a:extLst>
          </p:cNvPr>
          <p:cNvSpPr txBox="1"/>
          <p:nvPr/>
        </p:nvSpPr>
        <p:spPr>
          <a:xfrm>
            <a:off x="4799046" y="5028406"/>
            <a:ext cx="6097554" cy="51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9200"/>
              </a:lnSpc>
              <a:spcBef>
                <a:spcPts val="5"/>
              </a:spcBef>
            </a:pPr>
            <a:r>
              <a:rPr lang="en-US" altLang="ja-JP" sz="1400" b="1" dirty="0" err="1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LangChain</a:t>
            </a:r>
            <a:r>
              <a:rPr lang="ja-JP" altLang="en-US" sz="1200" b="1" dirty="0">
                <a:latin typeface="Yu Gothic UI" panose="020B0500000000000000" pitchFamily="50" charset="-128"/>
                <a:ea typeface="Yu Gothic UI" panose="020B0500000000000000" pitchFamily="50" charset="-128"/>
                <a:cs typeface="Meiryo"/>
              </a:rPr>
              <a:t>を</a:t>
            </a:r>
            <a:r>
              <a:rPr lang="en-US" altLang="ja-JP" sz="1400" b="1" dirty="0" err="1">
                <a:latin typeface="Yu Gothic UI" panose="020B0500000000000000" pitchFamily="50" charset="-128"/>
                <a:ea typeface="Yu Gothic UI" panose="020B0500000000000000" pitchFamily="50" charset="-128"/>
                <a:cs typeface="Noto Sans JP"/>
              </a:rPr>
              <a:t>MDi</a:t>
            </a:r>
            <a:r>
              <a:rPr lang="ja-JP" altLang="en-US" sz="1200" b="1" dirty="0">
                <a:latin typeface="Yu Gothic UI" panose="020B0500000000000000" pitchFamily="50" charset="-128"/>
                <a:ea typeface="Yu Gothic UI" panose="020B0500000000000000" pitchFamily="50" charset="-128"/>
                <a:cs typeface="Meiryo"/>
              </a:rPr>
              <a:t>のマスタで</a:t>
            </a:r>
            <a:r>
              <a:rPr lang="ja-JP" altLang="en-US" sz="1200" b="1" dirty="0">
                <a:latin typeface="Yu Gothic UI" panose="020B0500000000000000" pitchFamily="50" charset="-128"/>
                <a:ea typeface="Yu Gothic UI" panose="020B0500000000000000" pitchFamily="50" charset="-128"/>
                <a:cs typeface="BIZ UDPGothic"/>
              </a:rPr>
              <a:t>検証</a:t>
            </a:r>
            <a:r>
              <a:rPr lang="ja-JP" altLang="en-US" sz="1200" b="1" dirty="0">
                <a:latin typeface="Yu Gothic UI" panose="020B0500000000000000" pitchFamily="50" charset="-128"/>
                <a:ea typeface="Yu Gothic UI" panose="020B0500000000000000" pitchFamily="50" charset="-128"/>
                <a:cs typeface="Meiryo"/>
              </a:rPr>
              <a:t>したコラム</a:t>
            </a: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があるので、</a:t>
            </a:r>
            <a:endParaRPr lang="en-US" altLang="ja-JP" sz="1200" dirty="0">
              <a:latin typeface="Yu Gothic UI" panose="020B0500000000000000" pitchFamily="50" charset="-128"/>
              <a:ea typeface="Yu Gothic UI" panose="020B0500000000000000" pitchFamily="50" charset="-128"/>
              <a:cs typeface="SimSun"/>
            </a:endParaRPr>
          </a:p>
          <a:p>
            <a:pPr marL="12700" marR="5080">
              <a:lnSpc>
                <a:spcPct val="109200"/>
              </a:lnSpc>
              <a:spcBef>
                <a:spcPts val="5"/>
              </a:spcBef>
            </a:pPr>
            <a:r>
              <a:rPr lang="ja-JP" altLang="en-US" sz="1200" dirty="0">
                <a:latin typeface="Yu Gothic UI" panose="020B0500000000000000" pitchFamily="50" charset="-128"/>
                <a:ea typeface="Yu Gothic UI" panose="020B0500000000000000" pitchFamily="50" charset="-128"/>
                <a:cs typeface="SimSun"/>
              </a:rPr>
              <a:t>興味がある方はご覧く ださい</a:t>
            </a:r>
          </a:p>
        </p:txBody>
      </p:sp>
      <p:pic>
        <p:nvPicPr>
          <p:cNvPr id="24" name="object 7">
            <a:extLst>
              <a:ext uri="{FF2B5EF4-FFF2-40B4-BE49-F238E27FC236}">
                <a16:creationId xmlns:a16="http://schemas.microsoft.com/office/drawing/2014/main" id="{5E4CE499-E6CE-D078-BDDB-7F1E2F90B7BC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57313" y="5070478"/>
            <a:ext cx="152399" cy="133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293</Words>
  <Application>Microsoft Office PowerPoint</Application>
  <PresentationFormat>ユーザー設定</PresentationFormat>
  <Paragraphs>80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BIZ UDPGothic</vt:lpstr>
      <vt:lpstr>Noto Sans JP</vt:lpstr>
      <vt:lpstr>SimSun</vt:lpstr>
      <vt:lpstr>Yu Gothic UI</vt:lpstr>
      <vt:lpstr>游ゴシック</vt:lpstr>
      <vt:lpstr>Office Theme</vt:lpstr>
      <vt:lpstr>LangChainによるナレッジ活用の拡張</vt:lpstr>
      <vt:lpstr>目的とゴール</vt:lpstr>
      <vt:lpstr>今できていること（例）：</vt:lpstr>
      <vt:lpstr>LangChainとは？</vt:lpstr>
      <vt:lpstr>活用イメージ （DB連携）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渡邉 あさひ</cp:lastModifiedBy>
  <cp:revision>5</cp:revision>
  <dcterms:created xsi:type="dcterms:W3CDTF">2025-08-06T23:45:34Z</dcterms:created>
  <dcterms:modified xsi:type="dcterms:W3CDTF">2025-08-07T06:09:18Z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2025-08-06T00:00:00Z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2025-08-06T00:00:00Z</vt:filetime>
  </property>
</Properties>
</file>