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9" r:id="rId3"/>
    <p:sldId id="260" r:id="rId4"/>
    <p:sldId id="258" r:id="rId5"/>
    <p:sldId id="261" r:id="rId6"/>
    <p:sldId id="262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7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B3050FAF-F390-40B7-9EA1-3A9B6E7B8C48}" type="datetimeFigureOut">
              <a:rPr lang="zh-TW" altLang="en-US" smtClean="0"/>
              <a:pPr/>
              <a:t>2016/9/20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E4831E2-D627-4E5F-BFB3-3F4EF0CB788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0FAF-F390-40B7-9EA1-3A9B6E7B8C48}" type="datetimeFigureOut">
              <a:rPr lang="zh-TW" altLang="en-US" smtClean="0"/>
              <a:pPr/>
              <a:t>2016/9/20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31E2-D627-4E5F-BFB3-3F4EF0CB788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0FAF-F390-40B7-9EA1-3A9B6E7B8C48}" type="datetimeFigureOut">
              <a:rPr lang="zh-TW" altLang="en-US" smtClean="0"/>
              <a:pPr/>
              <a:t>2016/9/20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31E2-D627-4E5F-BFB3-3F4EF0CB788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B3050FAF-F390-40B7-9EA1-3A9B6E7B8C48}" type="datetimeFigureOut">
              <a:rPr lang="zh-TW" altLang="en-US" smtClean="0"/>
              <a:pPr/>
              <a:t>2016/9/20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31E2-D627-4E5F-BFB3-3F4EF0CB788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B3050FAF-F390-40B7-9EA1-3A9B6E7B8C48}" type="datetimeFigureOut">
              <a:rPr lang="zh-TW" altLang="en-US" smtClean="0"/>
              <a:pPr/>
              <a:t>2016/9/20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E4831E2-D627-4E5F-BFB3-3F4EF0CB788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3050FAF-F390-40B7-9EA1-3A9B6E7B8C48}" type="datetimeFigureOut">
              <a:rPr lang="zh-TW" altLang="en-US" smtClean="0"/>
              <a:pPr/>
              <a:t>2016/9/20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E4831E2-D627-4E5F-BFB3-3F4EF0CB788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B3050FAF-F390-40B7-9EA1-3A9B6E7B8C48}" type="datetimeFigureOut">
              <a:rPr lang="zh-TW" altLang="en-US" smtClean="0"/>
              <a:pPr/>
              <a:t>2016/9/20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E4831E2-D627-4E5F-BFB3-3F4EF0CB788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0FAF-F390-40B7-9EA1-3A9B6E7B8C48}" type="datetimeFigureOut">
              <a:rPr lang="zh-TW" altLang="en-US" smtClean="0"/>
              <a:pPr/>
              <a:t>2016/9/20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31E2-D627-4E5F-BFB3-3F4EF0CB788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3050FAF-F390-40B7-9EA1-3A9B6E7B8C48}" type="datetimeFigureOut">
              <a:rPr lang="zh-TW" altLang="en-US" smtClean="0"/>
              <a:pPr/>
              <a:t>2016/9/20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E4831E2-D627-4E5F-BFB3-3F4EF0CB788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B3050FAF-F390-40B7-9EA1-3A9B6E7B8C48}" type="datetimeFigureOut">
              <a:rPr lang="zh-TW" altLang="en-US" smtClean="0"/>
              <a:pPr/>
              <a:t>2016/9/20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E4831E2-D627-4E5F-BFB3-3F4EF0CB788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B3050FAF-F390-40B7-9EA1-3A9B6E7B8C48}" type="datetimeFigureOut">
              <a:rPr lang="zh-TW" altLang="en-US" smtClean="0"/>
              <a:pPr/>
              <a:t>2016/9/20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E4831E2-D627-4E5F-BFB3-3F4EF0CB788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B3050FAF-F390-40B7-9EA1-3A9B6E7B8C48}" type="datetimeFigureOut">
              <a:rPr lang="zh-TW" altLang="en-US" smtClean="0"/>
              <a:pPr/>
              <a:t>2016/9/20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E4831E2-D627-4E5F-BFB3-3F4EF0CB788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Color Lines</a:t>
            </a:r>
            <a:r>
              <a:rPr lang="zh-TW" altLang="en-US" dirty="0" smtClean="0"/>
              <a:t> </a:t>
            </a:r>
            <a:r>
              <a:rPr lang="en-US" altLang="zh-TW" dirty="0" smtClean="0"/>
              <a:t>Game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3568" y="3501008"/>
            <a:ext cx="8062912" cy="936104"/>
          </a:xfrm>
        </p:spPr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老師</a:t>
            </a:r>
            <a:r>
              <a:rPr lang="en-US" altLang="zh-TW" dirty="0" smtClean="0"/>
              <a:t>: </a:t>
            </a:r>
            <a:r>
              <a:rPr lang="zh-TW" altLang="en-US" dirty="0" smtClean="0"/>
              <a:t>錢達智</a:t>
            </a:r>
          </a:p>
          <a:p>
            <a:r>
              <a:rPr lang="zh-TW" altLang="en-US" dirty="0" smtClean="0"/>
              <a:t>作者</a:t>
            </a:r>
            <a:r>
              <a:rPr lang="en-US" altLang="zh-TW" dirty="0" smtClean="0"/>
              <a:t>: </a:t>
            </a:r>
            <a:r>
              <a:rPr lang="zh-TW" altLang="en-US" dirty="0" smtClean="0"/>
              <a:t>林侑億</a:t>
            </a:r>
          </a:p>
          <a:p>
            <a:r>
              <a:rPr lang="en-US" altLang="zh-TW" sz="2600" dirty="0" smtClean="0"/>
              <a:t>(Yu-Yi Lin)</a:t>
            </a:r>
            <a:endParaRPr lang="zh-TW" altLang="en-US" sz="2600" dirty="0"/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611560" y="2708920"/>
            <a:ext cx="8062912" cy="72008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fld id="{D284F7D1-24D2-4469-AB74-3AEE73EA8C62}" type="datetime1">
              <a:rPr kumimoji="0" lang="zh-TW" altLang="en-US" sz="3000" b="0" i="0" u="none" strike="noStrike" kern="1200" cap="none" spc="0" normalizeH="0" baseline="0" noProof="0" smtClean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36576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2"/>
                <a:buNone/>
                <a:tabLst/>
                <a:defRPr/>
              </a:pPr>
              <a:t>2016/9/20</a:t>
            </a:fld>
            <a:endParaRPr kumimoji="0" lang="en-US" altLang="zh-TW" sz="3000" b="0" i="0" u="none" strike="noStrike" kern="1200" cap="none" spc="0" normalizeH="0" baseline="0" noProof="0" dirty="0" smtClean="0">
              <a:ln>
                <a:solidFill>
                  <a:schemeClr val="bg2"/>
                </a:solidFill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Color Lines</a:t>
            </a:r>
            <a:r>
              <a:rPr lang="zh-TW" altLang="en-US" b="1" dirty="0" smtClean="0"/>
              <a:t> 基本介紹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益智類型的棋盤遊戲。</a:t>
            </a:r>
            <a:endParaRPr lang="en-US" altLang="zh-TW" dirty="0" smtClean="0"/>
          </a:p>
          <a:p>
            <a:r>
              <a:rPr lang="zh-TW" altLang="en-US" dirty="0" smtClean="0"/>
              <a:t>單人</a:t>
            </a:r>
            <a:r>
              <a:rPr lang="zh-TW" altLang="en-US" dirty="0" smtClean="0"/>
              <a:t>遊戲，</a:t>
            </a:r>
            <a:endParaRPr lang="en-US" altLang="zh-TW" dirty="0" smtClean="0"/>
          </a:p>
          <a:p>
            <a:r>
              <a:rPr lang="zh-TW" altLang="en-US" dirty="0" smtClean="0"/>
              <a:t>沒有</a:t>
            </a:r>
            <a:r>
              <a:rPr lang="zh-TW" altLang="en-US" dirty="0" smtClean="0"/>
              <a:t>電腦對手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玩法：</a:t>
            </a:r>
          </a:p>
          <a:p>
            <a:pPr lvl="1"/>
            <a:r>
              <a:rPr lang="zh-TW" altLang="en-US" dirty="0" smtClean="0"/>
              <a:t>先點擊一個小球，然後點擊一個空格，小球就挪動了。</a:t>
            </a:r>
          </a:p>
          <a:p>
            <a:pPr lvl="1"/>
            <a:r>
              <a:rPr lang="zh-TW" altLang="en-US" dirty="0" smtClean="0"/>
              <a:t>當同色的五個或五個以上的小球排成一條直線，或斜線時得分。 </a:t>
            </a:r>
          </a:p>
          <a:p>
            <a:endParaRPr lang="zh-TW" altLang="en-US" dirty="0" smtClean="0"/>
          </a:p>
          <a:p>
            <a:endParaRPr lang="en-US" altLang="zh-TW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Color Lines</a:t>
            </a:r>
            <a:r>
              <a:rPr lang="zh-TW" altLang="en-US" dirty="0" smtClean="0"/>
              <a:t> </a:t>
            </a:r>
            <a:r>
              <a:rPr lang="en-US" altLang="zh-TW" dirty="0" smtClean="0"/>
              <a:t>Game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258816" cy="4525963"/>
          </a:xfrm>
        </p:spPr>
        <p:txBody>
          <a:bodyPr/>
          <a:lstStyle/>
          <a:p>
            <a:r>
              <a:rPr lang="zh-TW" altLang="en-US" dirty="0" smtClean="0"/>
              <a:t>運用技術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CSS</a:t>
            </a:r>
          </a:p>
          <a:p>
            <a:pPr lvl="2"/>
            <a:r>
              <a:rPr lang="zh-TW" altLang="en-US" dirty="0" smtClean="0"/>
              <a:t>頁面外觀</a:t>
            </a:r>
            <a:r>
              <a:rPr lang="zh-TW" altLang="en-US" dirty="0" smtClean="0"/>
              <a:t>版面</a:t>
            </a:r>
            <a:r>
              <a:rPr lang="en-US" altLang="zh-TW" dirty="0" smtClean="0"/>
              <a:t>(</a:t>
            </a:r>
            <a:r>
              <a:rPr lang="zh-TW" altLang="en-US" dirty="0" smtClean="0"/>
              <a:t>色彩及位置</a:t>
            </a:r>
            <a:r>
              <a:rPr lang="en-US" altLang="zh-TW" dirty="0" smtClean="0"/>
              <a:t>)</a:t>
            </a:r>
          </a:p>
          <a:p>
            <a:pPr lvl="2"/>
            <a:endParaRPr lang="en-US" altLang="zh-TW" dirty="0" smtClean="0"/>
          </a:p>
          <a:p>
            <a:pPr lvl="1"/>
            <a:r>
              <a:rPr lang="en-US" altLang="zh-TW" dirty="0" smtClean="0"/>
              <a:t>JavaScript</a:t>
            </a:r>
          </a:p>
          <a:p>
            <a:pPr lvl="2"/>
            <a:r>
              <a:rPr lang="zh-TW" altLang="en-US" dirty="0" smtClean="0"/>
              <a:t>主要遊戲邏輯</a:t>
            </a:r>
            <a:r>
              <a:rPr lang="zh-TW" altLang="en-US" dirty="0" smtClean="0"/>
              <a:t>控制</a:t>
            </a:r>
            <a:endParaRPr lang="en-US" altLang="zh-TW" dirty="0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>
          <a:xfrm>
            <a:off x="4648200" y="2276872"/>
            <a:ext cx="4038600" cy="3971528"/>
          </a:xfrm>
        </p:spPr>
        <p:txBody>
          <a:bodyPr/>
          <a:lstStyle/>
          <a:p>
            <a:pPr lvl="1"/>
            <a:r>
              <a:rPr lang="en-US" altLang="zh-TW" dirty="0" err="1" smtClean="0"/>
              <a:t>Jquery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協助遊戲邏輯</a:t>
            </a:r>
            <a:r>
              <a:rPr lang="zh-TW" altLang="en-US" dirty="0" smtClean="0"/>
              <a:t>控制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1"/>
            <a:r>
              <a:rPr lang="en-US" altLang="zh-TW" dirty="0" err="1" smtClean="0"/>
              <a:t>JQuery</a:t>
            </a:r>
            <a:r>
              <a:rPr lang="en-US" altLang="zh-TW" dirty="0" smtClean="0"/>
              <a:t> Mobile</a:t>
            </a:r>
          </a:p>
          <a:p>
            <a:pPr lvl="2"/>
            <a:r>
              <a:rPr lang="zh-TW" altLang="en-US" dirty="0" smtClean="0"/>
              <a:t>導覽列</a:t>
            </a:r>
            <a:r>
              <a:rPr lang="en-US" altLang="zh-TW" dirty="0" smtClean="0"/>
              <a:t>(</a:t>
            </a:r>
            <a:r>
              <a:rPr lang="zh-TW" altLang="en-US" dirty="0" smtClean="0"/>
              <a:t>標題及按鈕</a:t>
            </a:r>
            <a:r>
              <a:rPr lang="en-US" altLang="zh-TW" dirty="0" smtClean="0"/>
              <a:t>)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</a:t>
            </a:r>
            <a:r>
              <a:rPr lang="zh-TW" altLang="en-US" dirty="0" smtClean="0"/>
              <a:t>畫面</a:t>
            </a:r>
            <a:r>
              <a:rPr lang="en-US" altLang="zh-TW" dirty="0" smtClean="0"/>
              <a:t>(</a:t>
            </a:r>
            <a:r>
              <a:rPr lang="zh-TW" altLang="en-US" dirty="0" smtClean="0"/>
              <a:t>介面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88840"/>
            <a:ext cx="3672409" cy="4384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692696"/>
            <a:ext cx="2111127" cy="2522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2780928"/>
            <a:ext cx="2519494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字方塊 7"/>
          <p:cNvSpPr txBox="1"/>
          <p:nvPr/>
        </p:nvSpPr>
        <p:spPr>
          <a:xfrm>
            <a:off x="611560" y="5805264"/>
            <a:ext cx="2739468" cy="5847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00B0F0"/>
                </a:solidFill>
                <a:latin typeface="Arial Black" pitchFamily="34" charset="0"/>
              </a:rPr>
              <a:t>Home Page</a:t>
            </a:r>
            <a:endParaRPr lang="zh-TW" altLang="en-US" sz="3200" dirty="0">
              <a:solidFill>
                <a:srgbClr val="00B0F0"/>
              </a:solidFill>
              <a:latin typeface="Arial Black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372200" y="4941167"/>
            <a:ext cx="2178417" cy="52322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00B0F0"/>
                </a:solidFill>
                <a:latin typeface="Arial Black" pitchFamily="34" charset="0"/>
              </a:rPr>
              <a:t>Help Page</a:t>
            </a:r>
            <a:endParaRPr lang="zh-TW" altLang="en-US" sz="2800" dirty="0">
              <a:solidFill>
                <a:srgbClr val="00B0F0"/>
              </a:solidFill>
              <a:latin typeface="Arial Black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508104" y="1484784"/>
            <a:ext cx="2434897" cy="52322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00B0F0"/>
                </a:solidFill>
                <a:latin typeface="Arial Black" pitchFamily="34" charset="0"/>
              </a:rPr>
              <a:t>About Page</a:t>
            </a:r>
            <a:endParaRPr lang="zh-TW" altLang="en-US" sz="2800" dirty="0">
              <a:solidFill>
                <a:srgbClr val="00B0F0"/>
              </a:solidFill>
              <a:latin typeface="Arial Black" pitchFamily="34" charset="0"/>
            </a:endParaRPr>
          </a:p>
        </p:txBody>
      </p:sp>
      <p:cxnSp>
        <p:nvCxnSpPr>
          <p:cNvPr id="12" name="直線單箭頭接點 11"/>
          <p:cNvCxnSpPr>
            <a:endCxn id="1027" idx="1"/>
          </p:cNvCxnSpPr>
          <p:nvPr/>
        </p:nvCxnSpPr>
        <p:spPr>
          <a:xfrm>
            <a:off x="3923928" y="2492896"/>
            <a:ext cx="2304256" cy="1800200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endCxn id="1028" idx="1"/>
          </p:cNvCxnSpPr>
          <p:nvPr/>
        </p:nvCxnSpPr>
        <p:spPr>
          <a:xfrm flipV="1">
            <a:off x="4067944" y="1953837"/>
            <a:ext cx="1080120" cy="179019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4211960" y="436510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重新產生遊戲</a:t>
            </a:r>
            <a:endParaRPr lang="zh-TW" altLang="en-US" sz="2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6" name="直線單箭頭接點 35"/>
          <p:cNvCxnSpPr>
            <a:endCxn id="28" idx="0"/>
          </p:cNvCxnSpPr>
          <p:nvPr/>
        </p:nvCxnSpPr>
        <p:spPr>
          <a:xfrm>
            <a:off x="3491880" y="2996952"/>
            <a:ext cx="1581855" cy="1368152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827584" y="2492896"/>
            <a:ext cx="0" cy="360040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心得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680520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每個簡單的遊戲背後，</a:t>
            </a:r>
            <a:endParaRPr lang="en-US" altLang="zh-TW" dirty="0" smtClean="0"/>
          </a:p>
          <a:p>
            <a:r>
              <a:rPr lang="zh-TW" altLang="en-US" dirty="0" smtClean="0"/>
              <a:t>都有著不簡單的處理流程，</a:t>
            </a:r>
            <a:endParaRPr lang="en-US" altLang="zh-TW" dirty="0" smtClean="0"/>
          </a:p>
          <a:p>
            <a:r>
              <a:rPr lang="zh-TW" altLang="en-US" dirty="0" smtClean="0"/>
              <a:t>來維持良好的使用者體驗。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例如本</a:t>
            </a:r>
            <a:r>
              <a:rPr lang="en-US" altLang="zh-TW" dirty="0" smtClean="0"/>
              <a:t>Color </a:t>
            </a:r>
            <a:r>
              <a:rPr lang="en-US" altLang="zh-TW" dirty="0" err="1" smtClean="0"/>
              <a:t>Linez</a:t>
            </a:r>
            <a:r>
              <a:rPr lang="zh-TW" altLang="en-US" dirty="0" smtClean="0"/>
              <a:t>遊戲，</a:t>
            </a:r>
            <a:endParaRPr lang="en-US" altLang="zh-TW" dirty="0" smtClean="0"/>
          </a:p>
          <a:p>
            <a:r>
              <a:rPr lang="zh-TW" altLang="en-US" dirty="0" smtClean="0"/>
              <a:t>它的</a:t>
            </a:r>
            <a:r>
              <a:rPr lang="zh-TW" altLang="en-US" dirty="0" smtClean="0"/>
              <a:t>規則很容易懂，也似乎不難做，</a:t>
            </a:r>
            <a:endParaRPr lang="en-US" altLang="zh-TW" dirty="0" smtClean="0"/>
          </a:p>
          <a:p>
            <a:r>
              <a:rPr lang="zh-TW" altLang="en-US" dirty="0" smtClean="0"/>
              <a:t>實際上，它需要先「產生下組顏色球」、</a:t>
            </a:r>
            <a:endParaRPr lang="en-US" altLang="zh-TW" dirty="0" smtClean="0"/>
          </a:p>
          <a:p>
            <a:r>
              <a:rPr lang="zh-TW" altLang="en-US" dirty="0" smtClean="0"/>
              <a:t>再「將</a:t>
            </a:r>
            <a:r>
              <a:rPr lang="zh-TW" altLang="en-US" dirty="0" smtClean="0"/>
              <a:t>下組</a:t>
            </a:r>
            <a:r>
              <a:rPr lang="zh-TW" altLang="en-US" dirty="0" smtClean="0"/>
              <a:t>球落入場區」，在落球前還要</a:t>
            </a:r>
            <a:endParaRPr lang="en-US" altLang="zh-TW" dirty="0" smtClean="0"/>
          </a:p>
          <a:p>
            <a:r>
              <a:rPr lang="zh-TW" altLang="en-US" dirty="0" smtClean="0"/>
              <a:t>「亂數產生位置」、「識別該位置是否可以落球」等等。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399032"/>
          </a:xfrm>
        </p:spPr>
        <p:txBody>
          <a:bodyPr/>
          <a:lstStyle/>
          <a:p>
            <a:pPr algn="ctr"/>
            <a:r>
              <a:rPr lang="en-US" altLang="zh-TW" dirty="0" smtClean="0"/>
              <a:t>Demo…</a:t>
            </a:r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神韻">
  <a:themeElements>
    <a:clrScheme name="神韻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神韻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神韻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213</TotalTime>
  <Words>217</Words>
  <Application>Microsoft Office PowerPoint</Application>
  <PresentationFormat>如螢幕大小 (4:3)</PresentationFormat>
  <Paragraphs>40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神韻</vt:lpstr>
      <vt:lpstr>Color Lines Game</vt:lpstr>
      <vt:lpstr>Color Lines 基本介紹</vt:lpstr>
      <vt:lpstr>Color Lines Game</vt:lpstr>
      <vt:lpstr>遊戲畫面(介面)</vt:lpstr>
      <vt:lpstr>心得</vt:lpstr>
      <vt:lpstr>Demo…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Lines Game - Yu-YiLin</dc:title>
  <dc:creator>Yu-YiLin</dc:creator>
  <cp:lastModifiedBy>USER</cp:lastModifiedBy>
  <cp:revision>20</cp:revision>
  <dcterms:created xsi:type="dcterms:W3CDTF">2016-09-20T09:24:24Z</dcterms:created>
  <dcterms:modified xsi:type="dcterms:W3CDTF">2016-09-20T16:23:43Z</dcterms:modified>
</cp:coreProperties>
</file>