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22"/>
  </p:notesMasterIdLst>
  <p:sldIdLst>
    <p:sldId id="256" r:id="rId2"/>
    <p:sldId id="273" r:id="rId3"/>
    <p:sldId id="262" r:id="rId4"/>
    <p:sldId id="263" r:id="rId5"/>
    <p:sldId id="274" r:id="rId6"/>
    <p:sldId id="275" r:id="rId7"/>
    <p:sldId id="294" r:id="rId8"/>
    <p:sldId id="272" r:id="rId9"/>
    <p:sldId id="258" r:id="rId10"/>
    <p:sldId id="259" r:id="rId11"/>
    <p:sldId id="315" r:id="rId12"/>
    <p:sldId id="307" r:id="rId13"/>
    <p:sldId id="308" r:id="rId14"/>
    <p:sldId id="309" r:id="rId15"/>
    <p:sldId id="310" r:id="rId16"/>
    <p:sldId id="295" r:id="rId17"/>
    <p:sldId id="296" r:id="rId18"/>
    <p:sldId id="269" r:id="rId19"/>
    <p:sldId id="297"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99" autoAdjust="0"/>
    <p:restoredTop sz="94660"/>
  </p:normalViewPr>
  <p:slideViewPr>
    <p:cSldViewPr>
      <p:cViewPr varScale="1">
        <p:scale>
          <a:sx n="78" d="100"/>
          <a:sy n="78" d="100"/>
        </p:scale>
        <p:origin x="-274" y="-72"/>
      </p:cViewPr>
      <p:guideLst>
        <p:guide orient="horz" pos="2160"/>
        <p:guide pos="2880"/>
      </p:guideLst>
    </p:cSldViewPr>
  </p:slideViewPr>
  <p:notesTextViewPr>
    <p:cViewPr>
      <p:scale>
        <a:sx n="1" d="1"/>
        <a:sy n="1" d="1"/>
      </p:scale>
      <p:origin x="0" y="0"/>
    </p:cViewPr>
  </p:notesTextViewPr>
  <p:sorterViewPr>
    <p:cViewPr>
      <p:scale>
        <a:sx n="100" d="100"/>
        <a:sy n="100" d="100"/>
      </p:scale>
      <p:origin x="0" y="53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33F540-965B-4EE3-9A40-C949E9D28DAC}" type="datetimeFigureOut">
              <a:rPr lang="en-US" smtClean="0"/>
              <a:pPr/>
              <a:t>9/26/2013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CDD9A-F8E3-479B-AAE6-9ED062ECF10F}" type="slidenum">
              <a:rPr lang="en-US" smtClean="0"/>
              <a:pPr/>
              <a:t>‹#›</a:t>
            </a:fld>
            <a:endParaRPr lang="en-US"/>
          </a:p>
        </p:txBody>
      </p:sp>
    </p:spTree>
    <p:extLst>
      <p:ext uri="{BB962C8B-B14F-4D97-AF65-F5344CB8AC3E}">
        <p14:creationId xmlns:p14="http://schemas.microsoft.com/office/powerpoint/2010/main" val="343627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Public health officials</a:t>
            </a:r>
            <a:r>
              <a:rPr lang="en-US" baseline="0" dirty="0" smtClean="0"/>
              <a:t> have expressed alarm in recent years at the growth of diabetes and obesity in recent years among Americans and their relationship to sweet and </a:t>
            </a:r>
            <a:r>
              <a:rPr lang="en-US" baseline="0" dirty="0" err="1" smtClean="0"/>
              <a:t>saltly</a:t>
            </a:r>
            <a:r>
              <a:rPr lang="en-US" baseline="0" dirty="0" smtClean="0"/>
              <a:t>, often fat-laden processed foods.   </a:t>
            </a:r>
            <a:endParaRPr lang="en-US" dirty="0"/>
          </a:p>
        </p:txBody>
      </p:sp>
      <p:sp>
        <p:nvSpPr>
          <p:cNvPr id="4" name="Slide Number Placeholder 3"/>
          <p:cNvSpPr>
            <a:spLocks noGrp="1"/>
          </p:cNvSpPr>
          <p:nvPr>
            <p:ph type="sldNum" sz="quarter" idx="10"/>
          </p:nvPr>
        </p:nvSpPr>
        <p:spPr/>
        <p:txBody>
          <a:bodyPr/>
          <a:lstStyle/>
          <a:p>
            <a:fld id="{EBCCDD9A-F8E3-479B-AAE6-9ED062ECF10F}" type="slidenum">
              <a:rPr lang="en-US" smtClean="0"/>
              <a:pPr/>
              <a:t>1</a:t>
            </a:fld>
            <a:endParaRPr lang="en-US"/>
          </a:p>
        </p:txBody>
      </p:sp>
    </p:spTree>
    <p:extLst>
      <p:ext uri="{BB962C8B-B14F-4D97-AF65-F5344CB8AC3E}">
        <p14:creationId xmlns:p14="http://schemas.microsoft.com/office/powerpoint/2010/main" val="3111384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presenter</a:t>
            </a:r>
            <a:r>
              <a:rPr lang="en-US" baseline="0" dirty="0" smtClean="0"/>
              <a:t> of this meeting was a senior official (Michael </a:t>
            </a:r>
            <a:r>
              <a:rPr lang="en-US" baseline="0" dirty="0" err="1" smtClean="0"/>
              <a:t>Mudd</a:t>
            </a:r>
            <a:r>
              <a:rPr lang="en-US" baseline="0" dirty="0" smtClean="0"/>
              <a:t>)  at the largest food giant—Kraft--no prompted by activists or regulators!   Who in the years  leading up to the meeting had become increasing concerned about the looming obesity crisis and the fate of his industry.  In the presentation, he was pleading with CEOs to pay attention to the issue and start thinking about the things they could do collectively to turn the corner.    He talked about marketing especially those directed at children, because they are so susceptible esp. to sugary foods in the ways that our bodies are hardwired for sugar and all 10,000 taste buds are connected to the brain and tell you to eat sweet food when you get some.  He also went beyond this too to press upon the actual formulation of foods—have they gone too far in making their foods too be utmost attractive and alluring to people.  This was on the table and generated somewhat hostile, defensive reaction from the CEOs.   1</a:t>
            </a:r>
            <a:r>
              <a:rPr lang="en-US" baseline="30000" dirty="0" smtClean="0"/>
              <a:t>st</a:t>
            </a:r>
            <a:r>
              <a:rPr lang="en-US" baseline="0" dirty="0" smtClean="0"/>
              <a:t> reaction came from General Mills CEO, said some forceful points:  we at General Mills have been responsible not only to consumers but shareholders; we offer products that are low fat, low sugar, have whole grains in them to those people who are concerned about eating those products, bottom line being though we need to ensure our products taste good because our accountability is also to our shareholders and there is no way we can start down-formulating the   </a:t>
            </a:r>
            <a:r>
              <a:rPr lang="en-US" baseline="0" dirty="0" err="1" smtClean="0"/>
              <a:t>useage</a:t>
            </a:r>
            <a:r>
              <a:rPr lang="en-US" baseline="0" dirty="0" smtClean="0"/>
              <a:t> of salt, sugar, fat across the board  if the end result is going to be something that people will not want to eat.  </a:t>
            </a:r>
            <a:endParaRPr lang="en-US" dirty="0"/>
          </a:p>
        </p:txBody>
      </p:sp>
      <p:sp>
        <p:nvSpPr>
          <p:cNvPr id="4" name="Slide Number Placeholder 3"/>
          <p:cNvSpPr>
            <a:spLocks noGrp="1"/>
          </p:cNvSpPr>
          <p:nvPr>
            <p:ph type="sldNum" sz="quarter" idx="10"/>
          </p:nvPr>
        </p:nvSpPr>
        <p:spPr/>
        <p:txBody>
          <a:bodyPr/>
          <a:lstStyle/>
          <a:p>
            <a:fld id="{EBCCDD9A-F8E3-479B-AAE6-9ED062ECF10F}" type="slidenum">
              <a:rPr lang="en-US" smtClean="0"/>
              <a:pPr/>
              <a:t>16</a:t>
            </a:fld>
            <a:endParaRPr lang="en-US"/>
          </a:p>
        </p:txBody>
      </p:sp>
    </p:spTree>
    <p:extLst>
      <p:ext uri="{BB962C8B-B14F-4D97-AF65-F5344CB8AC3E}">
        <p14:creationId xmlns:p14="http://schemas.microsoft.com/office/powerpoint/2010/main" val="1488670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food companies are profit-driven,</a:t>
            </a:r>
            <a:r>
              <a:rPr lang="en-US" baseline="0" dirty="0" smtClean="0"/>
              <a:t> they are additive to profit as much as we are addicted salt, sugar and fat.     </a:t>
            </a:r>
            <a:endParaRPr lang="en-US" dirty="0"/>
          </a:p>
        </p:txBody>
      </p:sp>
      <p:sp>
        <p:nvSpPr>
          <p:cNvPr id="4" name="Slide Number Placeholder 3"/>
          <p:cNvSpPr>
            <a:spLocks noGrp="1"/>
          </p:cNvSpPr>
          <p:nvPr>
            <p:ph type="sldNum" sz="quarter" idx="10"/>
          </p:nvPr>
        </p:nvSpPr>
        <p:spPr/>
        <p:txBody>
          <a:bodyPr/>
          <a:lstStyle/>
          <a:p>
            <a:fld id="{EBCCDD9A-F8E3-479B-AAE6-9ED062ECF10F}" type="slidenum">
              <a:rPr lang="en-US" smtClean="0"/>
              <a:pPr/>
              <a:t>17</a:t>
            </a:fld>
            <a:endParaRPr lang="en-US"/>
          </a:p>
        </p:txBody>
      </p:sp>
    </p:spTree>
    <p:extLst>
      <p:ext uri="{BB962C8B-B14F-4D97-AF65-F5344CB8AC3E}">
        <p14:creationId xmlns:p14="http://schemas.microsoft.com/office/powerpoint/2010/main" val="563231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CCDD9A-F8E3-479B-AAE6-9ED062ECF10F}" type="slidenum">
              <a:rPr lang="en-US" smtClean="0"/>
              <a:pPr/>
              <a:t>18</a:t>
            </a:fld>
            <a:endParaRPr lang="en-US"/>
          </a:p>
        </p:txBody>
      </p:sp>
    </p:spTree>
    <p:extLst>
      <p:ext uri="{BB962C8B-B14F-4D97-AF65-F5344CB8AC3E}">
        <p14:creationId xmlns:p14="http://schemas.microsoft.com/office/powerpoint/2010/main" val="2191852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CCDD9A-F8E3-479B-AAE6-9ED062ECF10F}" type="slidenum">
              <a:rPr lang="en-US" smtClean="0"/>
              <a:pPr/>
              <a:t>20</a:t>
            </a:fld>
            <a:endParaRPr lang="en-US"/>
          </a:p>
        </p:txBody>
      </p:sp>
    </p:spTree>
    <p:extLst>
      <p:ext uri="{BB962C8B-B14F-4D97-AF65-F5344CB8AC3E}">
        <p14:creationId xmlns:p14="http://schemas.microsoft.com/office/powerpoint/2010/main" val="409155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Michael Moss, has spent years covering American food companies.</a:t>
            </a:r>
            <a:r>
              <a:rPr lang="en-US" baseline="0" dirty="0" smtClean="0"/>
              <a:t>  In his latest book, he looks at food industry labs where scientists carefully craft snacks, dessert, and processed meals we just can’t resist.  He is an investigative reporter for the NY Times and he won a </a:t>
            </a:r>
            <a:r>
              <a:rPr lang="en-US" dirty="0" smtClean="0"/>
              <a:t>Pulitzer Prize</a:t>
            </a:r>
            <a:r>
              <a:rPr lang="en-US" baseline="0" dirty="0" smtClean="0"/>
              <a:t> in 2010 on the series on the dangers of contaminated meat.     Dr. </a:t>
            </a:r>
            <a:r>
              <a:rPr lang="en-US" baseline="0" dirty="0" err="1" smtClean="0"/>
              <a:t>Lustig</a:t>
            </a:r>
            <a:r>
              <a:rPr lang="en-US" baseline="0" dirty="0" smtClean="0"/>
              <a:t> is a pediatric endocrinologist and director of the Weight Assessment for </a:t>
            </a:r>
            <a:r>
              <a:rPr lang="en-US" baseline="0" dirty="0" err="1" smtClean="0"/>
              <a:t>Tean</a:t>
            </a:r>
            <a:r>
              <a:rPr lang="en-US" baseline="0" dirty="0" smtClean="0"/>
              <a:t> and Child Health Program at UCSF Center for Obesity Assessment, Study, and Treatment. </a:t>
            </a:r>
            <a:endParaRPr lang="en-US" dirty="0"/>
          </a:p>
        </p:txBody>
      </p:sp>
      <p:sp>
        <p:nvSpPr>
          <p:cNvPr id="4" name="Slide Number Placeholder 3"/>
          <p:cNvSpPr>
            <a:spLocks noGrp="1"/>
          </p:cNvSpPr>
          <p:nvPr>
            <p:ph type="sldNum" sz="quarter" idx="10"/>
          </p:nvPr>
        </p:nvSpPr>
        <p:spPr/>
        <p:txBody>
          <a:bodyPr/>
          <a:lstStyle/>
          <a:p>
            <a:fld id="{EBCCDD9A-F8E3-479B-AAE6-9ED062ECF10F}" type="slidenum">
              <a:rPr lang="en-US" smtClean="0"/>
              <a:pPr/>
              <a:t>2</a:t>
            </a:fld>
            <a:endParaRPr lang="en-US"/>
          </a:p>
        </p:txBody>
      </p:sp>
    </p:spTree>
    <p:extLst>
      <p:ext uri="{BB962C8B-B14F-4D97-AF65-F5344CB8AC3E}">
        <p14:creationId xmlns:p14="http://schemas.microsoft.com/office/powerpoint/2010/main" val="137748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http://www.cdc.gov/obesity/data/adult.html</a:t>
            </a:r>
            <a:endParaRPr lang="en-US" dirty="0"/>
          </a:p>
        </p:txBody>
      </p:sp>
      <p:sp>
        <p:nvSpPr>
          <p:cNvPr id="4" name="Slide Number Placeholder 3"/>
          <p:cNvSpPr>
            <a:spLocks noGrp="1"/>
          </p:cNvSpPr>
          <p:nvPr>
            <p:ph type="sldNum" sz="quarter" idx="10"/>
          </p:nvPr>
        </p:nvSpPr>
        <p:spPr/>
        <p:txBody>
          <a:bodyPr/>
          <a:lstStyle/>
          <a:p>
            <a:fld id="{EBCCDD9A-F8E3-479B-AAE6-9ED062ECF10F}" type="slidenum">
              <a:rPr lang="en-US" smtClean="0"/>
              <a:pPr/>
              <a:t>3</a:t>
            </a:fld>
            <a:endParaRPr lang="en-US"/>
          </a:p>
        </p:txBody>
      </p:sp>
    </p:spTree>
    <p:extLst>
      <p:ext uri="{BB962C8B-B14F-4D97-AF65-F5344CB8AC3E}">
        <p14:creationId xmlns:p14="http://schemas.microsoft.com/office/powerpoint/2010/main" val="2997249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CCDD9A-F8E3-479B-AAE6-9ED062ECF10F}" type="slidenum">
              <a:rPr lang="en-US" smtClean="0"/>
              <a:pPr/>
              <a:t>4</a:t>
            </a:fld>
            <a:endParaRPr lang="en-US"/>
          </a:p>
        </p:txBody>
      </p:sp>
    </p:spTree>
    <p:extLst>
      <p:ext uri="{BB962C8B-B14F-4D97-AF65-F5344CB8AC3E}">
        <p14:creationId xmlns:p14="http://schemas.microsoft.com/office/powerpoint/2010/main" val="33710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CCDD9A-F8E3-479B-AAE6-9ED062ECF10F}" type="slidenum">
              <a:rPr lang="en-US" smtClean="0"/>
              <a:pPr/>
              <a:t>5</a:t>
            </a:fld>
            <a:endParaRPr lang="en-US"/>
          </a:p>
        </p:txBody>
      </p:sp>
    </p:spTree>
    <p:extLst>
      <p:ext uri="{BB962C8B-B14F-4D97-AF65-F5344CB8AC3E}">
        <p14:creationId xmlns:p14="http://schemas.microsoft.com/office/powerpoint/2010/main" val="1757664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CCDD9A-F8E3-479B-AAE6-9ED062ECF10F}" type="slidenum">
              <a:rPr lang="en-US" smtClean="0"/>
              <a:pPr/>
              <a:t>6</a:t>
            </a:fld>
            <a:endParaRPr lang="en-US"/>
          </a:p>
        </p:txBody>
      </p:sp>
    </p:spTree>
    <p:extLst>
      <p:ext uri="{BB962C8B-B14F-4D97-AF65-F5344CB8AC3E}">
        <p14:creationId xmlns:p14="http://schemas.microsoft.com/office/powerpoint/2010/main" val="417772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CCDD9A-F8E3-479B-AAE6-9ED062ECF10F}" type="slidenum">
              <a:rPr lang="en-US" smtClean="0"/>
              <a:pPr/>
              <a:t>8</a:t>
            </a:fld>
            <a:endParaRPr lang="en-US"/>
          </a:p>
        </p:txBody>
      </p:sp>
    </p:spTree>
    <p:extLst>
      <p:ext uri="{BB962C8B-B14F-4D97-AF65-F5344CB8AC3E}">
        <p14:creationId xmlns:p14="http://schemas.microsoft.com/office/powerpoint/2010/main" val="3981989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CCDD9A-F8E3-479B-AAE6-9ED062ECF10F}" type="slidenum">
              <a:rPr lang="en-US" smtClean="0"/>
              <a:pPr/>
              <a:t>9</a:t>
            </a:fld>
            <a:endParaRPr lang="en-US"/>
          </a:p>
        </p:txBody>
      </p:sp>
    </p:spTree>
    <p:extLst>
      <p:ext uri="{BB962C8B-B14F-4D97-AF65-F5344CB8AC3E}">
        <p14:creationId xmlns:p14="http://schemas.microsoft.com/office/powerpoint/2010/main" val="104170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CCDD9A-F8E3-479B-AAE6-9ED062ECF10F}" type="slidenum">
              <a:rPr lang="en-US" smtClean="0"/>
              <a:pPr/>
              <a:t>10</a:t>
            </a:fld>
            <a:endParaRPr lang="en-US"/>
          </a:p>
        </p:txBody>
      </p:sp>
    </p:spTree>
    <p:extLst>
      <p:ext uri="{BB962C8B-B14F-4D97-AF65-F5344CB8AC3E}">
        <p14:creationId xmlns:p14="http://schemas.microsoft.com/office/powerpoint/2010/main" val="3119066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762219-40A3-4F45-B5DF-1B0C2C443C4E}" type="datetimeFigureOut">
              <a:rPr lang="en-US" smtClean="0"/>
              <a:pPr/>
              <a:t>9/26/2013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43955-1AFC-4DAC-843C-4E536F93BA8C}" type="slidenum">
              <a:rPr lang="en-US" smtClean="0"/>
              <a:pPr/>
              <a:t>‹#›</a:t>
            </a:fld>
            <a:endParaRPr lang="en-US"/>
          </a:p>
        </p:txBody>
      </p:sp>
    </p:spTree>
    <p:extLst>
      <p:ext uri="{BB962C8B-B14F-4D97-AF65-F5344CB8AC3E}">
        <p14:creationId xmlns:p14="http://schemas.microsoft.com/office/powerpoint/2010/main" val="263820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62219-40A3-4F45-B5DF-1B0C2C443C4E}" type="datetimeFigureOut">
              <a:rPr lang="en-US" smtClean="0"/>
              <a:pPr/>
              <a:t>9/26/2013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43955-1AFC-4DAC-843C-4E536F93BA8C}" type="slidenum">
              <a:rPr lang="en-US" smtClean="0"/>
              <a:pPr/>
              <a:t>‹#›</a:t>
            </a:fld>
            <a:endParaRPr lang="en-US"/>
          </a:p>
        </p:txBody>
      </p:sp>
    </p:spTree>
    <p:extLst>
      <p:ext uri="{BB962C8B-B14F-4D97-AF65-F5344CB8AC3E}">
        <p14:creationId xmlns:p14="http://schemas.microsoft.com/office/powerpoint/2010/main" val="179965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62219-40A3-4F45-B5DF-1B0C2C443C4E}" type="datetimeFigureOut">
              <a:rPr lang="en-US" smtClean="0"/>
              <a:pPr/>
              <a:t>9/26/2013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43955-1AFC-4DAC-843C-4E536F93BA8C}" type="slidenum">
              <a:rPr lang="en-US" smtClean="0"/>
              <a:pPr/>
              <a:t>‹#›</a:t>
            </a:fld>
            <a:endParaRPr lang="en-US"/>
          </a:p>
        </p:txBody>
      </p:sp>
    </p:spTree>
    <p:extLst>
      <p:ext uri="{BB962C8B-B14F-4D97-AF65-F5344CB8AC3E}">
        <p14:creationId xmlns:p14="http://schemas.microsoft.com/office/powerpoint/2010/main" val="264072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solidFill>
                  <a:schemeClr val="tx1"/>
                </a:solidFill>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p:txBody>
      </p:sp>
    </p:spTree>
    <p:extLst>
      <p:ext uri="{BB962C8B-B14F-4D97-AF65-F5344CB8AC3E}">
        <p14:creationId xmlns:p14="http://schemas.microsoft.com/office/powerpoint/2010/main" val="17453036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62219-40A3-4F45-B5DF-1B0C2C443C4E}" type="datetimeFigureOut">
              <a:rPr lang="en-US" smtClean="0"/>
              <a:pPr/>
              <a:t>9/26/2013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43955-1AFC-4DAC-843C-4E536F93BA8C}" type="slidenum">
              <a:rPr lang="en-US" smtClean="0"/>
              <a:pPr/>
              <a:t>‹#›</a:t>
            </a:fld>
            <a:endParaRPr lang="en-US"/>
          </a:p>
        </p:txBody>
      </p:sp>
    </p:spTree>
    <p:extLst>
      <p:ext uri="{BB962C8B-B14F-4D97-AF65-F5344CB8AC3E}">
        <p14:creationId xmlns:p14="http://schemas.microsoft.com/office/powerpoint/2010/main" val="139681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762219-40A3-4F45-B5DF-1B0C2C443C4E}" type="datetimeFigureOut">
              <a:rPr lang="en-US" smtClean="0"/>
              <a:pPr/>
              <a:t>9/26/2013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43955-1AFC-4DAC-843C-4E536F93BA8C}" type="slidenum">
              <a:rPr lang="en-US" smtClean="0"/>
              <a:pPr/>
              <a:t>‹#›</a:t>
            </a:fld>
            <a:endParaRPr lang="en-US"/>
          </a:p>
        </p:txBody>
      </p:sp>
    </p:spTree>
    <p:extLst>
      <p:ext uri="{BB962C8B-B14F-4D97-AF65-F5344CB8AC3E}">
        <p14:creationId xmlns:p14="http://schemas.microsoft.com/office/powerpoint/2010/main" val="303788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762219-40A3-4F45-B5DF-1B0C2C443C4E}" type="datetimeFigureOut">
              <a:rPr lang="en-US" smtClean="0"/>
              <a:pPr/>
              <a:t>9/26/2013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43955-1AFC-4DAC-843C-4E536F93BA8C}" type="slidenum">
              <a:rPr lang="en-US" smtClean="0"/>
              <a:pPr/>
              <a:t>‹#›</a:t>
            </a:fld>
            <a:endParaRPr lang="en-US"/>
          </a:p>
        </p:txBody>
      </p:sp>
    </p:spTree>
    <p:extLst>
      <p:ext uri="{BB962C8B-B14F-4D97-AF65-F5344CB8AC3E}">
        <p14:creationId xmlns:p14="http://schemas.microsoft.com/office/powerpoint/2010/main" val="110784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762219-40A3-4F45-B5DF-1B0C2C443C4E}" type="datetimeFigureOut">
              <a:rPr lang="en-US" smtClean="0"/>
              <a:pPr/>
              <a:t>9/26/2013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943955-1AFC-4DAC-843C-4E536F93BA8C}" type="slidenum">
              <a:rPr lang="en-US" smtClean="0"/>
              <a:pPr/>
              <a:t>‹#›</a:t>
            </a:fld>
            <a:endParaRPr lang="en-US"/>
          </a:p>
        </p:txBody>
      </p:sp>
    </p:spTree>
    <p:extLst>
      <p:ext uri="{BB962C8B-B14F-4D97-AF65-F5344CB8AC3E}">
        <p14:creationId xmlns:p14="http://schemas.microsoft.com/office/powerpoint/2010/main" val="141231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762219-40A3-4F45-B5DF-1B0C2C443C4E}" type="datetimeFigureOut">
              <a:rPr lang="en-US" smtClean="0"/>
              <a:pPr/>
              <a:t>9/26/2013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943955-1AFC-4DAC-843C-4E536F93BA8C}" type="slidenum">
              <a:rPr lang="en-US" smtClean="0"/>
              <a:pPr/>
              <a:t>‹#›</a:t>
            </a:fld>
            <a:endParaRPr lang="en-US"/>
          </a:p>
        </p:txBody>
      </p:sp>
    </p:spTree>
    <p:extLst>
      <p:ext uri="{BB962C8B-B14F-4D97-AF65-F5344CB8AC3E}">
        <p14:creationId xmlns:p14="http://schemas.microsoft.com/office/powerpoint/2010/main" val="1924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762219-40A3-4F45-B5DF-1B0C2C443C4E}" type="datetimeFigureOut">
              <a:rPr lang="en-US" smtClean="0"/>
              <a:pPr/>
              <a:t>9/26/2013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943955-1AFC-4DAC-843C-4E536F93BA8C}" type="slidenum">
              <a:rPr lang="en-US" smtClean="0"/>
              <a:pPr/>
              <a:t>‹#›</a:t>
            </a:fld>
            <a:endParaRPr lang="en-US"/>
          </a:p>
        </p:txBody>
      </p:sp>
    </p:spTree>
    <p:extLst>
      <p:ext uri="{BB962C8B-B14F-4D97-AF65-F5344CB8AC3E}">
        <p14:creationId xmlns:p14="http://schemas.microsoft.com/office/powerpoint/2010/main" val="375711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762219-40A3-4F45-B5DF-1B0C2C443C4E}" type="datetimeFigureOut">
              <a:rPr lang="en-US" smtClean="0"/>
              <a:pPr/>
              <a:t>9/26/2013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43955-1AFC-4DAC-843C-4E536F93BA8C}" type="slidenum">
              <a:rPr lang="en-US" smtClean="0"/>
              <a:pPr/>
              <a:t>‹#›</a:t>
            </a:fld>
            <a:endParaRPr lang="en-US"/>
          </a:p>
        </p:txBody>
      </p:sp>
    </p:spTree>
    <p:extLst>
      <p:ext uri="{BB962C8B-B14F-4D97-AF65-F5344CB8AC3E}">
        <p14:creationId xmlns:p14="http://schemas.microsoft.com/office/powerpoint/2010/main" val="346687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762219-40A3-4F45-B5DF-1B0C2C443C4E}" type="datetimeFigureOut">
              <a:rPr lang="en-US" smtClean="0"/>
              <a:pPr/>
              <a:t>9/26/2013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43955-1AFC-4DAC-843C-4E536F93BA8C}" type="slidenum">
              <a:rPr lang="en-US" smtClean="0"/>
              <a:pPr/>
              <a:t>‹#›</a:t>
            </a:fld>
            <a:endParaRPr lang="en-US"/>
          </a:p>
        </p:txBody>
      </p:sp>
    </p:spTree>
    <p:extLst>
      <p:ext uri="{BB962C8B-B14F-4D97-AF65-F5344CB8AC3E}">
        <p14:creationId xmlns:p14="http://schemas.microsoft.com/office/powerpoint/2010/main" val="388701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0"/>
            <a:ext cx="7315200" cy="5105400"/>
          </a:xfrm>
          <a:prstGeom prst="rect">
            <a:avLst/>
          </a:prstGeom>
          <a:gradFill flip="none" rotWithShape="1">
            <a:gsLst>
              <a:gs pos="0">
                <a:schemeClr val="accent3">
                  <a:lumMod val="75000"/>
                </a:schemeClr>
              </a:gs>
              <a:gs pos="51000">
                <a:schemeClr val="bg1"/>
              </a:gs>
              <a:gs pos="100000">
                <a:schemeClr val="bg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10"/>
          <p:cNvGrpSpPr/>
          <p:nvPr/>
        </p:nvGrpSpPr>
        <p:grpSpPr>
          <a:xfrm>
            <a:off x="16184" y="-7416"/>
            <a:ext cx="9127816" cy="6865416"/>
            <a:chOff x="16184" y="11464"/>
            <a:chExt cx="9127816" cy="6865416"/>
          </a:xfrm>
        </p:grpSpPr>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1600" y="11464"/>
              <a:ext cx="1422400" cy="952500"/>
            </a:xfrm>
            <a:prstGeom prst="rect">
              <a:avLst/>
            </a:prstGeom>
            <a:effectLst/>
          </p:spPr>
        </p:pic>
        <p:pic>
          <p:nvPicPr>
            <p:cNvPr id="13" name="Picture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6184" y="5181600"/>
              <a:ext cx="1780757" cy="1695280"/>
            </a:xfrm>
            <a:prstGeom prst="rect">
              <a:avLst/>
            </a:prstGeom>
          </p:spPr>
        </p:pic>
      </p:gr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62219-40A3-4F45-B5DF-1B0C2C443C4E}" type="datetimeFigureOut">
              <a:rPr lang="en-US" smtClean="0"/>
              <a:pPr/>
              <a:t>9/26/2013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43955-1AFC-4DAC-843C-4E536F93BA8C}" type="slidenum">
              <a:rPr lang="en-US" smtClean="0"/>
              <a:pPr/>
              <a:t>‹#›</a:t>
            </a:fld>
            <a:endParaRPr lang="en-US"/>
          </a:p>
        </p:txBody>
      </p:sp>
    </p:spTree>
    <p:extLst>
      <p:ext uri="{BB962C8B-B14F-4D97-AF65-F5344CB8AC3E}">
        <p14:creationId xmlns:p14="http://schemas.microsoft.com/office/powerpoint/2010/main" val="4018370461"/>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Salt, Sugar, &amp; Fat</a:t>
            </a:r>
            <a:br>
              <a:rPr lang="en-US" dirty="0" smtClean="0"/>
            </a:br>
            <a:r>
              <a:rPr lang="en-US" sz="3600" i="1" dirty="0" smtClean="0"/>
              <a:t>Dietary Implications on Chronic Disease</a:t>
            </a:r>
            <a:endParaRPr lang="en-US" sz="3600" i="1" dirty="0"/>
          </a:p>
        </p:txBody>
      </p:sp>
      <p:sp>
        <p:nvSpPr>
          <p:cNvPr id="3" name="Subtitle 2"/>
          <p:cNvSpPr>
            <a:spLocks noGrp="1"/>
          </p:cNvSpPr>
          <p:nvPr>
            <p:ph type="subTitle" idx="1"/>
          </p:nvPr>
        </p:nvSpPr>
        <p:spPr/>
        <p:txBody>
          <a:bodyPr>
            <a:normAutofit/>
          </a:bodyPr>
          <a:lstStyle/>
          <a:p>
            <a:r>
              <a:rPr lang="en-US" dirty="0" smtClean="0"/>
              <a:t>Meg Chen </a:t>
            </a:r>
            <a:r>
              <a:rPr lang="en-US" dirty="0" err="1" smtClean="0"/>
              <a:t>Spielman</a:t>
            </a:r>
            <a:r>
              <a:rPr lang="en-US" dirty="0" smtClean="0"/>
              <a:t>, MA, RD, CDE, LD</a:t>
            </a:r>
          </a:p>
          <a:p>
            <a:endParaRPr lang="en-US" dirty="0" smtClean="0"/>
          </a:p>
          <a:p>
            <a:r>
              <a:rPr lang="en-US" dirty="0" smtClean="0"/>
              <a:t>April 27, 2013</a:t>
            </a:r>
            <a:endParaRPr lang="en-US" dirty="0"/>
          </a:p>
        </p:txBody>
      </p:sp>
    </p:spTree>
    <p:extLst>
      <p:ext uri="{BB962C8B-B14F-4D97-AF65-F5344CB8AC3E}">
        <p14:creationId xmlns:p14="http://schemas.microsoft.com/office/powerpoint/2010/main" val="311099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5"/>
          <p:cNvSpPr>
            <a:spLocks noGrp="1"/>
          </p:cNvSpPr>
          <p:nvPr>
            <p:ph idx="1"/>
          </p:nvPr>
        </p:nvSpPr>
        <p:spPr bwMode="auto">
          <a:xfrm>
            <a:off x="685800" y="576263"/>
            <a:ext cx="7896578" cy="579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ts val="2800"/>
              </a:lnSpc>
              <a:spcBef>
                <a:spcPct val="0"/>
              </a:spcBef>
              <a:buClr>
                <a:schemeClr val="bg2"/>
              </a:buClr>
            </a:pPr>
            <a:r>
              <a:rPr lang="en-US" sz="2500" smtClean="0"/>
              <a:t>In 1990, among states participating in the Behavioral Risk Factor Surveillance System, 10 states had a prevalence of obesity less than 10% and no state had prevalence equal to or greater than 15%. </a:t>
            </a:r>
          </a:p>
          <a:p>
            <a:pPr eaLnBrk="1" hangingPunct="1">
              <a:lnSpc>
                <a:spcPts val="2400"/>
              </a:lnSpc>
              <a:spcBef>
                <a:spcPct val="0"/>
              </a:spcBef>
              <a:buClr>
                <a:schemeClr val="bg2"/>
              </a:buClr>
            </a:pPr>
            <a:endParaRPr lang="en-US" sz="1400" smtClean="0"/>
          </a:p>
          <a:p>
            <a:pPr eaLnBrk="1" hangingPunct="1">
              <a:lnSpc>
                <a:spcPts val="2800"/>
              </a:lnSpc>
              <a:spcBef>
                <a:spcPct val="0"/>
              </a:spcBef>
              <a:buClr>
                <a:schemeClr val="bg2"/>
              </a:buClr>
            </a:pPr>
            <a:r>
              <a:rPr lang="en-US" sz="2500" smtClean="0"/>
              <a:t>By 2000, no state had a prevalence of obesity less than 10%, 23 states had a prevalence between 20</a:t>
            </a:r>
            <a:r>
              <a:rPr lang="en-US" sz="2800" smtClean="0"/>
              <a:t>–</a:t>
            </a:r>
            <a:r>
              <a:rPr lang="en-US" sz="2500" smtClean="0"/>
              <a:t>24%, and no state had prevalence equal to or greater than 25%.</a:t>
            </a:r>
          </a:p>
          <a:p>
            <a:pPr eaLnBrk="1" hangingPunct="1">
              <a:lnSpc>
                <a:spcPts val="2400"/>
              </a:lnSpc>
              <a:spcBef>
                <a:spcPct val="0"/>
              </a:spcBef>
              <a:buClr>
                <a:schemeClr val="bg2"/>
              </a:buClr>
              <a:buFont typeface="Arial" pitchFamily="34" charset="0"/>
              <a:buNone/>
            </a:pPr>
            <a:endParaRPr lang="en-US" sz="1600" smtClean="0"/>
          </a:p>
          <a:p>
            <a:pPr eaLnBrk="1" hangingPunct="1">
              <a:lnSpc>
                <a:spcPts val="2800"/>
              </a:lnSpc>
              <a:spcBef>
                <a:spcPct val="0"/>
              </a:spcBef>
              <a:buClr>
                <a:schemeClr val="bg2"/>
              </a:buClr>
            </a:pPr>
            <a:r>
              <a:rPr lang="en-US" sz="2500" smtClean="0"/>
              <a:t>In 2010, no state had a prevalence of obesity less than 20%. Thirty-six states had a prevalence equal to or greater than 25%; 12 of these states (Alabama, Arkansas, Kentucky, Louisiana, Michigan, Mississippi, Missouri, Oklahoma, South Carolina, Tennessee, Texas, and West Virginia) had a prevalence equal to or greater than 30%.</a:t>
            </a:r>
          </a:p>
          <a:p>
            <a:pPr eaLnBrk="1" hangingPunct="1">
              <a:spcBef>
                <a:spcPct val="0"/>
              </a:spcBef>
              <a:buClr>
                <a:schemeClr val="bg2"/>
              </a:buClr>
            </a:pPr>
            <a:endParaRPr lang="en-US" sz="2500" smtClean="0"/>
          </a:p>
        </p:txBody>
      </p:sp>
      <p:pic>
        <p:nvPicPr>
          <p:cNvPr id="30723" name="Picture 3" descr="cdc_process_2.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479" y="6040438"/>
            <a:ext cx="1017411"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1137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6862234" y="1376364"/>
            <a:ext cx="697627" cy="307777"/>
          </a:xfrm>
          <a:prstGeom prst="rect">
            <a:avLst/>
          </a:prstGeom>
          <a:noFill/>
          <a:ln w="9525">
            <a:noFill/>
            <a:miter lim="800000"/>
            <a:headEnd/>
            <a:tailEnd/>
          </a:ln>
        </p:spPr>
        <p:txBody>
          <a:bodyPr wrap="none">
            <a:spAutoFit/>
          </a:bodyPr>
          <a:lstStyle/>
          <a:p>
            <a:pPr eaLnBrk="0" hangingPunct="0"/>
            <a:r>
              <a:rPr lang="en-US" sz="1400" b="1">
                <a:solidFill>
                  <a:srgbClr val="000000"/>
                </a:solidFill>
                <a:latin typeface="Verdana" pitchFamily="34" charset="0"/>
              </a:rPr>
              <a:t>2000</a:t>
            </a:r>
          </a:p>
        </p:txBody>
      </p:sp>
      <p:sp>
        <p:nvSpPr>
          <p:cNvPr id="32771" name="Rectangle 3"/>
          <p:cNvSpPr>
            <a:spLocks noChangeArrowheads="1"/>
          </p:cNvSpPr>
          <p:nvPr/>
        </p:nvSpPr>
        <p:spPr bwMode="auto">
          <a:xfrm>
            <a:off x="0" y="0"/>
            <a:ext cx="9144000" cy="1143000"/>
          </a:xfrm>
          <a:prstGeom prst="rect">
            <a:avLst/>
          </a:prstGeom>
          <a:noFill/>
          <a:ln w="9525">
            <a:noFill/>
            <a:miter lim="800000"/>
            <a:headEnd/>
            <a:tailEnd/>
          </a:ln>
        </p:spPr>
        <p:txBody>
          <a:bodyPr anchor="ctr"/>
          <a:lstStyle/>
          <a:p>
            <a:pPr algn="ctr" eaLnBrk="0" hangingPunct="0"/>
            <a:r>
              <a:rPr lang="en-US" b="1" dirty="0">
                <a:solidFill>
                  <a:srgbClr val="000000"/>
                </a:solidFill>
                <a:latin typeface="Verdana" pitchFamily="34" charset="0"/>
              </a:rPr>
              <a:t>Obesity Trends* Among U.S. Adults</a:t>
            </a:r>
            <a:r>
              <a:rPr lang="en-US" b="1" dirty="0">
                <a:solidFill>
                  <a:srgbClr val="201D5D"/>
                </a:solidFill>
                <a:latin typeface="Verdana" pitchFamily="34" charset="0"/>
              </a:rPr>
              <a:t/>
            </a:r>
            <a:br>
              <a:rPr lang="en-US" b="1" dirty="0">
                <a:solidFill>
                  <a:srgbClr val="201D5D"/>
                </a:solidFill>
                <a:latin typeface="Verdana" pitchFamily="34" charset="0"/>
              </a:rPr>
            </a:br>
            <a:r>
              <a:rPr lang="en-US" b="1" dirty="0">
                <a:solidFill>
                  <a:srgbClr val="DE3021"/>
                </a:solidFill>
                <a:latin typeface="Verdana" pitchFamily="34" charset="0"/>
              </a:rPr>
              <a:t>BRFSS,</a:t>
            </a:r>
            <a:r>
              <a:rPr lang="en-US" b="1" dirty="0">
                <a:solidFill>
                  <a:srgbClr val="201D5D"/>
                </a:solidFill>
                <a:latin typeface="Verdana" pitchFamily="34" charset="0"/>
              </a:rPr>
              <a:t> </a:t>
            </a:r>
            <a:r>
              <a:rPr lang="en-US" b="1" dirty="0">
                <a:solidFill>
                  <a:srgbClr val="DE3021"/>
                </a:solidFill>
                <a:latin typeface="Verdana" pitchFamily="34" charset="0"/>
              </a:rPr>
              <a:t>1990, 2000, 2010</a:t>
            </a:r>
          </a:p>
        </p:txBody>
      </p:sp>
      <p:sp>
        <p:nvSpPr>
          <p:cNvPr id="32772" name="Text Box 4"/>
          <p:cNvSpPr txBox="1">
            <a:spLocks noChangeArrowheads="1"/>
          </p:cNvSpPr>
          <p:nvPr/>
        </p:nvSpPr>
        <p:spPr bwMode="auto">
          <a:xfrm>
            <a:off x="0" y="990600"/>
            <a:ext cx="9144000" cy="304800"/>
          </a:xfrm>
          <a:prstGeom prst="rect">
            <a:avLst/>
          </a:prstGeom>
          <a:noFill/>
          <a:ln w="7938">
            <a:noFill/>
            <a:miter lim="800000"/>
            <a:headEnd/>
            <a:tailEnd/>
          </a:ln>
        </p:spPr>
        <p:txBody>
          <a:bodyPr>
            <a:spAutoFit/>
          </a:bodyPr>
          <a:lstStyle/>
          <a:p>
            <a:pPr algn="ctr" eaLnBrk="0" hangingPunct="0">
              <a:spcBef>
                <a:spcPct val="50000"/>
              </a:spcBef>
            </a:pPr>
            <a:r>
              <a:rPr lang="en-US" sz="1400" b="1">
                <a:solidFill>
                  <a:srgbClr val="000000"/>
                </a:solidFill>
                <a:latin typeface="Verdana" pitchFamily="34" charset="0"/>
              </a:rPr>
              <a:t>(*BMI </a:t>
            </a:r>
            <a:r>
              <a:rPr lang="en-US" sz="1400" b="1">
                <a:solidFill>
                  <a:srgbClr val="000000"/>
                </a:solidFill>
                <a:latin typeface="Verdana" pitchFamily="34" charset="0"/>
                <a:sym typeface="Symbol" pitchFamily="18" charset="2"/>
              </a:rPr>
              <a:t></a:t>
            </a:r>
            <a:r>
              <a:rPr lang="en-US" sz="1400" b="1">
                <a:solidFill>
                  <a:srgbClr val="000000"/>
                </a:solidFill>
                <a:latin typeface="Verdana" pitchFamily="34" charset="0"/>
              </a:rPr>
              <a:t>30, or about 30 lbs. overweight for 5’4” person)</a:t>
            </a:r>
          </a:p>
        </p:txBody>
      </p:sp>
      <p:sp>
        <p:nvSpPr>
          <p:cNvPr id="32773" name="Text Box 5"/>
          <p:cNvSpPr txBox="1">
            <a:spLocks noChangeArrowheads="1"/>
          </p:cNvSpPr>
          <p:nvPr/>
        </p:nvSpPr>
        <p:spPr bwMode="auto">
          <a:xfrm>
            <a:off x="4233334" y="3378201"/>
            <a:ext cx="697627" cy="307777"/>
          </a:xfrm>
          <a:prstGeom prst="rect">
            <a:avLst/>
          </a:prstGeom>
          <a:noFill/>
          <a:ln w="9525">
            <a:noFill/>
            <a:miter lim="800000"/>
            <a:headEnd/>
            <a:tailEnd/>
          </a:ln>
        </p:spPr>
        <p:txBody>
          <a:bodyPr wrap="none">
            <a:spAutoFit/>
          </a:bodyPr>
          <a:lstStyle/>
          <a:p>
            <a:pPr eaLnBrk="0" hangingPunct="0"/>
            <a:r>
              <a:rPr lang="en-US" sz="1400" b="1">
                <a:solidFill>
                  <a:srgbClr val="000000"/>
                </a:solidFill>
                <a:latin typeface="Verdana" pitchFamily="34" charset="0"/>
              </a:rPr>
              <a:t>2010</a:t>
            </a:r>
          </a:p>
        </p:txBody>
      </p:sp>
      <p:grpSp>
        <p:nvGrpSpPr>
          <p:cNvPr id="2" name="Group 6"/>
          <p:cNvGrpSpPr>
            <a:grpSpLocks/>
          </p:cNvGrpSpPr>
          <p:nvPr/>
        </p:nvGrpSpPr>
        <p:grpSpPr bwMode="auto">
          <a:xfrm>
            <a:off x="458611" y="1558925"/>
            <a:ext cx="3227211" cy="1866900"/>
            <a:chOff x="728" y="1077"/>
            <a:chExt cx="4371" cy="2247"/>
          </a:xfrm>
        </p:grpSpPr>
        <p:sp>
          <p:nvSpPr>
            <p:cNvPr id="32938" name="Freeform 7"/>
            <p:cNvSpPr>
              <a:spLocks/>
            </p:cNvSpPr>
            <p:nvPr/>
          </p:nvSpPr>
          <p:spPr bwMode="auto">
            <a:xfrm>
              <a:off x="1661" y="1077"/>
              <a:ext cx="460" cy="322"/>
            </a:xfrm>
            <a:custGeom>
              <a:avLst/>
              <a:gdLst>
                <a:gd name="T0" fmla="*/ 26 w 90"/>
                <a:gd name="T1" fmla="*/ 951 h 66"/>
                <a:gd name="T2" fmla="*/ 0 w 90"/>
                <a:gd name="T3" fmla="*/ 951 h 66"/>
                <a:gd name="T4" fmla="*/ 26 w 90"/>
                <a:gd name="T5" fmla="*/ 883 h 66"/>
                <a:gd name="T6" fmla="*/ 26 w 90"/>
                <a:gd name="T7" fmla="*/ 834 h 66"/>
                <a:gd name="T8" fmla="*/ 26 w 90"/>
                <a:gd name="T9" fmla="*/ 834 h 66"/>
                <a:gd name="T10" fmla="*/ 51 w 90"/>
                <a:gd name="T11" fmla="*/ 859 h 66"/>
                <a:gd name="T12" fmla="*/ 26 w 90"/>
                <a:gd name="T13" fmla="*/ 883 h 66"/>
                <a:gd name="T14" fmla="*/ 77 w 90"/>
                <a:gd name="T15" fmla="*/ 859 h 66"/>
                <a:gd name="T16" fmla="*/ 77 w 90"/>
                <a:gd name="T17" fmla="*/ 834 h 66"/>
                <a:gd name="T18" fmla="*/ 77 w 90"/>
                <a:gd name="T19" fmla="*/ 785 h 66"/>
                <a:gd name="T20" fmla="*/ 51 w 90"/>
                <a:gd name="T21" fmla="*/ 712 h 66"/>
                <a:gd name="T22" fmla="*/ 77 w 90"/>
                <a:gd name="T23" fmla="*/ 712 h 66"/>
                <a:gd name="T24" fmla="*/ 133 w 90"/>
                <a:gd name="T25" fmla="*/ 688 h 66"/>
                <a:gd name="T26" fmla="*/ 102 w 90"/>
                <a:gd name="T27" fmla="*/ 668 h 66"/>
                <a:gd name="T28" fmla="*/ 77 w 90"/>
                <a:gd name="T29" fmla="*/ 688 h 66"/>
                <a:gd name="T30" fmla="*/ 77 w 90"/>
                <a:gd name="T31" fmla="*/ 595 h 66"/>
                <a:gd name="T32" fmla="*/ 77 w 90"/>
                <a:gd name="T33" fmla="*/ 522 h 66"/>
                <a:gd name="T34" fmla="*/ 77 w 90"/>
                <a:gd name="T35" fmla="*/ 405 h 66"/>
                <a:gd name="T36" fmla="*/ 51 w 90"/>
                <a:gd name="T37" fmla="*/ 263 h 66"/>
                <a:gd name="T38" fmla="*/ 51 w 90"/>
                <a:gd name="T39" fmla="*/ 141 h 66"/>
                <a:gd name="T40" fmla="*/ 286 w 90"/>
                <a:gd name="T41" fmla="*/ 215 h 66"/>
                <a:gd name="T42" fmla="*/ 496 w 90"/>
                <a:gd name="T43" fmla="*/ 307 h 66"/>
                <a:gd name="T44" fmla="*/ 603 w 90"/>
                <a:gd name="T45" fmla="*/ 332 h 66"/>
                <a:gd name="T46" fmla="*/ 629 w 90"/>
                <a:gd name="T47" fmla="*/ 356 h 66"/>
                <a:gd name="T48" fmla="*/ 629 w 90"/>
                <a:gd name="T49" fmla="*/ 478 h 66"/>
                <a:gd name="T50" fmla="*/ 572 w 90"/>
                <a:gd name="T51" fmla="*/ 546 h 66"/>
                <a:gd name="T52" fmla="*/ 572 w 90"/>
                <a:gd name="T53" fmla="*/ 595 h 66"/>
                <a:gd name="T54" fmla="*/ 572 w 90"/>
                <a:gd name="T55" fmla="*/ 644 h 66"/>
                <a:gd name="T56" fmla="*/ 603 w 90"/>
                <a:gd name="T57" fmla="*/ 668 h 66"/>
                <a:gd name="T58" fmla="*/ 654 w 90"/>
                <a:gd name="T59" fmla="*/ 571 h 66"/>
                <a:gd name="T60" fmla="*/ 705 w 90"/>
                <a:gd name="T61" fmla="*/ 498 h 66"/>
                <a:gd name="T62" fmla="*/ 756 w 90"/>
                <a:gd name="T63" fmla="*/ 429 h 66"/>
                <a:gd name="T64" fmla="*/ 680 w 90"/>
                <a:gd name="T65" fmla="*/ 239 h 66"/>
                <a:gd name="T66" fmla="*/ 705 w 90"/>
                <a:gd name="T67" fmla="*/ 215 h 66"/>
                <a:gd name="T68" fmla="*/ 756 w 90"/>
                <a:gd name="T69" fmla="*/ 166 h 66"/>
                <a:gd name="T70" fmla="*/ 705 w 90"/>
                <a:gd name="T71" fmla="*/ 117 h 66"/>
                <a:gd name="T72" fmla="*/ 705 w 90"/>
                <a:gd name="T73" fmla="*/ 0 h 66"/>
                <a:gd name="T74" fmla="*/ 1620 w 90"/>
                <a:gd name="T75" fmla="*/ 215 h 66"/>
                <a:gd name="T76" fmla="*/ 2351 w 90"/>
                <a:gd name="T77" fmla="*/ 381 h 66"/>
                <a:gd name="T78" fmla="*/ 2090 w 90"/>
                <a:gd name="T79" fmla="*/ 1405 h 66"/>
                <a:gd name="T80" fmla="*/ 2090 w 90"/>
                <a:gd name="T81" fmla="*/ 1429 h 66"/>
                <a:gd name="T82" fmla="*/ 2090 w 90"/>
                <a:gd name="T83" fmla="*/ 1454 h 66"/>
                <a:gd name="T84" fmla="*/ 2116 w 90"/>
                <a:gd name="T85" fmla="*/ 1498 h 66"/>
                <a:gd name="T86" fmla="*/ 2090 w 90"/>
                <a:gd name="T87" fmla="*/ 1522 h 66"/>
                <a:gd name="T88" fmla="*/ 2090 w 90"/>
                <a:gd name="T89" fmla="*/ 1571 h 66"/>
                <a:gd name="T90" fmla="*/ 1436 w 90"/>
                <a:gd name="T91" fmla="*/ 1454 h 66"/>
                <a:gd name="T92" fmla="*/ 1360 w 90"/>
                <a:gd name="T93" fmla="*/ 1454 h 66"/>
                <a:gd name="T94" fmla="*/ 1308 w 90"/>
                <a:gd name="T95" fmla="*/ 1429 h 66"/>
                <a:gd name="T96" fmla="*/ 1227 w 90"/>
                <a:gd name="T97" fmla="*/ 1454 h 66"/>
                <a:gd name="T98" fmla="*/ 1150 w 90"/>
                <a:gd name="T99" fmla="*/ 1429 h 66"/>
                <a:gd name="T100" fmla="*/ 1073 w 90"/>
                <a:gd name="T101" fmla="*/ 1454 h 66"/>
                <a:gd name="T102" fmla="*/ 966 w 90"/>
                <a:gd name="T103" fmla="*/ 1429 h 66"/>
                <a:gd name="T104" fmla="*/ 782 w 90"/>
                <a:gd name="T105" fmla="*/ 1429 h 66"/>
                <a:gd name="T106" fmla="*/ 629 w 90"/>
                <a:gd name="T107" fmla="*/ 1381 h 66"/>
                <a:gd name="T108" fmla="*/ 496 w 90"/>
                <a:gd name="T109" fmla="*/ 1381 h 66"/>
                <a:gd name="T110" fmla="*/ 312 w 90"/>
                <a:gd name="T111" fmla="*/ 1332 h 66"/>
                <a:gd name="T112" fmla="*/ 286 w 90"/>
                <a:gd name="T113" fmla="*/ 1190 h 66"/>
                <a:gd name="T114" fmla="*/ 286 w 90"/>
                <a:gd name="T115" fmla="*/ 1117 h 66"/>
                <a:gd name="T116" fmla="*/ 184 w 90"/>
                <a:gd name="T117" fmla="*/ 1049 h 66"/>
                <a:gd name="T118" fmla="*/ 158 w 90"/>
                <a:gd name="T119" fmla="*/ 1025 h 66"/>
                <a:gd name="T120" fmla="*/ 77 w 90"/>
                <a:gd name="T121" fmla="*/ 1000 h 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0"/>
                <a:gd name="T184" fmla="*/ 0 h 66"/>
                <a:gd name="T185" fmla="*/ 90 w 90"/>
                <a:gd name="T186" fmla="*/ 66 h 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0" h="66">
                  <a:moveTo>
                    <a:pt x="3" y="42"/>
                  </a:moveTo>
                  <a:lnTo>
                    <a:pt x="1" y="40"/>
                  </a:lnTo>
                  <a:lnTo>
                    <a:pt x="0" y="40"/>
                  </a:lnTo>
                  <a:lnTo>
                    <a:pt x="0" y="39"/>
                  </a:lnTo>
                  <a:lnTo>
                    <a:pt x="1" y="37"/>
                  </a:lnTo>
                  <a:lnTo>
                    <a:pt x="1" y="36"/>
                  </a:lnTo>
                  <a:lnTo>
                    <a:pt x="1" y="35"/>
                  </a:lnTo>
                  <a:lnTo>
                    <a:pt x="2" y="35"/>
                  </a:lnTo>
                  <a:lnTo>
                    <a:pt x="2" y="36"/>
                  </a:lnTo>
                  <a:lnTo>
                    <a:pt x="2" y="37"/>
                  </a:lnTo>
                  <a:lnTo>
                    <a:pt x="1" y="37"/>
                  </a:lnTo>
                  <a:lnTo>
                    <a:pt x="2" y="38"/>
                  </a:lnTo>
                  <a:lnTo>
                    <a:pt x="3" y="36"/>
                  </a:lnTo>
                  <a:lnTo>
                    <a:pt x="3" y="35"/>
                  </a:lnTo>
                  <a:lnTo>
                    <a:pt x="4" y="34"/>
                  </a:lnTo>
                  <a:lnTo>
                    <a:pt x="3" y="33"/>
                  </a:lnTo>
                  <a:lnTo>
                    <a:pt x="2" y="33"/>
                  </a:lnTo>
                  <a:lnTo>
                    <a:pt x="2" y="30"/>
                  </a:lnTo>
                  <a:lnTo>
                    <a:pt x="3" y="30"/>
                  </a:lnTo>
                  <a:lnTo>
                    <a:pt x="4" y="30"/>
                  </a:lnTo>
                  <a:lnTo>
                    <a:pt x="5" y="29"/>
                  </a:lnTo>
                  <a:lnTo>
                    <a:pt x="4" y="28"/>
                  </a:lnTo>
                  <a:lnTo>
                    <a:pt x="3" y="29"/>
                  </a:lnTo>
                  <a:lnTo>
                    <a:pt x="3" y="27"/>
                  </a:lnTo>
                  <a:lnTo>
                    <a:pt x="3" y="25"/>
                  </a:lnTo>
                  <a:lnTo>
                    <a:pt x="3" y="24"/>
                  </a:lnTo>
                  <a:lnTo>
                    <a:pt x="3" y="22"/>
                  </a:lnTo>
                  <a:lnTo>
                    <a:pt x="3" y="20"/>
                  </a:lnTo>
                  <a:lnTo>
                    <a:pt x="3" y="17"/>
                  </a:lnTo>
                  <a:lnTo>
                    <a:pt x="3" y="15"/>
                  </a:lnTo>
                  <a:lnTo>
                    <a:pt x="2" y="11"/>
                  </a:lnTo>
                  <a:lnTo>
                    <a:pt x="2" y="8"/>
                  </a:lnTo>
                  <a:lnTo>
                    <a:pt x="2" y="6"/>
                  </a:lnTo>
                  <a:lnTo>
                    <a:pt x="3" y="3"/>
                  </a:lnTo>
                  <a:lnTo>
                    <a:pt x="11" y="9"/>
                  </a:lnTo>
                  <a:lnTo>
                    <a:pt x="16" y="12"/>
                  </a:lnTo>
                  <a:lnTo>
                    <a:pt x="19" y="13"/>
                  </a:lnTo>
                  <a:lnTo>
                    <a:pt x="21" y="14"/>
                  </a:lnTo>
                  <a:lnTo>
                    <a:pt x="23" y="14"/>
                  </a:lnTo>
                  <a:lnTo>
                    <a:pt x="24" y="14"/>
                  </a:lnTo>
                  <a:lnTo>
                    <a:pt x="24" y="15"/>
                  </a:lnTo>
                  <a:lnTo>
                    <a:pt x="25" y="20"/>
                  </a:lnTo>
                  <a:lnTo>
                    <a:pt x="24" y="20"/>
                  </a:lnTo>
                  <a:lnTo>
                    <a:pt x="23" y="21"/>
                  </a:lnTo>
                  <a:lnTo>
                    <a:pt x="22" y="23"/>
                  </a:lnTo>
                  <a:lnTo>
                    <a:pt x="22" y="25"/>
                  </a:lnTo>
                  <a:lnTo>
                    <a:pt x="22" y="26"/>
                  </a:lnTo>
                  <a:lnTo>
                    <a:pt x="22" y="27"/>
                  </a:lnTo>
                  <a:lnTo>
                    <a:pt x="22" y="28"/>
                  </a:lnTo>
                  <a:lnTo>
                    <a:pt x="23" y="28"/>
                  </a:lnTo>
                  <a:lnTo>
                    <a:pt x="24" y="27"/>
                  </a:lnTo>
                  <a:lnTo>
                    <a:pt x="25" y="24"/>
                  </a:lnTo>
                  <a:lnTo>
                    <a:pt x="26" y="23"/>
                  </a:lnTo>
                  <a:lnTo>
                    <a:pt x="27" y="21"/>
                  </a:lnTo>
                  <a:lnTo>
                    <a:pt x="29" y="19"/>
                  </a:lnTo>
                  <a:lnTo>
                    <a:pt x="29" y="18"/>
                  </a:lnTo>
                  <a:lnTo>
                    <a:pt x="28" y="15"/>
                  </a:lnTo>
                  <a:lnTo>
                    <a:pt x="26" y="10"/>
                  </a:lnTo>
                  <a:lnTo>
                    <a:pt x="26" y="9"/>
                  </a:lnTo>
                  <a:lnTo>
                    <a:pt x="27" y="9"/>
                  </a:lnTo>
                  <a:lnTo>
                    <a:pt x="28" y="9"/>
                  </a:lnTo>
                  <a:lnTo>
                    <a:pt x="29" y="7"/>
                  </a:lnTo>
                  <a:lnTo>
                    <a:pt x="29" y="5"/>
                  </a:lnTo>
                  <a:lnTo>
                    <a:pt x="27" y="5"/>
                  </a:lnTo>
                  <a:lnTo>
                    <a:pt x="27" y="3"/>
                  </a:lnTo>
                  <a:lnTo>
                    <a:pt x="27" y="0"/>
                  </a:lnTo>
                  <a:lnTo>
                    <a:pt x="45" y="5"/>
                  </a:lnTo>
                  <a:lnTo>
                    <a:pt x="62" y="9"/>
                  </a:lnTo>
                  <a:lnTo>
                    <a:pt x="90" y="16"/>
                  </a:lnTo>
                  <a:lnTo>
                    <a:pt x="80" y="59"/>
                  </a:lnTo>
                  <a:lnTo>
                    <a:pt x="80" y="60"/>
                  </a:lnTo>
                  <a:lnTo>
                    <a:pt x="80" y="61"/>
                  </a:lnTo>
                  <a:lnTo>
                    <a:pt x="81" y="62"/>
                  </a:lnTo>
                  <a:lnTo>
                    <a:pt x="81" y="63"/>
                  </a:lnTo>
                  <a:lnTo>
                    <a:pt x="80" y="63"/>
                  </a:lnTo>
                  <a:lnTo>
                    <a:pt x="80" y="64"/>
                  </a:lnTo>
                  <a:lnTo>
                    <a:pt x="80" y="65"/>
                  </a:lnTo>
                  <a:lnTo>
                    <a:pt x="80" y="66"/>
                  </a:lnTo>
                  <a:lnTo>
                    <a:pt x="56" y="60"/>
                  </a:lnTo>
                  <a:lnTo>
                    <a:pt x="55" y="61"/>
                  </a:lnTo>
                  <a:lnTo>
                    <a:pt x="53" y="61"/>
                  </a:lnTo>
                  <a:lnTo>
                    <a:pt x="52" y="61"/>
                  </a:lnTo>
                  <a:lnTo>
                    <a:pt x="51" y="61"/>
                  </a:lnTo>
                  <a:lnTo>
                    <a:pt x="50" y="60"/>
                  </a:lnTo>
                  <a:lnTo>
                    <a:pt x="48" y="60"/>
                  </a:lnTo>
                  <a:lnTo>
                    <a:pt x="47" y="61"/>
                  </a:lnTo>
                  <a:lnTo>
                    <a:pt x="45" y="60"/>
                  </a:lnTo>
                  <a:lnTo>
                    <a:pt x="44" y="60"/>
                  </a:lnTo>
                  <a:lnTo>
                    <a:pt x="42" y="61"/>
                  </a:lnTo>
                  <a:lnTo>
                    <a:pt x="41" y="61"/>
                  </a:lnTo>
                  <a:lnTo>
                    <a:pt x="38" y="61"/>
                  </a:lnTo>
                  <a:lnTo>
                    <a:pt x="37" y="60"/>
                  </a:lnTo>
                  <a:lnTo>
                    <a:pt x="35" y="60"/>
                  </a:lnTo>
                  <a:lnTo>
                    <a:pt x="30" y="60"/>
                  </a:lnTo>
                  <a:lnTo>
                    <a:pt x="29" y="59"/>
                  </a:lnTo>
                  <a:lnTo>
                    <a:pt x="24" y="58"/>
                  </a:lnTo>
                  <a:lnTo>
                    <a:pt x="22" y="57"/>
                  </a:lnTo>
                  <a:lnTo>
                    <a:pt x="19" y="58"/>
                  </a:lnTo>
                  <a:lnTo>
                    <a:pt x="15" y="57"/>
                  </a:lnTo>
                  <a:lnTo>
                    <a:pt x="12" y="56"/>
                  </a:lnTo>
                  <a:lnTo>
                    <a:pt x="11" y="54"/>
                  </a:lnTo>
                  <a:lnTo>
                    <a:pt x="11" y="50"/>
                  </a:lnTo>
                  <a:lnTo>
                    <a:pt x="12" y="49"/>
                  </a:lnTo>
                  <a:lnTo>
                    <a:pt x="11" y="47"/>
                  </a:lnTo>
                  <a:lnTo>
                    <a:pt x="9" y="44"/>
                  </a:lnTo>
                  <a:lnTo>
                    <a:pt x="7" y="44"/>
                  </a:lnTo>
                  <a:lnTo>
                    <a:pt x="6" y="43"/>
                  </a:lnTo>
                  <a:lnTo>
                    <a:pt x="3" y="42"/>
                  </a:lnTo>
                  <a:close/>
                </a:path>
              </a:pathLst>
            </a:custGeom>
            <a:solidFill>
              <a:srgbClr val="AAC8F5"/>
            </a:solidFill>
            <a:ln w="12700" cmpd="sng">
              <a:solidFill>
                <a:schemeClr val="tx1"/>
              </a:solidFill>
              <a:prstDash val="solid"/>
              <a:round/>
              <a:headEnd/>
              <a:tailEnd/>
            </a:ln>
          </p:spPr>
          <p:txBody>
            <a:bodyPr/>
            <a:lstStyle/>
            <a:p>
              <a:endParaRPr lang="en-US"/>
            </a:p>
          </p:txBody>
        </p:sp>
        <p:sp>
          <p:nvSpPr>
            <p:cNvPr id="32939" name="Freeform 8"/>
            <p:cNvSpPr>
              <a:spLocks/>
            </p:cNvSpPr>
            <p:nvPr/>
          </p:nvSpPr>
          <p:spPr bwMode="auto">
            <a:xfrm>
              <a:off x="2843" y="1262"/>
              <a:ext cx="457" cy="269"/>
            </a:xfrm>
            <a:custGeom>
              <a:avLst/>
              <a:gdLst>
                <a:gd name="T0" fmla="*/ 0 w 89"/>
                <a:gd name="T1" fmla="*/ 1218 h 55"/>
                <a:gd name="T2" fmla="*/ 134 w 89"/>
                <a:gd name="T3" fmla="*/ 0 h 55"/>
                <a:gd name="T4" fmla="*/ 1160 w 89"/>
                <a:gd name="T5" fmla="*/ 73 h 55"/>
                <a:gd name="T6" fmla="*/ 2162 w 89"/>
                <a:gd name="T7" fmla="*/ 98 h 55"/>
                <a:gd name="T8" fmla="*/ 2162 w 89"/>
                <a:gd name="T9" fmla="*/ 117 h 55"/>
                <a:gd name="T10" fmla="*/ 2187 w 89"/>
                <a:gd name="T11" fmla="*/ 215 h 55"/>
                <a:gd name="T12" fmla="*/ 2187 w 89"/>
                <a:gd name="T13" fmla="*/ 240 h 55"/>
                <a:gd name="T14" fmla="*/ 2162 w 89"/>
                <a:gd name="T15" fmla="*/ 313 h 55"/>
                <a:gd name="T16" fmla="*/ 2162 w 89"/>
                <a:gd name="T17" fmla="*/ 430 h 55"/>
                <a:gd name="T18" fmla="*/ 2213 w 89"/>
                <a:gd name="T19" fmla="*/ 548 h 55"/>
                <a:gd name="T20" fmla="*/ 2239 w 89"/>
                <a:gd name="T21" fmla="*/ 597 h 55"/>
                <a:gd name="T22" fmla="*/ 2270 w 89"/>
                <a:gd name="T23" fmla="*/ 719 h 55"/>
                <a:gd name="T24" fmla="*/ 2270 w 89"/>
                <a:gd name="T25" fmla="*/ 910 h 55"/>
                <a:gd name="T26" fmla="*/ 2295 w 89"/>
                <a:gd name="T27" fmla="*/ 959 h 55"/>
                <a:gd name="T28" fmla="*/ 2295 w 89"/>
                <a:gd name="T29" fmla="*/ 1027 h 55"/>
                <a:gd name="T30" fmla="*/ 2295 w 89"/>
                <a:gd name="T31" fmla="*/ 1052 h 55"/>
                <a:gd name="T32" fmla="*/ 2347 w 89"/>
                <a:gd name="T33" fmla="*/ 1218 h 55"/>
                <a:gd name="T34" fmla="*/ 2347 w 89"/>
                <a:gd name="T35" fmla="*/ 1267 h 55"/>
                <a:gd name="T36" fmla="*/ 2347 w 89"/>
                <a:gd name="T37" fmla="*/ 1316 h 55"/>
                <a:gd name="T38" fmla="*/ 0 w 89"/>
                <a:gd name="T39" fmla="*/ 1218 h 55"/>
                <a:gd name="T40" fmla="*/ 0 w 89"/>
                <a:gd name="T41" fmla="*/ 1218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55"/>
                <a:gd name="T65" fmla="*/ 89 w 8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55">
                  <a:moveTo>
                    <a:pt x="0" y="51"/>
                  </a:moveTo>
                  <a:lnTo>
                    <a:pt x="5" y="0"/>
                  </a:lnTo>
                  <a:lnTo>
                    <a:pt x="44" y="3"/>
                  </a:lnTo>
                  <a:lnTo>
                    <a:pt x="82" y="4"/>
                  </a:lnTo>
                  <a:lnTo>
                    <a:pt x="82" y="5"/>
                  </a:lnTo>
                  <a:lnTo>
                    <a:pt x="83" y="9"/>
                  </a:lnTo>
                  <a:lnTo>
                    <a:pt x="83" y="10"/>
                  </a:lnTo>
                  <a:lnTo>
                    <a:pt x="82" y="13"/>
                  </a:lnTo>
                  <a:lnTo>
                    <a:pt x="82" y="18"/>
                  </a:lnTo>
                  <a:lnTo>
                    <a:pt x="84" y="23"/>
                  </a:lnTo>
                  <a:lnTo>
                    <a:pt x="85" y="25"/>
                  </a:lnTo>
                  <a:lnTo>
                    <a:pt x="86" y="30"/>
                  </a:lnTo>
                  <a:lnTo>
                    <a:pt x="86" y="38"/>
                  </a:lnTo>
                  <a:lnTo>
                    <a:pt x="87" y="40"/>
                  </a:lnTo>
                  <a:lnTo>
                    <a:pt x="87" y="43"/>
                  </a:lnTo>
                  <a:lnTo>
                    <a:pt x="87" y="44"/>
                  </a:lnTo>
                  <a:lnTo>
                    <a:pt x="89" y="51"/>
                  </a:lnTo>
                  <a:lnTo>
                    <a:pt x="89" y="53"/>
                  </a:lnTo>
                  <a:lnTo>
                    <a:pt x="89" y="55"/>
                  </a:lnTo>
                  <a:lnTo>
                    <a:pt x="0" y="51"/>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40" name="Freeform 9"/>
            <p:cNvSpPr>
              <a:spLocks/>
            </p:cNvSpPr>
            <p:nvPr/>
          </p:nvSpPr>
          <p:spPr bwMode="auto">
            <a:xfrm>
              <a:off x="2823" y="1511"/>
              <a:ext cx="483" cy="312"/>
            </a:xfrm>
            <a:custGeom>
              <a:avLst/>
              <a:gdLst>
                <a:gd name="T0" fmla="*/ 0 w 94"/>
                <a:gd name="T1" fmla="*/ 1214 h 64"/>
                <a:gd name="T2" fmla="*/ 77 w 94"/>
                <a:gd name="T3" fmla="*/ 405 h 64"/>
                <a:gd name="T4" fmla="*/ 108 w 94"/>
                <a:gd name="T5" fmla="*/ 0 h 64"/>
                <a:gd name="T6" fmla="*/ 2456 w 94"/>
                <a:gd name="T7" fmla="*/ 97 h 64"/>
                <a:gd name="T8" fmla="*/ 2456 w 94"/>
                <a:gd name="T9" fmla="*/ 141 h 64"/>
                <a:gd name="T10" fmla="*/ 2430 w 94"/>
                <a:gd name="T11" fmla="*/ 166 h 64"/>
                <a:gd name="T12" fmla="*/ 2374 w 94"/>
                <a:gd name="T13" fmla="*/ 239 h 64"/>
                <a:gd name="T14" fmla="*/ 2374 w 94"/>
                <a:gd name="T15" fmla="*/ 263 h 64"/>
                <a:gd name="T16" fmla="*/ 2482 w 94"/>
                <a:gd name="T17" fmla="*/ 356 h 64"/>
                <a:gd name="T18" fmla="*/ 2482 w 94"/>
                <a:gd name="T19" fmla="*/ 1092 h 64"/>
                <a:gd name="T20" fmla="*/ 2482 w 94"/>
                <a:gd name="T21" fmla="*/ 1092 h 64"/>
                <a:gd name="T22" fmla="*/ 2430 w 94"/>
                <a:gd name="T23" fmla="*/ 1092 h 64"/>
                <a:gd name="T24" fmla="*/ 2456 w 94"/>
                <a:gd name="T25" fmla="*/ 1116 h 64"/>
                <a:gd name="T26" fmla="*/ 2482 w 94"/>
                <a:gd name="T27" fmla="*/ 1141 h 64"/>
                <a:gd name="T28" fmla="*/ 2456 w 94"/>
                <a:gd name="T29" fmla="*/ 1189 h 64"/>
                <a:gd name="T30" fmla="*/ 2482 w 94"/>
                <a:gd name="T31" fmla="*/ 1214 h 64"/>
                <a:gd name="T32" fmla="*/ 2482 w 94"/>
                <a:gd name="T33" fmla="*/ 1282 h 64"/>
                <a:gd name="T34" fmla="*/ 2456 w 94"/>
                <a:gd name="T35" fmla="*/ 1282 h 64"/>
                <a:gd name="T36" fmla="*/ 2482 w 94"/>
                <a:gd name="T37" fmla="*/ 1331 h 64"/>
                <a:gd name="T38" fmla="*/ 2430 w 94"/>
                <a:gd name="T39" fmla="*/ 1404 h 64"/>
                <a:gd name="T40" fmla="*/ 2482 w 94"/>
                <a:gd name="T41" fmla="*/ 1472 h 64"/>
                <a:gd name="T42" fmla="*/ 2482 w 94"/>
                <a:gd name="T43" fmla="*/ 1521 h 64"/>
                <a:gd name="T44" fmla="*/ 2482 w 94"/>
                <a:gd name="T45" fmla="*/ 1521 h 64"/>
                <a:gd name="T46" fmla="*/ 2405 w 94"/>
                <a:gd name="T47" fmla="*/ 1472 h 64"/>
                <a:gd name="T48" fmla="*/ 2271 w 94"/>
                <a:gd name="T49" fmla="*/ 1404 h 64"/>
                <a:gd name="T50" fmla="*/ 2220 w 94"/>
                <a:gd name="T51" fmla="*/ 1380 h 64"/>
                <a:gd name="T52" fmla="*/ 2163 w 94"/>
                <a:gd name="T53" fmla="*/ 1380 h 64"/>
                <a:gd name="T54" fmla="*/ 2112 w 94"/>
                <a:gd name="T55" fmla="*/ 1423 h 64"/>
                <a:gd name="T56" fmla="*/ 2086 w 94"/>
                <a:gd name="T57" fmla="*/ 1423 h 64"/>
                <a:gd name="T58" fmla="*/ 2035 w 94"/>
                <a:gd name="T59" fmla="*/ 1423 h 64"/>
                <a:gd name="T60" fmla="*/ 2009 w 94"/>
                <a:gd name="T61" fmla="*/ 1355 h 64"/>
                <a:gd name="T62" fmla="*/ 1978 w 94"/>
                <a:gd name="T63" fmla="*/ 1331 h 64"/>
                <a:gd name="T64" fmla="*/ 1927 w 94"/>
                <a:gd name="T65" fmla="*/ 1355 h 64"/>
                <a:gd name="T66" fmla="*/ 1875 w 94"/>
                <a:gd name="T67" fmla="*/ 1355 h 64"/>
                <a:gd name="T68" fmla="*/ 1824 w 94"/>
                <a:gd name="T69" fmla="*/ 1282 h 64"/>
                <a:gd name="T70" fmla="*/ 0 w 94"/>
                <a:gd name="T71" fmla="*/ 1214 h 64"/>
                <a:gd name="T72" fmla="*/ 0 w 94"/>
                <a:gd name="T73" fmla="*/ 1214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64"/>
                <a:gd name="T113" fmla="*/ 94 w 94"/>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64">
                  <a:moveTo>
                    <a:pt x="0" y="51"/>
                  </a:moveTo>
                  <a:lnTo>
                    <a:pt x="3" y="17"/>
                  </a:lnTo>
                  <a:lnTo>
                    <a:pt x="4" y="0"/>
                  </a:lnTo>
                  <a:lnTo>
                    <a:pt x="93" y="4"/>
                  </a:lnTo>
                  <a:lnTo>
                    <a:pt x="93" y="6"/>
                  </a:lnTo>
                  <a:lnTo>
                    <a:pt x="92" y="7"/>
                  </a:lnTo>
                  <a:lnTo>
                    <a:pt x="90" y="10"/>
                  </a:lnTo>
                  <a:lnTo>
                    <a:pt x="90" y="11"/>
                  </a:lnTo>
                  <a:lnTo>
                    <a:pt x="94" y="15"/>
                  </a:lnTo>
                  <a:lnTo>
                    <a:pt x="94" y="46"/>
                  </a:lnTo>
                  <a:lnTo>
                    <a:pt x="92" y="46"/>
                  </a:lnTo>
                  <a:lnTo>
                    <a:pt x="93" y="47"/>
                  </a:lnTo>
                  <a:lnTo>
                    <a:pt x="94" y="48"/>
                  </a:lnTo>
                  <a:lnTo>
                    <a:pt x="93" y="50"/>
                  </a:lnTo>
                  <a:lnTo>
                    <a:pt x="94" y="51"/>
                  </a:lnTo>
                  <a:lnTo>
                    <a:pt x="94" y="54"/>
                  </a:lnTo>
                  <a:lnTo>
                    <a:pt x="93" y="54"/>
                  </a:lnTo>
                  <a:lnTo>
                    <a:pt x="94" y="56"/>
                  </a:lnTo>
                  <a:lnTo>
                    <a:pt x="92" y="59"/>
                  </a:lnTo>
                  <a:lnTo>
                    <a:pt x="94" y="62"/>
                  </a:lnTo>
                  <a:lnTo>
                    <a:pt x="94" y="64"/>
                  </a:lnTo>
                  <a:lnTo>
                    <a:pt x="91" y="62"/>
                  </a:lnTo>
                  <a:lnTo>
                    <a:pt x="86" y="59"/>
                  </a:lnTo>
                  <a:lnTo>
                    <a:pt x="84" y="58"/>
                  </a:lnTo>
                  <a:lnTo>
                    <a:pt x="82" y="58"/>
                  </a:lnTo>
                  <a:lnTo>
                    <a:pt x="80" y="60"/>
                  </a:lnTo>
                  <a:lnTo>
                    <a:pt x="79" y="60"/>
                  </a:lnTo>
                  <a:lnTo>
                    <a:pt x="77" y="60"/>
                  </a:lnTo>
                  <a:lnTo>
                    <a:pt x="76" y="57"/>
                  </a:lnTo>
                  <a:lnTo>
                    <a:pt x="75" y="56"/>
                  </a:lnTo>
                  <a:lnTo>
                    <a:pt x="73" y="57"/>
                  </a:lnTo>
                  <a:lnTo>
                    <a:pt x="71" y="57"/>
                  </a:lnTo>
                  <a:lnTo>
                    <a:pt x="69" y="54"/>
                  </a:lnTo>
                  <a:lnTo>
                    <a:pt x="0" y="51"/>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41" name="Freeform 10"/>
            <p:cNvSpPr>
              <a:spLocks/>
            </p:cNvSpPr>
            <p:nvPr/>
          </p:nvSpPr>
          <p:spPr bwMode="auto">
            <a:xfrm>
              <a:off x="2807" y="1760"/>
              <a:ext cx="571" cy="268"/>
            </a:xfrm>
            <a:custGeom>
              <a:avLst/>
              <a:gdLst>
                <a:gd name="T0" fmla="*/ 0 w 111"/>
                <a:gd name="T1" fmla="*/ 809 h 55"/>
                <a:gd name="T2" fmla="*/ 77 w 111"/>
                <a:gd name="T3" fmla="*/ 0 h 55"/>
                <a:gd name="T4" fmla="*/ 1903 w 111"/>
                <a:gd name="T5" fmla="*/ 73 h 55"/>
                <a:gd name="T6" fmla="*/ 1960 w 111"/>
                <a:gd name="T7" fmla="*/ 141 h 55"/>
                <a:gd name="T8" fmla="*/ 2011 w 111"/>
                <a:gd name="T9" fmla="*/ 141 h 55"/>
                <a:gd name="T10" fmla="*/ 2063 w 111"/>
                <a:gd name="T11" fmla="*/ 117 h 55"/>
                <a:gd name="T12" fmla="*/ 2089 w 111"/>
                <a:gd name="T13" fmla="*/ 141 h 55"/>
                <a:gd name="T14" fmla="*/ 2119 w 111"/>
                <a:gd name="T15" fmla="*/ 214 h 55"/>
                <a:gd name="T16" fmla="*/ 2171 w 111"/>
                <a:gd name="T17" fmla="*/ 214 h 55"/>
                <a:gd name="T18" fmla="*/ 2197 w 111"/>
                <a:gd name="T19" fmla="*/ 214 h 55"/>
                <a:gd name="T20" fmla="*/ 2248 w 111"/>
                <a:gd name="T21" fmla="*/ 166 h 55"/>
                <a:gd name="T22" fmla="*/ 2305 w 111"/>
                <a:gd name="T23" fmla="*/ 166 h 55"/>
                <a:gd name="T24" fmla="*/ 2356 w 111"/>
                <a:gd name="T25" fmla="*/ 190 h 55"/>
                <a:gd name="T26" fmla="*/ 2490 w 111"/>
                <a:gd name="T27" fmla="*/ 263 h 55"/>
                <a:gd name="T28" fmla="*/ 2567 w 111"/>
                <a:gd name="T29" fmla="*/ 307 h 55"/>
                <a:gd name="T30" fmla="*/ 2567 w 111"/>
                <a:gd name="T31" fmla="*/ 356 h 55"/>
                <a:gd name="T32" fmla="*/ 2618 w 111"/>
                <a:gd name="T33" fmla="*/ 380 h 55"/>
                <a:gd name="T34" fmla="*/ 2618 w 111"/>
                <a:gd name="T35" fmla="*/ 404 h 55"/>
                <a:gd name="T36" fmla="*/ 2593 w 111"/>
                <a:gd name="T37" fmla="*/ 453 h 55"/>
                <a:gd name="T38" fmla="*/ 2618 w 111"/>
                <a:gd name="T39" fmla="*/ 497 h 55"/>
                <a:gd name="T40" fmla="*/ 2644 w 111"/>
                <a:gd name="T41" fmla="*/ 570 h 55"/>
                <a:gd name="T42" fmla="*/ 2675 w 111"/>
                <a:gd name="T43" fmla="*/ 594 h 55"/>
                <a:gd name="T44" fmla="*/ 2675 w 111"/>
                <a:gd name="T45" fmla="*/ 619 h 55"/>
                <a:gd name="T46" fmla="*/ 2675 w 111"/>
                <a:gd name="T47" fmla="*/ 663 h 55"/>
                <a:gd name="T48" fmla="*/ 2726 w 111"/>
                <a:gd name="T49" fmla="*/ 687 h 55"/>
                <a:gd name="T50" fmla="*/ 2752 w 111"/>
                <a:gd name="T51" fmla="*/ 711 h 55"/>
                <a:gd name="T52" fmla="*/ 2726 w 111"/>
                <a:gd name="T53" fmla="*/ 760 h 55"/>
                <a:gd name="T54" fmla="*/ 2726 w 111"/>
                <a:gd name="T55" fmla="*/ 809 h 55"/>
                <a:gd name="T56" fmla="*/ 2778 w 111"/>
                <a:gd name="T57" fmla="*/ 833 h 55"/>
                <a:gd name="T58" fmla="*/ 2778 w 111"/>
                <a:gd name="T59" fmla="*/ 877 h 55"/>
                <a:gd name="T60" fmla="*/ 2752 w 111"/>
                <a:gd name="T61" fmla="*/ 901 h 55"/>
                <a:gd name="T62" fmla="*/ 2778 w 111"/>
                <a:gd name="T63" fmla="*/ 926 h 55"/>
                <a:gd name="T64" fmla="*/ 2804 w 111"/>
                <a:gd name="T65" fmla="*/ 975 h 55"/>
                <a:gd name="T66" fmla="*/ 2778 w 111"/>
                <a:gd name="T67" fmla="*/ 999 h 55"/>
                <a:gd name="T68" fmla="*/ 2804 w 111"/>
                <a:gd name="T69" fmla="*/ 1043 h 55"/>
                <a:gd name="T70" fmla="*/ 2804 w 111"/>
                <a:gd name="T71" fmla="*/ 1067 h 55"/>
                <a:gd name="T72" fmla="*/ 2829 w 111"/>
                <a:gd name="T73" fmla="*/ 1091 h 55"/>
                <a:gd name="T74" fmla="*/ 2860 w 111"/>
                <a:gd name="T75" fmla="*/ 1140 h 55"/>
                <a:gd name="T76" fmla="*/ 2886 w 111"/>
                <a:gd name="T77" fmla="*/ 1189 h 55"/>
                <a:gd name="T78" fmla="*/ 2937 w 111"/>
                <a:gd name="T79" fmla="*/ 1233 h 55"/>
                <a:gd name="T80" fmla="*/ 2937 w 111"/>
                <a:gd name="T81" fmla="*/ 1257 h 55"/>
                <a:gd name="T82" fmla="*/ 2937 w 111"/>
                <a:gd name="T83" fmla="*/ 1282 h 55"/>
                <a:gd name="T84" fmla="*/ 2937 w 111"/>
                <a:gd name="T85" fmla="*/ 1306 h 55"/>
                <a:gd name="T86" fmla="*/ 664 w 111"/>
                <a:gd name="T87" fmla="*/ 1257 h 55"/>
                <a:gd name="T88" fmla="*/ 689 w 111"/>
                <a:gd name="T89" fmla="*/ 853 h 55"/>
                <a:gd name="T90" fmla="*/ 0 w 111"/>
                <a:gd name="T91" fmla="*/ 809 h 55"/>
                <a:gd name="T92" fmla="*/ 0 w 111"/>
                <a:gd name="T93" fmla="*/ 809 h 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1"/>
                <a:gd name="T142" fmla="*/ 0 h 55"/>
                <a:gd name="T143" fmla="*/ 111 w 111"/>
                <a:gd name="T144" fmla="*/ 55 h 5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1" h="55">
                  <a:moveTo>
                    <a:pt x="0" y="34"/>
                  </a:moveTo>
                  <a:lnTo>
                    <a:pt x="3" y="0"/>
                  </a:lnTo>
                  <a:lnTo>
                    <a:pt x="72" y="3"/>
                  </a:lnTo>
                  <a:lnTo>
                    <a:pt x="74" y="6"/>
                  </a:lnTo>
                  <a:lnTo>
                    <a:pt x="76" y="6"/>
                  </a:lnTo>
                  <a:lnTo>
                    <a:pt x="78" y="5"/>
                  </a:lnTo>
                  <a:lnTo>
                    <a:pt x="79" y="6"/>
                  </a:lnTo>
                  <a:lnTo>
                    <a:pt x="80" y="9"/>
                  </a:lnTo>
                  <a:lnTo>
                    <a:pt x="82" y="9"/>
                  </a:lnTo>
                  <a:lnTo>
                    <a:pt x="83" y="9"/>
                  </a:lnTo>
                  <a:lnTo>
                    <a:pt x="85" y="7"/>
                  </a:lnTo>
                  <a:lnTo>
                    <a:pt x="87" y="7"/>
                  </a:lnTo>
                  <a:lnTo>
                    <a:pt x="89" y="8"/>
                  </a:lnTo>
                  <a:lnTo>
                    <a:pt x="94" y="11"/>
                  </a:lnTo>
                  <a:lnTo>
                    <a:pt x="97" y="13"/>
                  </a:lnTo>
                  <a:lnTo>
                    <a:pt x="97" y="15"/>
                  </a:lnTo>
                  <a:lnTo>
                    <a:pt x="99" y="16"/>
                  </a:lnTo>
                  <a:lnTo>
                    <a:pt x="99" y="17"/>
                  </a:lnTo>
                  <a:lnTo>
                    <a:pt x="98" y="19"/>
                  </a:lnTo>
                  <a:lnTo>
                    <a:pt x="99" y="21"/>
                  </a:lnTo>
                  <a:lnTo>
                    <a:pt x="100" y="24"/>
                  </a:lnTo>
                  <a:lnTo>
                    <a:pt x="101" y="25"/>
                  </a:lnTo>
                  <a:lnTo>
                    <a:pt x="101" y="26"/>
                  </a:lnTo>
                  <a:lnTo>
                    <a:pt x="101" y="28"/>
                  </a:lnTo>
                  <a:lnTo>
                    <a:pt x="103" y="29"/>
                  </a:lnTo>
                  <a:lnTo>
                    <a:pt x="104" y="30"/>
                  </a:lnTo>
                  <a:lnTo>
                    <a:pt x="103" y="32"/>
                  </a:lnTo>
                  <a:lnTo>
                    <a:pt x="103" y="34"/>
                  </a:lnTo>
                  <a:lnTo>
                    <a:pt x="105" y="35"/>
                  </a:lnTo>
                  <a:lnTo>
                    <a:pt x="105" y="37"/>
                  </a:lnTo>
                  <a:lnTo>
                    <a:pt x="104" y="38"/>
                  </a:lnTo>
                  <a:lnTo>
                    <a:pt x="105" y="39"/>
                  </a:lnTo>
                  <a:lnTo>
                    <a:pt x="106" y="41"/>
                  </a:lnTo>
                  <a:lnTo>
                    <a:pt x="105" y="42"/>
                  </a:lnTo>
                  <a:lnTo>
                    <a:pt x="106" y="44"/>
                  </a:lnTo>
                  <a:lnTo>
                    <a:pt x="106" y="45"/>
                  </a:lnTo>
                  <a:lnTo>
                    <a:pt x="107" y="46"/>
                  </a:lnTo>
                  <a:lnTo>
                    <a:pt x="108" y="48"/>
                  </a:lnTo>
                  <a:lnTo>
                    <a:pt x="109" y="50"/>
                  </a:lnTo>
                  <a:lnTo>
                    <a:pt x="111" y="52"/>
                  </a:lnTo>
                  <a:lnTo>
                    <a:pt x="111" y="53"/>
                  </a:lnTo>
                  <a:lnTo>
                    <a:pt x="111" y="54"/>
                  </a:lnTo>
                  <a:lnTo>
                    <a:pt x="111" y="55"/>
                  </a:lnTo>
                  <a:lnTo>
                    <a:pt x="25" y="53"/>
                  </a:lnTo>
                  <a:lnTo>
                    <a:pt x="26" y="36"/>
                  </a:lnTo>
                  <a:lnTo>
                    <a:pt x="0" y="34"/>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42" name="Freeform 11"/>
            <p:cNvSpPr>
              <a:spLocks/>
            </p:cNvSpPr>
            <p:nvPr/>
          </p:nvSpPr>
          <p:spPr bwMode="auto">
            <a:xfrm>
              <a:off x="2921" y="2018"/>
              <a:ext cx="512" cy="259"/>
            </a:xfrm>
            <a:custGeom>
              <a:avLst/>
              <a:gdLst>
                <a:gd name="T0" fmla="*/ 77 w 100"/>
                <a:gd name="T1" fmla="*/ 0 h 53"/>
                <a:gd name="T2" fmla="*/ 2335 w 100"/>
                <a:gd name="T3" fmla="*/ 49 h 53"/>
                <a:gd name="T4" fmla="*/ 2488 w 100"/>
                <a:gd name="T5" fmla="*/ 142 h 53"/>
                <a:gd name="T6" fmla="*/ 2437 w 100"/>
                <a:gd name="T7" fmla="*/ 191 h 53"/>
                <a:gd name="T8" fmla="*/ 2437 w 100"/>
                <a:gd name="T9" fmla="*/ 239 h 53"/>
                <a:gd name="T10" fmla="*/ 2463 w 100"/>
                <a:gd name="T11" fmla="*/ 288 h 53"/>
                <a:gd name="T12" fmla="*/ 2488 w 100"/>
                <a:gd name="T13" fmla="*/ 288 h 53"/>
                <a:gd name="T14" fmla="*/ 2519 w 100"/>
                <a:gd name="T15" fmla="*/ 357 h 53"/>
                <a:gd name="T16" fmla="*/ 2545 w 100"/>
                <a:gd name="T17" fmla="*/ 381 h 53"/>
                <a:gd name="T18" fmla="*/ 2596 w 100"/>
                <a:gd name="T19" fmla="*/ 381 h 53"/>
                <a:gd name="T20" fmla="*/ 2596 w 100"/>
                <a:gd name="T21" fmla="*/ 406 h 53"/>
                <a:gd name="T22" fmla="*/ 2621 w 100"/>
                <a:gd name="T23" fmla="*/ 1266 h 53"/>
                <a:gd name="T24" fmla="*/ 0 w 100"/>
                <a:gd name="T25" fmla="*/ 1217 h 53"/>
                <a:gd name="T26" fmla="*/ 77 w 100"/>
                <a:gd name="T27" fmla="*/ 0 h 53"/>
                <a:gd name="T28" fmla="*/ 77 w 100"/>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0"/>
                <a:gd name="T46" fmla="*/ 0 h 53"/>
                <a:gd name="T47" fmla="*/ 100 w 100"/>
                <a:gd name="T48" fmla="*/ 53 h 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0" h="53">
                  <a:moveTo>
                    <a:pt x="3" y="0"/>
                  </a:moveTo>
                  <a:lnTo>
                    <a:pt x="89" y="2"/>
                  </a:lnTo>
                  <a:lnTo>
                    <a:pt x="95" y="6"/>
                  </a:lnTo>
                  <a:lnTo>
                    <a:pt x="93" y="8"/>
                  </a:lnTo>
                  <a:lnTo>
                    <a:pt x="93" y="10"/>
                  </a:lnTo>
                  <a:lnTo>
                    <a:pt x="94" y="12"/>
                  </a:lnTo>
                  <a:lnTo>
                    <a:pt x="95" y="12"/>
                  </a:lnTo>
                  <a:lnTo>
                    <a:pt x="96" y="15"/>
                  </a:lnTo>
                  <a:lnTo>
                    <a:pt x="97" y="16"/>
                  </a:lnTo>
                  <a:lnTo>
                    <a:pt x="99" y="16"/>
                  </a:lnTo>
                  <a:lnTo>
                    <a:pt x="99" y="17"/>
                  </a:lnTo>
                  <a:lnTo>
                    <a:pt x="100" y="53"/>
                  </a:lnTo>
                  <a:lnTo>
                    <a:pt x="0" y="51"/>
                  </a:lnTo>
                  <a:lnTo>
                    <a:pt x="3" y="0"/>
                  </a:lnTo>
                  <a:close/>
                </a:path>
              </a:pathLst>
            </a:custGeom>
            <a:solidFill>
              <a:schemeClr val="bg1"/>
            </a:solidFill>
            <a:ln w="12700" cmpd="sng">
              <a:solidFill>
                <a:schemeClr val="tx1"/>
              </a:solidFill>
              <a:prstDash val="solid"/>
              <a:round/>
              <a:headEnd/>
              <a:tailEnd/>
            </a:ln>
          </p:spPr>
          <p:txBody>
            <a:bodyPr/>
            <a:lstStyle/>
            <a:p>
              <a:endParaRPr lang="en-US"/>
            </a:p>
          </p:txBody>
        </p:sp>
        <p:sp>
          <p:nvSpPr>
            <p:cNvPr id="32943" name="Freeform 12"/>
            <p:cNvSpPr>
              <a:spLocks/>
            </p:cNvSpPr>
            <p:nvPr/>
          </p:nvSpPr>
          <p:spPr bwMode="auto">
            <a:xfrm>
              <a:off x="2848" y="2262"/>
              <a:ext cx="595" cy="293"/>
            </a:xfrm>
            <a:custGeom>
              <a:avLst/>
              <a:gdLst>
                <a:gd name="T0" fmla="*/ 369 w 116"/>
                <a:gd name="T1" fmla="*/ 24 h 60"/>
                <a:gd name="T2" fmla="*/ 0 w 116"/>
                <a:gd name="T3" fmla="*/ 215 h 60"/>
                <a:gd name="T4" fmla="*/ 1052 w 116"/>
                <a:gd name="T5" fmla="*/ 1050 h 60"/>
                <a:gd name="T6" fmla="*/ 1103 w 116"/>
                <a:gd name="T7" fmla="*/ 1074 h 60"/>
                <a:gd name="T8" fmla="*/ 1185 w 116"/>
                <a:gd name="T9" fmla="*/ 1143 h 60"/>
                <a:gd name="T10" fmla="*/ 1262 w 116"/>
                <a:gd name="T11" fmla="*/ 1123 h 60"/>
                <a:gd name="T12" fmla="*/ 1313 w 116"/>
                <a:gd name="T13" fmla="*/ 1143 h 60"/>
                <a:gd name="T14" fmla="*/ 1344 w 116"/>
                <a:gd name="T15" fmla="*/ 1192 h 60"/>
                <a:gd name="T16" fmla="*/ 1446 w 116"/>
                <a:gd name="T17" fmla="*/ 1216 h 60"/>
                <a:gd name="T18" fmla="*/ 1498 w 116"/>
                <a:gd name="T19" fmla="*/ 1240 h 60"/>
                <a:gd name="T20" fmla="*/ 1554 w 116"/>
                <a:gd name="T21" fmla="*/ 1216 h 60"/>
                <a:gd name="T22" fmla="*/ 1605 w 116"/>
                <a:gd name="T23" fmla="*/ 1265 h 60"/>
                <a:gd name="T24" fmla="*/ 1708 w 116"/>
                <a:gd name="T25" fmla="*/ 1265 h 60"/>
                <a:gd name="T26" fmla="*/ 1764 w 116"/>
                <a:gd name="T27" fmla="*/ 1314 h 60"/>
                <a:gd name="T28" fmla="*/ 1790 w 116"/>
                <a:gd name="T29" fmla="*/ 1358 h 60"/>
                <a:gd name="T30" fmla="*/ 1867 w 116"/>
                <a:gd name="T31" fmla="*/ 1333 h 60"/>
                <a:gd name="T32" fmla="*/ 1975 w 116"/>
                <a:gd name="T33" fmla="*/ 1382 h 60"/>
                <a:gd name="T34" fmla="*/ 2026 w 116"/>
                <a:gd name="T35" fmla="*/ 1358 h 60"/>
                <a:gd name="T36" fmla="*/ 2077 w 116"/>
                <a:gd name="T37" fmla="*/ 1358 h 60"/>
                <a:gd name="T38" fmla="*/ 2077 w 116"/>
                <a:gd name="T39" fmla="*/ 1431 h 60"/>
                <a:gd name="T40" fmla="*/ 2103 w 116"/>
                <a:gd name="T41" fmla="*/ 1382 h 60"/>
                <a:gd name="T42" fmla="*/ 2159 w 116"/>
                <a:gd name="T43" fmla="*/ 1333 h 60"/>
                <a:gd name="T44" fmla="*/ 2185 w 116"/>
                <a:gd name="T45" fmla="*/ 1358 h 60"/>
                <a:gd name="T46" fmla="*/ 2236 w 116"/>
                <a:gd name="T47" fmla="*/ 1382 h 60"/>
                <a:gd name="T48" fmla="*/ 2288 w 116"/>
                <a:gd name="T49" fmla="*/ 1358 h 60"/>
                <a:gd name="T50" fmla="*/ 2288 w 116"/>
                <a:gd name="T51" fmla="*/ 1382 h 60"/>
                <a:gd name="T52" fmla="*/ 2370 w 116"/>
                <a:gd name="T53" fmla="*/ 1431 h 60"/>
                <a:gd name="T54" fmla="*/ 2447 w 116"/>
                <a:gd name="T55" fmla="*/ 1382 h 60"/>
                <a:gd name="T56" fmla="*/ 2606 w 116"/>
                <a:gd name="T57" fmla="*/ 1333 h 60"/>
                <a:gd name="T58" fmla="*/ 2657 w 116"/>
                <a:gd name="T59" fmla="*/ 1333 h 60"/>
                <a:gd name="T60" fmla="*/ 2790 w 116"/>
                <a:gd name="T61" fmla="*/ 1333 h 60"/>
                <a:gd name="T62" fmla="*/ 2975 w 116"/>
                <a:gd name="T63" fmla="*/ 1406 h 60"/>
                <a:gd name="T64" fmla="*/ 3026 w 116"/>
                <a:gd name="T65" fmla="*/ 1431 h 60"/>
                <a:gd name="T66" fmla="*/ 3052 w 116"/>
                <a:gd name="T67" fmla="*/ 737 h 60"/>
                <a:gd name="T68" fmla="*/ 3001 w 116"/>
                <a:gd name="T69" fmla="*/ 73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6"/>
                <a:gd name="T106" fmla="*/ 0 h 60"/>
                <a:gd name="T107" fmla="*/ 116 w 116"/>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6" h="60">
                  <a:moveTo>
                    <a:pt x="114" y="3"/>
                  </a:moveTo>
                  <a:lnTo>
                    <a:pt x="14" y="1"/>
                  </a:lnTo>
                  <a:lnTo>
                    <a:pt x="1" y="0"/>
                  </a:lnTo>
                  <a:lnTo>
                    <a:pt x="0" y="9"/>
                  </a:lnTo>
                  <a:lnTo>
                    <a:pt x="41" y="11"/>
                  </a:lnTo>
                  <a:lnTo>
                    <a:pt x="40" y="44"/>
                  </a:lnTo>
                  <a:lnTo>
                    <a:pt x="41" y="44"/>
                  </a:lnTo>
                  <a:lnTo>
                    <a:pt x="42" y="45"/>
                  </a:lnTo>
                  <a:lnTo>
                    <a:pt x="44" y="47"/>
                  </a:lnTo>
                  <a:lnTo>
                    <a:pt x="45" y="48"/>
                  </a:lnTo>
                  <a:lnTo>
                    <a:pt x="47" y="48"/>
                  </a:lnTo>
                  <a:lnTo>
                    <a:pt x="48" y="47"/>
                  </a:lnTo>
                  <a:lnTo>
                    <a:pt x="50" y="48"/>
                  </a:lnTo>
                  <a:lnTo>
                    <a:pt x="50" y="49"/>
                  </a:lnTo>
                  <a:lnTo>
                    <a:pt x="51" y="50"/>
                  </a:lnTo>
                  <a:lnTo>
                    <a:pt x="51" y="51"/>
                  </a:lnTo>
                  <a:lnTo>
                    <a:pt x="55" y="51"/>
                  </a:lnTo>
                  <a:lnTo>
                    <a:pt x="57" y="52"/>
                  </a:lnTo>
                  <a:lnTo>
                    <a:pt x="58" y="52"/>
                  </a:lnTo>
                  <a:lnTo>
                    <a:pt x="59" y="51"/>
                  </a:lnTo>
                  <a:lnTo>
                    <a:pt x="59" y="53"/>
                  </a:lnTo>
                  <a:lnTo>
                    <a:pt x="61" y="53"/>
                  </a:lnTo>
                  <a:lnTo>
                    <a:pt x="62" y="52"/>
                  </a:lnTo>
                  <a:lnTo>
                    <a:pt x="65" y="53"/>
                  </a:lnTo>
                  <a:lnTo>
                    <a:pt x="66" y="53"/>
                  </a:lnTo>
                  <a:lnTo>
                    <a:pt x="67" y="55"/>
                  </a:lnTo>
                  <a:lnTo>
                    <a:pt x="68" y="55"/>
                  </a:lnTo>
                  <a:lnTo>
                    <a:pt x="68" y="57"/>
                  </a:lnTo>
                  <a:lnTo>
                    <a:pt x="70" y="57"/>
                  </a:lnTo>
                  <a:lnTo>
                    <a:pt x="71" y="56"/>
                  </a:lnTo>
                  <a:lnTo>
                    <a:pt x="72" y="55"/>
                  </a:lnTo>
                  <a:lnTo>
                    <a:pt x="75" y="58"/>
                  </a:lnTo>
                  <a:lnTo>
                    <a:pt x="76" y="58"/>
                  </a:lnTo>
                  <a:lnTo>
                    <a:pt x="77" y="57"/>
                  </a:lnTo>
                  <a:lnTo>
                    <a:pt x="78" y="57"/>
                  </a:lnTo>
                  <a:lnTo>
                    <a:pt x="79" y="57"/>
                  </a:lnTo>
                  <a:lnTo>
                    <a:pt x="78" y="59"/>
                  </a:lnTo>
                  <a:lnTo>
                    <a:pt x="79" y="60"/>
                  </a:lnTo>
                  <a:lnTo>
                    <a:pt x="80" y="59"/>
                  </a:lnTo>
                  <a:lnTo>
                    <a:pt x="80" y="58"/>
                  </a:lnTo>
                  <a:lnTo>
                    <a:pt x="81" y="57"/>
                  </a:lnTo>
                  <a:lnTo>
                    <a:pt x="82" y="56"/>
                  </a:lnTo>
                  <a:lnTo>
                    <a:pt x="83" y="57"/>
                  </a:lnTo>
                  <a:lnTo>
                    <a:pt x="84" y="58"/>
                  </a:lnTo>
                  <a:lnTo>
                    <a:pt x="85" y="58"/>
                  </a:lnTo>
                  <a:lnTo>
                    <a:pt x="85" y="57"/>
                  </a:lnTo>
                  <a:lnTo>
                    <a:pt x="87" y="57"/>
                  </a:lnTo>
                  <a:lnTo>
                    <a:pt x="87" y="58"/>
                  </a:lnTo>
                  <a:lnTo>
                    <a:pt x="88" y="58"/>
                  </a:lnTo>
                  <a:lnTo>
                    <a:pt x="90" y="60"/>
                  </a:lnTo>
                  <a:lnTo>
                    <a:pt x="92" y="58"/>
                  </a:lnTo>
                  <a:lnTo>
                    <a:pt x="93" y="58"/>
                  </a:lnTo>
                  <a:lnTo>
                    <a:pt x="96" y="57"/>
                  </a:lnTo>
                  <a:lnTo>
                    <a:pt x="99" y="56"/>
                  </a:lnTo>
                  <a:lnTo>
                    <a:pt x="100" y="56"/>
                  </a:lnTo>
                  <a:lnTo>
                    <a:pt x="101" y="56"/>
                  </a:lnTo>
                  <a:lnTo>
                    <a:pt x="104" y="57"/>
                  </a:lnTo>
                  <a:lnTo>
                    <a:pt x="106" y="56"/>
                  </a:lnTo>
                  <a:lnTo>
                    <a:pt x="107" y="56"/>
                  </a:lnTo>
                  <a:lnTo>
                    <a:pt x="113" y="59"/>
                  </a:lnTo>
                  <a:lnTo>
                    <a:pt x="114" y="60"/>
                  </a:lnTo>
                  <a:lnTo>
                    <a:pt x="115" y="60"/>
                  </a:lnTo>
                  <a:lnTo>
                    <a:pt x="116" y="60"/>
                  </a:lnTo>
                  <a:lnTo>
                    <a:pt x="116" y="31"/>
                  </a:lnTo>
                  <a:lnTo>
                    <a:pt x="114" y="12"/>
                  </a:lnTo>
                  <a:lnTo>
                    <a:pt x="114" y="3"/>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44" name="Freeform 13"/>
            <p:cNvSpPr>
              <a:spLocks/>
            </p:cNvSpPr>
            <p:nvPr/>
          </p:nvSpPr>
          <p:spPr bwMode="auto">
            <a:xfrm>
              <a:off x="3296" y="1726"/>
              <a:ext cx="420" cy="263"/>
            </a:xfrm>
            <a:custGeom>
              <a:avLst/>
              <a:gdLst>
                <a:gd name="T0" fmla="*/ 1731 w 82"/>
                <a:gd name="T1" fmla="*/ 0 h 54"/>
                <a:gd name="T2" fmla="*/ 1782 w 82"/>
                <a:gd name="T3" fmla="*/ 93 h 54"/>
                <a:gd name="T4" fmla="*/ 1757 w 82"/>
                <a:gd name="T5" fmla="*/ 141 h 54"/>
                <a:gd name="T6" fmla="*/ 1808 w 82"/>
                <a:gd name="T7" fmla="*/ 307 h 54"/>
                <a:gd name="T8" fmla="*/ 1941 w 82"/>
                <a:gd name="T9" fmla="*/ 380 h 54"/>
                <a:gd name="T10" fmla="*/ 1967 w 82"/>
                <a:gd name="T11" fmla="*/ 429 h 54"/>
                <a:gd name="T12" fmla="*/ 2049 w 82"/>
                <a:gd name="T13" fmla="*/ 497 h 54"/>
                <a:gd name="T14" fmla="*/ 2151 w 82"/>
                <a:gd name="T15" fmla="*/ 619 h 54"/>
                <a:gd name="T16" fmla="*/ 2100 w 82"/>
                <a:gd name="T17" fmla="*/ 687 h 54"/>
                <a:gd name="T18" fmla="*/ 2100 w 82"/>
                <a:gd name="T19" fmla="*/ 735 h 54"/>
                <a:gd name="T20" fmla="*/ 1967 w 82"/>
                <a:gd name="T21" fmla="*/ 808 h 54"/>
                <a:gd name="T22" fmla="*/ 1890 w 82"/>
                <a:gd name="T23" fmla="*/ 828 h 54"/>
                <a:gd name="T24" fmla="*/ 1839 w 82"/>
                <a:gd name="T25" fmla="*/ 901 h 54"/>
                <a:gd name="T26" fmla="*/ 1890 w 82"/>
                <a:gd name="T27" fmla="*/ 974 h 54"/>
                <a:gd name="T28" fmla="*/ 1890 w 82"/>
                <a:gd name="T29" fmla="*/ 1042 h 54"/>
                <a:gd name="T30" fmla="*/ 1782 w 82"/>
                <a:gd name="T31" fmla="*/ 1188 h 54"/>
                <a:gd name="T32" fmla="*/ 1757 w 82"/>
                <a:gd name="T33" fmla="*/ 1257 h 54"/>
                <a:gd name="T34" fmla="*/ 1654 w 82"/>
                <a:gd name="T35" fmla="*/ 1188 h 54"/>
                <a:gd name="T36" fmla="*/ 287 w 82"/>
                <a:gd name="T37" fmla="*/ 1208 h 54"/>
                <a:gd name="T38" fmla="*/ 287 w 82"/>
                <a:gd name="T39" fmla="*/ 1140 h 54"/>
                <a:gd name="T40" fmla="*/ 236 w 82"/>
                <a:gd name="T41" fmla="*/ 1067 h 54"/>
                <a:gd name="T42" fmla="*/ 261 w 82"/>
                <a:gd name="T43" fmla="*/ 998 h 54"/>
                <a:gd name="T44" fmla="*/ 210 w 82"/>
                <a:gd name="T45" fmla="*/ 925 h 54"/>
                <a:gd name="T46" fmla="*/ 210 w 82"/>
                <a:gd name="T47" fmla="*/ 852 h 54"/>
                <a:gd name="T48" fmla="*/ 159 w 82"/>
                <a:gd name="T49" fmla="*/ 784 h 54"/>
                <a:gd name="T50" fmla="*/ 133 w 82"/>
                <a:gd name="T51" fmla="*/ 735 h 54"/>
                <a:gd name="T52" fmla="*/ 77 w 82"/>
                <a:gd name="T53" fmla="*/ 619 h 54"/>
                <a:gd name="T54" fmla="*/ 102 w 82"/>
                <a:gd name="T55" fmla="*/ 545 h 54"/>
                <a:gd name="T56" fmla="*/ 51 w 82"/>
                <a:gd name="T57" fmla="*/ 472 h 54"/>
                <a:gd name="T58" fmla="*/ 51 w 82"/>
                <a:gd name="T59" fmla="*/ 429 h 54"/>
                <a:gd name="T60" fmla="*/ 51 w 82"/>
                <a:gd name="T61" fmla="*/ 282 h 54"/>
                <a:gd name="T62" fmla="*/ 51 w 82"/>
                <a:gd name="T63" fmla="*/ 239 h 54"/>
                <a:gd name="T64" fmla="*/ 26 w 82"/>
                <a:gd name="T65" fmla="*/ 141 h 54"/>
                <a:gd name="T66" fmla="*/ 26 w 82"/>
                <a:gd name="T67" fmla="*/ 73 h 54"/>
                <a:gd name="T68" fmla="*/ 51 w 82"/>
                <a:gd name="T69" fmla="*/ 49 h 54"/>
                <a:gd name="T70" fmla="*/ 51 w 82"/>
                <a:gd name="T71" fmla="*/ 49 h 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
                <a:gd name="T109" fmla="*/ 0 h 54"/>
                <a:gd name="T110" fmla="*/ 82 w 82"/>
                <a:gd name="T111" fmla="*/ 54 h 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 h="54">
                  <a:moveTo>
                    <a:pt x="2" y="2"/>
                  </a:moveTo>
                  <a:lnTo>
                    <a:pt x="66" y="0"/>
                  </a:lnTo>
                  <a:lnTo>
                    <a:pt x="67" y="2"/>
                  </a:lnTo>
                  <a:lnTo>
                    <a:pt x="68" y="4"/>
                  </a:lnTo>
                  <a:lnTo>
                    <a:pt x="68" y="5"/>
                  </a:lnTo>
                  <a:lnTo>
                    <a:pt x="67" y="6"/>
                  </a:lnTo>
                  <a:lnTo>
                    <a:pt x="68" y="8"/>
                  </a:lnTo>
                  <a:lnTo>
                    <a:pt x="69" y="13"/>
                  </a:lnTo>
                  <a:lnTo>
                    <a:pt x="73" y="14"/>
                  </a:lnTo>
                  <a:lnTo>
                    <a:pt x="74" y="16"/>
                  </a:lnTo>
                  <a:lnTo>
                    <a:pt x="75" y="17"/>
                  </a:lnTo>
                  <a:lnTo>
                    <a:pt x="75" y="18"/>
                  </a:lnTo>
                  <a:lnTo>
                    <a:pt x="78" y="20"/>
                  </a:lnTo>
                  <a:lnTo>
                    <a:pt x="78" y="21"/>
                  </a:lnTo>
                  <a:lnTo>
                    <a:pt x="81" y="23"/>
                  </a:lnTo>
                  <a:lnTo>
                    <a:pt x="82" y="26"/>
                  </a:lnTo>
                  <a:lnTo>
                    <a:pt x="81" y="27"/>
                  </a:lnTo>
                  <a:lnTo>
                    <a:pt x="80" y="29"/>
                  </a:lnTo>
                  <a:lnTo>
                    <a:pt x="80" y="30"/>
                  </a:lnTo>
                  <a:lnTo>
                    <a:pt x="80" y="31"/>
                  </a:lnTo>
                  <a:lnTo>
                    <a:pt x="77" y="34"/>
                  </a:lnTo>
                  <a:lnTo>
                    <a:pt x="75" y="34"/>
                  </a:lnTo>
                  <a:lnTo>
                    <a:pt x="75" y="35"/>
                  </a:lnTo>
                  <a:lnTo>
                    <a:pt x="72" y="35"/>
                  </a:lnTo>
                  <a:lnTo>
                    <a:pt x="71" y="36"/>
                  </a:lnTo>
                  <a:lnTo>
                    <a:pt x="70" y="38"/>
                  </a:lnTo>
                  <a:lnTo>
                    <a:pt x="70" y="39"/>
                  </a:lnTo>
                  <a:lnTo>
                    <a:pt x="72" y="41"/>
                  </a:lnTo>
                  <a:lnTo>
                    <a:pt x="72" y="42"/>
                  </a:lnTo>
                  <a:lnTo>
                    <a:pt x="72" y="44"/>
                  </a:lnTo>
                  <a:lnTo>
                    <a:pt x="70" y="49"/>
                  </a:lnTo>
                  <a:lnTo>
                    <a:pt x="68" y="50"/>
                  </a:lnTo>
                  <a:lnTo>
                    <a:pt x="67" y="51"/>
                  </a:lnTo>
                  <a:lnTo>
                    <a:pt x="67" y="53"/>
                  </a:lnTo>
                  <a:lnTo>
                    <a:pt x="66" y="54"/>
                  </a:lnTo>
                  <a:lnTo>
                    <a:pt x="63" y="50"/>
                  </a:lnTo>
                  <a:lnTo>
                    <a:pt x="11" y="52"/>
                  </a:lnTo>
                  <a:lnTo>
                    <a:pt x="11" y="51"/>
                  </a:lnTo>
                  <a:lnTo>
                    <a:pt x="10" y="49"/>
                  </a:lnTo>
                  <a:lnTo>
                    <a:pt x="11" y="48"/>
                  </a:lnTo>
                  <a:lnTo>
                    <a:pt x="10" y="46"/>
                  </a:lnTo>
                  <a:lnTo>
                    <a:pt x="9" y="45"/>
                  </a:lnTo>
                  <a:lnTo>
                    <a:pt x="10" y="44"/>
                  </a:lnTo>
                  <a:lnTo>
                    <a:pt x="10" y="42"/>
                  </a:lnTo>
                  <a:lnTo>
                    <a:pt x="8" y="41"/>
                  </a:lnTo>
                  <a:lnTo>
                    <a:pt x="8" y="39"/>
                  </a:lnTo>
                  <a:lnTo>
                    <a:pt x="9" y="37"/>
                  </a:lnTo>
                  <a:lnTo>
                    <a:pt x="8" y="36"/>
                  </a:lnTo>
                  <a:lnTo>
                    <a:pt x="6" y="35"/>
                  </a:lnTo>
                  <a:lnTo>
                    <a:pt x="6" y="33"/>
                  </a:lnTo>
                  <a:lnTo>
                    <a:pt x="6" y="32"/>
                  </a:lnTo>
                  <a:lnTo>
                    <a:pt x="5" y="31"/>
                  </a:lnTo>
                  <a:lnTo>
                    <a:pt x="4" y="28"/>
                  </a:lnTo>
                  <a:lnTo>
                    <a:pt x="3" y="26"/>
                  </a:lnTo>
                  <a:lnTo>
                    <a:pt x="4" y="24"/>
                  </a:lnTo>
                  <a:lnTo>
                    <a:pt x="4" y="23"/>
                  </a:lnTo>
                  <a:lnTo>
                    <a:pt x="2" y="22"/>
                  </a:lnTo>
                  <a:lnTo>
                    <a:pt x="2" y="20"/>
                  </a:lnTo>
                  <a:lnTo>
                    <a:pt x="2" y="18"/>
                  </a:lnTo>
                  <a:lnTo>
                    <a:pt x="0" y="15"/>
                  </a:lnTo>
                  <a:lnTo>
                    <a:pt x="2" y="12"/>
                  </a:lnTo>
                  <a:lnTo>
                    <a:pt x="1" y="10"/>
                  </a:lnTo>
                  <a:lnTo>
                    <a:pt x="2" y="10"/>
                  </a:lnTo>
                  <a:lnTo>
                    <a:pt x="2" y="7"/>
                  </a:lnTo>
                  <a:lnTo>
                    <a:pt x="1" y="6"/>
                  </a:lnTo>
                  <a:lnTo>
                    <a:pt x="2" y="4"/>
                  </a:lnTo>
                  <a:lnTo>
                    <a:pt x="1" y="3"/>
                  </a:lnTo>
                  <a:lnTo>
                    <a:pt x="0" y="2"/>
                  </a:lnTo>
                  <a:lnTo>
                    <a:pt x="2" y="2"/>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45" name="Freeform 14"/>
            <p:cNvSpPr>
              <a:spLocks/>
            </p:cNvSpPr>
            <p:nvPr/>
          </p:nvSpPr>
          <p:spPr bwMode="auto">
            <a:xfrm>
              <a:off x="3353" y="1970"/>
              <a:ext cx="460" cy="380"/>
            </a:xfrm>
            <a:custGeom>
              <a:avLst/>
              <a:gdLst>
                <a:gd name="T0" fmla="*/ 1983 w 90"/>
                <a:gd name="T1" fmla="*/ 1637 h 78"/>
                <a:gd name="T2" fmla="*/ 2014 w 90"/>
                <a:gd name="T3" fmla="*/ 1686 h 78"/>
                <a:gd name="T4" fmla="*/ 2014 w 90"/>
                <a:gd name="T5" fmla="*/ 1759 h 78"/>
                <a:gd name="T6" fmla="*/ 1932 w 90"/>
                <a:gd name="T7" fmla="*/ 1827 h 78"/>
                <a:gd name="T8" fmla="*/ 2167 w 90"/>
                <a:gd name="T9" fmla="*/ 1851 h 78"/>
                <a:gd name="T10" fmla="*/ 2167 w 90"/>
                <a:gd name="T11" fmla="*/ 1759 h 78"/>
                <a:gd name="T12" fmla="*/ 2218 w 90"/>
                <a:gd name="T13" fmla="*/ 1637 h 78"/>
                <a:gd name="T14" fmla="*/ 2300 w 90"/>
                <a:gd name="T15" fmla="*/ 1588 h 78"/>
                <a:gd name="T16" fmla="*/ 2326 w 90"/>
                <a:gd name="T17" fmla="*/ 1588 h 78"/>
                <a:gd name="T18" fmla="*/ 2351 w 90"/>
                <a:gd name="T19" fmla="*/ 1447 h 78"/>
                <a:gd name="T20" fmla="*/ 2326 w 90"/>
                <a:gd name="T21" fmla="*/ 1423 h 78"/>
                <a:gd name="T22" fmla="*/ 2300 w 90"/>
                <a:gd name="T23" fmla="*/ 1398 h 78"/>
                <a:gd name="T24" fmla="*/ 2274 w 90"/>
                <a:gd name="T25" fmla="*/ 1423 h 78"/>
                <a:gd name="T26" fmla="*/ 2193 w 90"/>
                <a:gd name="T27" fmla="*/ 1330 h 78"/>
                <a:gd name="T28" fmla="*/ 2218 w 90"/>
                <a:gd name="T29" fmla="*/ 1281 h 78"/>
                <a:gd name="T30" fmla="*/ 2193 w 90"/>
                <a:gd name="T31" fmla="*/ 1233 h 78"/>
                <a:gd name="T32" fmla="*/ 2065 w 90"/>
                <a:gd name="T33" fmla="*/ 1091 h 78"/>
                <a:gd name="T34" fmla="*/ 1932 w 90"/>
                <a:gd name="T35" fmla="*/ 1018 h 78"/>
                <a:gd name="T36" fmla="*/ 1855 w 90"/>
                <a:gd name="T37" fmla="*/ 901 h 78"/>
                <a:gd name="T38" fmla="*/ 1932 w 90"/>
                <a:gd name="T39" fmla="*/ 809 h 78"/>
                <a:gd name="T40" fmla="*/ 1932 w 90"/>
                <a:gd name="T41" fmla="*/ 711 h 78"/>
                <a:gd name="T42" fmla="*/ 1830 w 90"/>
                <a:gd name="T43" fmla="*/ 643 h 78"/>
                <a:gd name="T44" fmla="*/ 1779 w 90"/>
                <a:gd name="T45" fmla="*/ 687 h 78"/>
                <a:gd name="T46" fmla="*/ 1697 w 90"/>
                <a:gd name="T47" fmla="*/ 521 h 78"/>
                <a:gd name="T48" fmla="*/ 1569 w 90"/>
                <a:gd name="T49" fmla="*/ 429 h 78"/>
                <a:gd name="T50" fmla="*/ 1462 w 90"/>
                <a:gd name="T51" fmla="*/ 307 h 78"/>
                <a:gd name="T52" fmla="*/ 1436 w 90"/>
                <a:gd name="T53" fmla="*/ 141 h 78"/>
                <a:gd name="T54" fmla="*/ 1436 w 90"/>
                <a:gd name="T55" fmla="*/ 93 h 78"/>
                <a:gd name="T56" fmla="*/ 0 w 90"/>
                <a:gd name="T57" fmla="*/ 49 h 78"/>
                <a:gd name="T58" fmla="*/ 51 w 90"/>
                <a:gd name="T59" fmla="*/ 117 h 78"/>
                <a:gd name="T60" fmla="*/ 133 w 90"/>
                <a:gd name="T61" fmla="*/ 214 h 78"/>
                <a:gd name="T62" fmla="*/ 133 w 90"/>
                <a:gd name="T63" fmla="*/ 263 h 78"/>
                <a:gd name="T64" fmla="*/ 286 w 90"/>
                <a:gd name="T65" fmla="*/ 380 h 78"/>
                <a:gd name="T66" fmla="*/ 235 w 90"/>
                <a:gd name="T67" fmla="*/ 473 h 78"/>
                <a:gd name="T68" fmla="*/ 286 w 90"/>
                <a:gd name="T69" fmla="*/ 521 h 78"/>
                <a:gd name="T70" fmla="*/ 337 w 90"/>
                <a:gd name="T71" fmla="*/ 619 h 78"/>
                <a:gd name="T72" fmla="*/ 394 w 90"/>
                <a:gd name="T73" fmla="*/ 643 h 78"/>
                <a:gd name="T74" fmla="*/ 419 w 90"/>
                <a:gd name="T75" fmla="*/ 1710 h 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8"/>
                <a:gd name="T116" fmla="*/ 90 w 90"/>
                <a:gd name="T117" fmla="*/ 78 h 7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8">
                  <a:moveTo>
                    <a:pt x="16" y="72"/>
                  </a:moveTo>
                  <a:lnTo>
                    <a:pt x="76" y="69"/>
                  </a:lnTo>
                  <a:lnTo>
                    <a:pt x="76" y="70"/>
                  </a:lnTo>
                  <a:lnTo>
                    <a:pt x="77" y="71"/>
                  </a:lnTo>
                  <a:lnTo>
                    <a:pt x="78" y="72"/>
                  </a:lnTo>
                  <a:lnTo>
                    <a:pt x="77" y="74"/>
                  </a:lnTo>
                  <a:lnTo>
                    <a:pt x="76" y="75"/>
                  </a:lnTo>
                  <a:lnTo>
                    <a:pt x="74" y="77"/>
                  </a:lnTo>
                  <a:lnTo>
                    <a:pt x="74" y="78"/>
                  </a:lnTo>
                  <a:lnTo>
                    <a:pt x="83" y="78"/>
                  </a:lnTo>
                  <a:lnTo>
                    <a:pt x="84" y="75"/>
                  </a:lnTo>
                  <a:lnTo>
                    <a:pt x="83" y="74"/>
                  </a:lnTo>
                  <a:lnTo>
                    <a:pt x="84" y="71"/>
                  </a:lnTo>
                  <a:lnTo>
                    <a:pt x="85" y="69"/>
                  </a:lnTo>
                  <a:lnTo>
                    <a:pt x="86" y="67"/>
                  </a:lnTo>
                  <a:lnTo>
                    <a:pt x="88" y="67"/>
                  </a:lnTo>
                  <a:lnTo>
                    <a:pt x="89" y="67"/>
                  </a:lnTo>
                  <a:lnTo>
                    <a:pt x="90" y="62"/>
                  </a:lnTo>
                  <a:lnTo>
                    <a:pt x="90" y="61"/>
                  </a:lnTo>
                  <a:lnTo>
                    <a:pt x="89" y="60"/>
                  </a:lnTo>
                  <a:lnTo>
                    <a:pt x="88" y="59"/>
                  </a:lnTo>
                  <a:lnTo>
                    <a:pt x="87" y="59"/>
                  </a:lnTo>
                  <a:lnTo>
                    <a:pt x="87" y="60"/>
                  </a:lnTo>
                  <a:lnTo>
                    <a:pt x="84" y="56"/>
                  </a:lnTo>
                  <a:lnTo>
                    <a:pt x="84" y="55"/>
                  </a:lnTo>
                  <a:lnTo>
                    <a:pt x="85" y="54"/>
                  </a:lnTo>
                  <a:lnTo>
                    <a:pt x="85" y="53"/>
                  </a:lnTo>
                  <a:lnTo>
                    <a:pt x="84" y="52"/>
                  </a:lnTo>
                  <a:lnTo>
                    <a:pt x="83" y="49"/>
                  </a:lnTo>
                  <a:lnTo>
                    <a:pt x="79" y="46"/>
                  </a:lnTo>
                  <a:lnTo>
                    <a:pt x="78" y="45"/>
                  </a:lnTo>
                  <a:lnTo>
                    <a:pt x="74" y="43"/>
                  </a:lnTo>
                  <a:lnTo>
                    <a:pt x="72" y="40"/>
                  </a:lnTo>
                  <a:lnTo>
                    <a:pt x="71" y="38"/>
                  </a:lnTo>
                  <a:lnTo>
                    <a:pt x="71" y="37"/>
                  </a:lnTo>
                  <a:lnTo>
                    <a:pt x="74" y="34"/>
                  </a:lnTo>
                  <a:lnTo>
                    <a:pt x="73" y="32"/>
                  </a:lnTo>
                  <a:lnTo>
                    <a:pt x="74" y="30"/>
                  </a:lnTo>
                  <a:lnTo>
                    <a:pt x="73" y="29"/>
                  </a:lnTo>
                  <a:lnTo>
                    <a:pt x="70" y="27"/>
                  </a:lnTo>
                  <a:lnTo>
                    <a:pt x="69" y="28"/>
                  </a:lnTo>
                  <a:lnTo>
                    <a:pt x="68" y="29"/>
                  </a:lnTo>
                  <a:lnTo>
                    <a:pt x="67" y="29"/>
                  </a:lnTo>
                  <a:lnTo>
                    <a:pt x="65" y="22"/>
                  </a:lnTo>
                  <a:lnTo>
                    <a:pt x="64" y="21"/>
                  </a:lnTo>
                  <a:lnTo>
                    <a:pt x="60" y="18"/>
                  </a:lnTo>
                  <a:lnTo>
                    <a:pt x="56" y="14"/>
                  </a:lnTo>
                  <a:lnTo>
                    <a:pt x="56" y="13"/>
                  </a:lnTo>
                  <a:lnTo>
                    <a:pt x="55" y="10"/>
                  </a:lnTo>
                  <a:lnTo>
                    <a:pt x="55" y="6"/>
                  </a:lnTo>
                  <a:lnTo>
                    <a:pt x="55" y="5"/>
                  </a:lnTo>
                  <a:lnTo>
                    <a:pt x="55" y="4"/>
                  </a:lnTo>
                  <a:lnTo>
                    <a:pt x="52" y="0"/>
                  </a:lnTo>
                  <a:lnTo>
                    <a:pt x="0" y="2"/>
                  </a:lnTo>
                  <a:lnTo>
                    <a:pt x="1" y="3"/>
                  </a:lnTo>
                  <a:lnTo>
                    <a:pt x="2" y="5"/>
                  </a:lnTo>
                  <a:lnTo>
                    <a:pt x="3" y="7"/>
                  </a:lnTo>
                  <a:lnTo>
                    <a:pt x="5" y="9"/>
                  </a:lnTo>
                  <a:lnTo>
                    <a:pt x="5" y="10"/>
                  </a:lnTo>
                  <a:lnTo>
                    <a:pt x="5" y="11"/>
                  </a:lnTo>
                  <a:lnTo>
                    <a:pt x="5" y="12"/>
                  </a:lnTo>
                  <a:lnTo>
                    <a:pt x="11" y="16"/>
                  </a:lnTo>
                  <a:lnTo>
                    <a:pt x="9" y="18"/>
                  </a:lnTo>
                  <a:lnTo>
                    <a:pt x="9" y="20"/>
                  </a:lnTo>
                  <a:lnTo>
                    <a:pt x="10" y="22"/>
                  </a:lnTo>
                  <a:lnTo>
                    <a:pt x="11" y="22"/>
                  </a:lnTo>
                  <a:lnTo>
                    <a:pt x="12" y="25"/>
                  </a:lnTo>
                  <a:lnTo>
                    <a:pt x="13" y="26"/>
                  </a:lnTo>
                  <a:lnTo>
                    <a:pt x="15" y="26"/>
                  </a:lnTo>
                  <a:lnTo>
                    <a:pt x="15" y="27"/>
                  </a:lnTo>
                  <a:lnTo>
                    <a:pt x="16" y="63"/>
                  </a:lnTo>
                  <a:lnTo>
                    <a:pt x="16" y="72"/>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46" name="Freeform 15"/>
            <p:cNvSpPr>
              <a:spLocks/>
            </p:cNvSpPr>
            <p:nvPr/>
          </p:nvSpPr>
          <p:spPr bwMode="auto">
            <a:xfrm>
              <a:off x="3526" y="1438"/>
              <a:ext cx="364" cy="371"/>
            </a:xfrm>
            <a:custGeom>
              <a:avLst/>
              <a:gdLst>
                <a:gd name="T0" fmla="*/ 764 w 71"/>
                <a:gd name="T1" fmla="*/ 1787 h 76"/>
                <a:gd name="T2" fmla="*/ 631 w 71"/>
                <a:gd name="T3" fmla="*/ 1713 h 76"/>
                <a:gd name="T4" fmla="*/ 579 w 71"/>
                <a:gd name="T5" fmla="*/ 1547 h 76"/>
                <a:gd name="T6" fmla="*/ 605 w 71"/>
                <a:gd name="T7" fmla="*/ 1504 h 76"/>
                <a:gd name="T8" fmla="*/ 554 w 71"/>
                <a:gd name="T9" fmla="*/ 1406 h 76"/>
                <a:gd name="T10" fmla="*/ 554 w 71"/>
                <a:gd name="T11" fmla="*/ 1289 h 76"/>
                <a:gd name="T12" fmla="*/ 446 w 71"/>
                <a:gd name="T13" fmla="*/ 1191 h 76"/>
                <a:gd name="T14" fmla="*/ 318 w 71"/>
                <a:gd name="T15" fmla="*/ 1074 h 76"/>
                <a:gd name="T16" fmla="*/ 210 w 71"/>
                <a:gd name="T17" fmla="*/ 1025 h 76"/>
                <a:gd name="T18" fmla="*/ 185 w 71"/>
                <a:gd name="T19" fmla="*/ 1001 h 76"/>
                <a:gd name="T20" fmla="*/ 77 w 71"/>
                <a:gd name="T21" fmla="*/ 976 h 76"/>
                <a:gd name="T22" fmla="*/ 26 w 71"/>
                <a:gd name="T23" fmla="*/ 927 h 76"/>
                <a:gd name="T24" fmla="*/ 51 w 71"/>
                <a:gd name="T25" fmla="*/ 737 h 76"/>
                <a:gd name="T26" fmla="*/ 77 w 71"/>
                <a:gd name="T27" fmla="*/ 669 h 76"/>
                <a:gd name="T28" fmla="*/ 0 w 71"/>
                <a:gd name="T29" fmla="*/ 596 h 76"/>
                <a:gd name="T30" fmla="*/ 26 w 71"/>
                <a:gd name="T31" fmla="*/ 522 h 76"/>
                <a:gd name="T32" fmla="*/ 133 w 71"/>
                <a:gd name="T33" fmla="*/ 405 h 76"/>
                <a:gd name="T34" fmla="*/ 185 w 71"/>
                <a:gd name="T35" fmla="*/ 381 h 76"/>
                <a:gd name="T36" fmla="*/ 185 w 71"/>
                <a:gd name="T37" fmla="*/ 142 h 76"/>
                <a:gd name="T38" fmla="*/ 236 w 71"/>
                <a:gd name="T39" fmla="*/ 117 h 76"/>
                <a:gd name="T40" fmla="*/ 343 w 71"/>
                <a:gd name="T41" fmla="*/ 117 h 76"/>
                <a:gd name="T42" fmla="*/ 579 w 71"/>
                <a:gd name="T43" fmla="*/ 24 h 76"/>
                <a:gd name="T44" fmla="*/ 631 w 71"/>
                <a:gd name="T45" fmla="*/ 24 h 76"/>
                <a:gd name="T46" fmla="*/ 605 w 71"/>
                <a:gd name="T47" fmla="*/ 73 h 76"/>
                <a:gd name="T48" fmla="*/ 579 w 71"/>
                <a:gd name="T49" fmla="*/ 142 h 76"/>
                <a:gd name="T50" fmla="*/ 682 w 71"/>
                <a:gd name="T51" fmla="*/ 117 h 76"/>
                <a:gd name="T52" fmla="*/ 738 w 71"/>
                <a:gd name="T53" fmla="*/ 142 h 76"/>
                <a:gd name="T54" fmla="*/ 815 w 71"/>
                <a:gd name="T55" fmla="*/ 190 h 76"/>
                <a:gd name="T56" fmla="*/ 841 w 71"/>
                <a:gd name="T57" fmla="*/ 239 h 76"/>
                <a:gd name="T58" fmla="*/ 1159 w 71"/>
                <a:gd name="T59" fmla="*/ 308 h 76"/>
                <a:gd name="T60" fmla="*/ 1261 w 71"/>
                <a:gd name="T61" fmla="*/ 356 h 76"/>
                <a:gd name="T62" fmla="*/ 1312 w 71"/>
                <a:gd name="T63" fmla="*/ 356 h 76"/>
                <a:gd name="T64" fmla="*/ 1338 w 71"/>
                <a:gd name="T65" fmla="*/ 356 h 76"/>
                <a:gd name="T66" fmla="*/ 1471 w 71"/>
                <a:gd name="T67" fmla="*/ 381 h 76"/>
                <a:gd name="T68" fmla="*/ 1471 w 71"/>
                <a:gd name="T69" fmla="*/ 405 h 76"/>
                <a:gd name="T70" fmla="*/ 1523 w 71"/>
                <a:gd name="T71" fmla="*/ 430 h 76"/>
                <a:gd name="T72" fmla="*/ 1605 w 71"/>
                <a:gd name="T73" fmla="*/ 503 h 76"/>
                <a:gd name="T74" fmla="*/ 1579 w 71"/>
                <a:gd name="T75" fmla="*/ 596 h 76"/>
                <a:gd name="T76" fmla="*/ 1656 w 71"/>
                <a:gd name="T77" fmla="*/ 596 h 76"/>
                <a:gd name="T78" fmla="*/ 1630 w 71"/>
                <a:gd name="T79" fmla="*/ 644 h 76"/>
                <a:gd name="T80" fmla="*/ 1682 w 71"/>
                <a:gd name="T81" fmla="*/ 713 h 76"/>
                <a:gd name="T82" fmla="*/ 1605 w 71"/>
                <a:gd name="T83" fmla="*/ 786 h 76"/>
                <a:gd name="T84" fmla="*/ 1548 w 71"/>
                <a:gd name="T85" fmla="*/ 908 h 76"/>
                <a:gd name="T86" fmla="*/ 1548 w 71"/>
                <a:gd name="T87" fmla="*/ 927 h 76"/>
                <a:gd name="T88" fmla="*/ 1656 w 71"/>
                <a:gd name="T89" fmla="*/ 835 h 76"/>
                <a:gd name="T90" fmla="*/ 1733 w 71"/>
                <a:gd name="T91" fmla="*/ 786 h 76"/>
                <a:gd name="T92" fmla="*/ 1789 w 71"/>
                <a:gd name="T93" fmla="*/ 737 h 76"/>
                <a:gd name="T94" fmla="*/ 1789 w 71"/>
                <a:gd name="T95" fmla="*/ 669 h 76"/>
                <a:gd name="T96" fmla="*/ 1815 w 71"/>
                <a:gd name="T97" fmla="*/ 644 h 76"/>
                <a:gd name="T98" fmla="*/ 1841 w 71"/>
                <a:gd name="T99" fmla="*/ 596 h 76"/>
                <a:gd name="T100" fmla="*/ 1866 w 71"/>
                <a:gd name="T101" fmla="*/ 620 h 76"/>
                <a:gd name="T102" fmla="*/ 1815 w 71"/>
                <a:gd name="T103" fmla="*/ 786 h 76"/>
                <a:gd name="T104" fmla="*/ 1789 w 71"/>
                <a:gd name="T105" fmla="*/ 835 h 76"/>
                <a:gd name="T106" fmla="*/ 1733 w 71"/>
                <a:gd name="T107" fmla="*/ 952 h 76"/>
                <a:gd name="T108" fmla="*/ 1733 w 71"/>
                <a:gd name="T109" fmla="*/ 1074 h 76"/>
                <a:gd name="T110" fmla="*/ 1682 w 71"/>
                <a:gd name="T111" fmla="*/ 1118 h 76"/>
                <a:gd name="T112" fmla="*/ 1707 w 71"/>
                <a:gd name="T113" fmla="*/ 1289 h 76"/>
                <a:gd name="T114" fmla="*/ 1656 w 71"/>
                <a:gd name="T115" fmla="*/ 1406 h 76"/>
                <a:gd name="T116" fmla="*/ 1707 w 71"/>
                <a:gd name="T117" fmla="*/ 1669 h 76"/>
                <a:gd name="T118" fmla="*/ 1707 w 71"/>
                <a:gd name="T119" fmla="*/ 1694 h 76"/>
                <a:gd name="T120" fmla="*/ 1707 w 71"/>
                <a:gd name="T121" fmla="*/ 1762 h 76"/>
                <a:gd name="T122" fmla="*/ 790 w 71"/>
                <a:gd name="T123" fmla="*/ 1811 h 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
                <a:gd name="T187" fmla="*/ 0 h 76"/>
                <a:gd name="T188" fmla="*/ 71 w 71"/>
                <a:gd name="T189" fmla="*/ 76 h 7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 h="76">
                  <a:moveTo>
                    <a:pt x="30" y="76"/>
                  </a:moveTo>
                  <a:lnTo>
                    <a:pt x="29" y="75"/>
                  </a:lnTo>
                  <a:lnTo>
                    <a:pt x="28" y="73"/>
                  </a:lnTo>
                  <a:lnTo>
                    <a:pt x="24" y="72"/>
                  </a:lnTo>
                  <a:lnTo>
                    <a:pt x="23" y="67"/>
                  </a:lnTo>
                  <a:lnTo>
                    <a:pt x="22" y="65"/>
                  </a:lnTo>
                  <a:lnTo>
                    <a:pt x="23" y="64"/>
                  </a:lnTo>
                  <a:lnTo>
                    <a:pt x="23" y="63"/>
                  </a:lnTo>
                  <a:lnTo>
                    <a:pt x="22" y="61"/>
                  </a:lnTo>
                  <a:lnTo>
                    <a:pt x="21" y="59"/>
                  </a:lnTo>
                  <a:lnTo>
                    <a:pt x="21" y="56"/>
                  </a:lnTo>
                  <a:lnTo>
                    <a:pt x="21" y="54"/>
                  </a:lnTo>
                  <a:lnTo>
                    <a:pt x="21" y="53"/>
                  </a:lnTo>
                  <a:lnTo>
                    <a:pt x="17" y="50"/>
                  </a:lnTo>
                  <a:lnTo>
                    <a:pt x="13" y="48"/>
                  </a:lnTo>
                  <a:lnTo>
                    <a:pt x="12" y="45"/>
                  </a:lnTo>
                  <a:lnTo>
                    <a:pt x="8" y="44"/>
                  </a:lnTo>
                  <a:lnTo>
                    <a:pt x="8" y="43"/>
                  </a:lnTo>
                  <a:lnTo>
                    <a:pt x="7" y="42"/>
                  </a:lnTo>
                  <a:lnTo>
                    <a:pt x="4" y="41"/>
                  </a:lnTo>
                  <a:lnTo>
                    <a:pt x="3" y="41"/>
                  </a:lnTo>
                  <a:lnTo>
                    <a:pt x="2" y="40"/>
                  </a:lnTo>
                  <a:lnTo>
                    <a:pt x="1" y="39"/>
                  </a:lnTo>
                  <a:lnTo>
                    <a:pt x="1" y="34"/>
                  </a:lnTo>
                  <a:lnTo>
                    <a:pt x="2" y="31"/>
                  </a:lnTo>
                  <a:lnTo>
                    <a:pt x="2" y="30"/>
                  </a:lnTo>
                  <a:lnTo>
                    <a:pt x="3" y="28"/>
                  </a:lnTo>
                  <a:lnTo>
                    <a:pt x="1" y="26"/>
                  </a:lnTo>
                  <a:lnTo>
                    <a:pt x="0" y="25"/>
                  </a:lnTo>
                  <a:lnTo>
                    <a:pt x="1" y="22"/>
                  </a:lnTo>
                  <a:lnTo>
                    <a:pt x="1" y="20"/>
                  </a:lnTo>
                  <a:lnTo>
                    <a:pt x="5" y="17"/>
                  </a:lnTo>
                  <a:lnTo>
                    <a:pt x="6" y="17"/>
                  </a:lnTo>
                  <a:lnTo>
                    <a:pt x="7" y="16"/>
                  </a:lnTo>
                  <a:lnTo>
                    <a:pt x="6" y="7"/>
                  </a:lnTo>
                  <a:lnTo>
                    <a:pt x="7" y="6"/>
                  </a:lnTo>
                  <a:lnTo>
                    <a:pt x="8" y="5"/>
                  </a:lnTo>
                  <a:lnTo>
                    <a:pt x="9" y="5"/>
                  </a:lnTo>
                  <a:lnTo>
                    <a:pt x="11" y="6"/>
                  </a:lnTo>
                  <a:lnTo>
                    <a:pt x="13" y="5"/>
                  </a:lnTo>
                  <a:lnTo>
                    <a:pt x="16" y="4"/>
                  </a:lnTo>
                  <a:lnTo>
                    <a:pt x="22" y="1"/>
                  </a:lnTo>
                  <a:lnTo>
                    <a:pt x="23" y="0"/>
                  </a:lnTo>
                  <a:lnTo>
                    <a:pt x="24" y="1"/>
                  </a:lnTo>
                  <a:lnTo>
                    <a:pt x="24" y="2"/>
                  </a:lnTo>
                  <a:lnTo>
                    <a:pt x="23" y="3"/>
                  </a:lnTo>
                  <a:lnTo>
                    <a:pt x="23" y="4"/>
                  </a:lnTo>
                  <a:lnTo>
                    <a:pt x="22" y="6"/>
                  </a:lnTo>
                  <a:lnTo>
                    <a:pt x="25" y="5"/>
                  </a:lnTo>
                  <a:lnTo>
                    <a:pt x="26" y="5"/>
                  </a:lnTo>
                  <a:lnTo>
                    <a:pt x="27" y="7"/>
                  </a:lnTo>
                  <a:lnTo>
                    <a:pt x="28" y="6"/>
                  </a:lnTo>
                  <a:lnTo>
                    <a:pt x="29" y="7"/>
                  </a:lnTo>
                  <a:lnTo>
                    <a:pt x="31" y="8"/>
                  </a:lnTo>
                  <a:lnTo>
                    <a:pt x="32" y="8"/>
                  </a:lnTo>
                  <a:lnTo>
                    <a:pt x="32" y="10"/>
                  </a:lnTo>
                  <a:lnTo>
                    <a:pt x="33" y="11"/>
                  </a:lnTo>
                  <a:lnTo>
                    <a:pt x="44" y="13"/>
                  </a:lnTo>
                  <a:lnTo>
                    <a:pt x="46" y="13"/>
                  </a:lnTo>
                  <a:lnTo>
                    <a:pt x="48" y="15"/>
                  </a:lnTo>
                  <a:lnTo>
                    <a:pt x="50" y="15"/>
                  </a:lnTo>
                  <a:lnTo>
                    <a:pt x="51" y="15"/>
                  </a:lnTo>
                  <a:lnTo>
                    <a:pt x="54" y="15"/>
                  </a:lnTo>
                  <a:lnTo>
                    <a:pt x="56" y="16"/>
                  </a:lnTo>
                  <a:lnTo>
                    <a:pt x="57" y="17"/>
                  </a:lnTo>
                  <a:lnTo>
                    <a:pt x="56" y="17"/>
                  </a:lnTo>
                  <a:lnTo>
                    <a:pt x="56" y="18"/>
                  </a:lnTo>
                  <a:lnTo>
                    <a:pt x="58" y="18"/>
                  </a:lnTo>
                  <a:lnTo>
                    <a:pt x="60" y="19"/>
                  </a:lnTo>
                  <a:lnTo>
                    <a:pt x="61" y="21"/>
                  </a:lnTo>
                  <a:lnTo>
                    <a:pt x="60" y="25"/>
                  </a:lnTo>
                  <a:lnTo>
                    <a:pt x="62" y="25"/>
                  </a:lnTo>
                  <a:lnTo>
                    <a:pt x="63" y="25"/>
                  </a:lnTo>
                  <a:lnTo>
                    <a:pt x="62" y="26"/>
                  </a:lnTo>
                  <a:lnTo>
                    <a:pt x="62" y="27"/>
                  </a:lnTo>
                  <a:lnTo>
                    <a:pt x="62" y="28"/>
                  </a:lnTo>
                  <a:lnTo>
                    <a:pt x="64" y="30"/>
                  </a:lnTo>
                  <a:lnTo>
                    <a:pt x="61" y="33"/>
                  </a:lnTo>
                  <a:lnTo>
                    <a:pt x="60" y="36"/>
                  </a:lnTo>
                  <a:lnTo>
                    <a:pt x="59" y="38"/>
                  </a:lnTo>
                  <a:lnTo>
                    <a:pt x="59" y="39"/>
                  </a:lnTo>
                  <a:lnTo>
                    <a:pt x="61" y="38"/>
                  </a:lnTo>
                  <a:lnTo>
                    <a:pt x="63" y="35"/>
                  </a:lnTo>
                  <a:lnTo>
                    <a:pt x="65" y="33"/>
                  </a:lnTo>
                  <a:lnTo>
                    <a:pt x="66" y="33"/>
                  </a:lnTo>
                  <a:lnTo>
                    <a:pt x="67" y="32"/>
                  </a:lnTo>
                  <a:lnTo>
                    <a:pt x="68" y="31"/>
                  </a:lnTo>
                  <a:lnTo>
                    <a:pt x="68" y="30"/>
                  </a:lnTo>
                  <a:lnTo>
                    <a:pt x="68" y="28"/>
                  </a:lnTo>
                  <a:lnTo>
                    <a:pt x="68" y="27"/>
                  </a:lnTo>
                  <a:lnTo>
                    <a:pt x="69" y="27"/>
                  </a:lnTo>
                  <a:lnTo>
                    <a:pt x="69" y="26"/>
                  </a:lnTo>
                  <a:lnTo>
                    <a:pt x="70" y="25"/>
                  </a:lnTo>
                  <a:lnTo>
                    <a:pt x="71" y="25"/>
                  </a:lnTo>
                  <a:lnTo>
                    <a:pt x="71" y="26"/>
                  </a:lnTo>
                  <a:lnTo>
                    <a:pt x="71" y="28"/>
                  </a:lnTo>
                  <a:lnTo>
                    <a:pt x="69" y="33"/>
                  </a:lnTo>
                  <a:lnTo>
                    <a:pt x="68" y="34"/>
                  </a:lnTo>
                  <a:lnTo>
                    <a:pt x="68" y="35"/>
                  </a:lnTo>
                  <a:lnTo>
                    <a:pt x="68" y="36"/>
                  </a:lnTo>
                  <a:lnTo>
                    <a:pt x="66" y="40"/>
                  </a:lnTo>
                  <a:lnTo>
                    <a:pt x="66" y="43"/>
                  </a:lnTo>
                  <a:lnTo>
                    <a:pt x="66" y="45"/>
                  </a:lnTo>
                  <a:lnTo>
                    <a:pt x="64" y="46"/>
                  </a:lnTo>
                  <a:lnTo>
                    <a:pt x="64" y="47"/>
                  </a:lnTo>
                  <a:lnTo>
                    <a:pt x="64" y="50"/>
                  </a:lnTo>
                  <a:lnTo>
                    <a:pt x="65" y="54"/>
                  </a:lnTo>
                  <a:lnTo>
                    <a:pt x="64" y="55"/>
                  </a:lnTo>
                  <a:lnTo>
                    <a:pt x="63" y="59"/>
                  </a:lnTo>
                  <a:lnTo>
                    <a:pt x="63" y="65"/>
                  </a:lnTo>
                  <a:lnTo>
                    <a:pt x="65" y="70"/>
                  </a:lnTo>
                  <a:lnTo>
                    <a:pt x="65" y="71"/>
                  </a:lnTo>
                  <a:lnTo>
                    <a:pt x="65" y="72"/>
                  </a:lnTo>
                  <a:lnTo>
                    <a:pt x="65" y="74"/>
                  </a:lnTo>
                  <a:lnTo>
                    <a:pt x="30" y="76"/>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47" name="Freeform 16"/>
            <p:cNvSpPr>
              <a:spLocks/>
            </p:cNvSpPr>
            <p:nvPr/>
          </p:nvSpPr>
          <p:spPr bwMode="auto">
            <a:xfrm>
              <a:off x="3787" y="2057"/>
              <a:ext cx="509" cy="249"/>
            </a:xfrm>
            <a:custGeom>
              <a:avLst/>
              <a:gdLst>
                <a:gd name="T0" fmla="*/ 530 w 99"/>
                <a:gd name="T1" fmla="*/ 1167 h 51"/>
                <a:gd name="T2" fmla="*/ 504 w 99"/>
                <a:gd name="T3" fmla="*/ 1118 h 51"/>
                <a:gd name="T4" fmla="*/ 581 w 99"/>
                <a:gd name="T5" fmla="*/ 1118 h 51"/>
                <a:gd name="T6" fmla="*/ 2113 w 99"/>
                <a:gd name="T7" fmla="*/ 976 h 51"/>
                <a:gd name="T8" fmla="*/ 2247 w 99"/>
                <a:gd name="T9" fmla="*/ 908 h 51"/>
                <a:gd name="T10" fmla="*/ 2355 w 99"/>
                <a:gd name="T11" fmla="*/ 835 h 51"/>
                <a:gd name="T12" fmla="*/ 2355 w 99"/>
                <a:gd name="T13" fmla="*/ 786 h 51"/>
                <a:gd name="T14" fmla="*/ 2380 w 99"/>
                <a:gd name="T15" fmla="*/ 737 h 51"/>
                <a:gd name="T16" fmla="*/ 2617 w 99"/>
                <a:gd name="T17" fmla="*/ 547 h 51"/>
                <a:gd name="T18" fmla="*/ 2591 w 99"/>
                <a:gd name="T19" fmla="*/ 522 h 51"/>
                <a:gd name="T20" fmla="*/ 2566 w 99"/>
                <a:gd name="T21" fmla="*/ 503 h 51"/>
                <a:gd name="T22" fmla="*/ 2509 w 99"/>
                <a:gd name="T23" fmla="*/ 478 h 51"/>
                <a:gd name="T24" fmla="*/ 2483 w 99"/>
                <a:gd name="T25" fmla="*/ 478 h 51"/>
                <a:gd name="T26" fmla="*/ 2380 w 99"/>
                <a:gd name="T27" fmla="*/ 332 h 51"/>
                <a:gd name="T28" fmla="*/ 2355 w 99"/>
                <a:gd name="T29" fmla="*/ 288 h 51"/>
                <a:gd name="T30" fmla="*/ 2355 w 99"/>
                <a:gd name="T31" fmla="*/ 190 h 51"/>
                <a:gd name="T32" fmla="*/ 2298 w 99"/>
                <a:gd name="T33" fmla="*/ 166 h 51"/>
                <a:gd name="T34" fmla="*/ 2221 w 99"/>
                <a:gd name="T35" fmla="*/ 98 h 51"/>
                <a:gd name="T36" fmla="*/ 2170 w 99"/>
                <a:gd name="T37" fmla="*/ 98 h 51"/>
                <a:gd name="T38" fmla="*/ 2139 w 99"/>
                <a:gd name="T39" fmla="*/ 142 h 51"/>
                <a:gd name="T40" fmla="*/ 2062 w 99"/>
                <a:gd name="T41" fmla="*/ 142 h 51"/>
                <a:gd name="T42" fmla="*/ 1985 w 99"/>
                <a:gd name="T43" fmla="*/ 142 h 51"/>
                <a:gd name="T44" fmla="*/ 1877 w 99"/>
                <a:gd name="T45" fmla="*/ 117 h 51"/>
                <a:gd name="T46" fmla="*/ 1743 w 99"/>
                <a:gd name="T47" fmla="*/ 98 h 51"/>
                <a:gd name="T48" fmla="*/ 1666 w 99"/>
                <a:gd name="T49" fmla="*/ 0 h 51"/>
                <a:gd name="T50" fmla="*/ 1614 w 99"/>
                <a:gd name="T51" fmla="*/ 24 h 51"/>
                <a:gd name="T52" fmla="*/ 1532 w 99"/>
                <a:gd name="T53" fmla="*/ 0 h 51"/>
                <a:gd name="T54" fmla="*/ 1532 w 99"/>
                <a:gd name="T55" fmla="*/ 49 h 51"/>
                <a:gd name="T56" fmla="*/ 1532 w 99"/>
                <a:gd name="T57" fmla="*/ 142 h 51"/>
                <a:gd name="T58" fmla="*/ 1455 w 99"/>
                <a:gd name="T59" fmla="*/ 190 h 51"/>
                <a:gd name="T60" fmla="*/ 1347 w 99"/>
                <a:gd name="T61" fmla="*/ 190 h 51"/>
                <a:gd name="T62" fmla="*/ 1219 w 99"/>
                <a:gd name="T63" fmla="*/ 430 h 51"/>
                <a:gd name="T64" fmla="*/ 1111 w 99"/>
                <a:gd name="T65" fmla="*/ 503 h 51"/>
                <a:gd name="T66" fmla="*/ 1033 w 99"/>
                <a:gd name="T67" fmla="*/ 454 h 51"/>
                <a:gd name="T68" fmla="*/ 977 w 99"/>
                <a:gd name="T69" fmla="*/ 571 h 51"/>
                <a:gd name="T70" fmla="*/ 925 w 99"/>
                <a:gd name="T71" fmla="*/ 571 h 51"/>
                <a:gd name="T72" fmla="*/ 848 w 99"/>
                <a:gd name="T73" fmla="*/ 547 h 51"/>
                <a:gd name="T74" fmla="*/ 792 w 99"/>
                <a:gd name="T75" fmla="*/ 620 h 51"/>
                <a:gd name="T76" fmla="*/ 689 w 99"/>
                <a:gd name="T77" fmla="*/ 571 h 51"/>
                <a:gd name="T78" fmla="*/ 530 w 99"/>
                <a:gd name="T79" fmla="*/ 596 h 51"/>
                <a:gd name="T80" fmla="*/ 530 w 99"/>
                <a:gd name="T81" fmla="*/ 644 h 51"/>
                <a:gd name="T82" fmla="*/ 478 w 99"/>
                <a:gd name="T83" fmla="*/ 644 h 51"/>
                <a:gd name="T84" fmla="*/ 478 w 99"/>
                <a:gd name="T85" fmla="*/ 644 h 51"/>
                <a:gd name="T86" fmla="*/ 447 w 99"/>
                <a:gd name="T87" fmla="*/ 713 h 51"/>
                <a:gd name="T88" fmla="*/ 447 w 99"/>
                <a:gd name="T89" fmla="*/ 713 h 51"/>
                <a:gd name="T90" fmla="*/ 478 w 99"/>
                <a:gd name="T91" fmla="*/ 786 h 51"/>
                <a:gd name="T92" fmla="*/ 319 w 99"/>
                <a:gd name="T93" fmla="*/ 810 h 51"/>
                <a:gd name="T94" fmla="*/ 344 w 99"/>
                <a:gd name="T95" fmla="*/ 952 h 51"/>
                <a:gd name="T96" fmla="*/ 262 w 99"/>
                <a:gd name="T97" fmla="*/ 928 h 51"/>
                <a:gd name="T98" fmla="*/ 159 w 99"/>
                <a:gd name="T99" fmla="*/ 908 h 51"/>
                <a:gd name="T100" fmla="*/ 108 w 99"/>
                <a:gd name="T101" fmla="*/ 1001 h 51"/>
                <a:gd name="T102" fmla="*/ 108 w 99"/>
                <a:gd name="T103" fmla="*/ 1001 h 51"/>
                <a:gd name="T104" fmla="*/ 134 w 99"/>
                <a:gd name="T105" fmla="*/ 1050 h 51"/>
                <a:gd name="T106" fmla="*/ 77 w 99"/>
                <a:gd name="T107" fmla="*/ 1167 h 51"/>
                <a:gd name="T108" fmla="*/ 26 w 99"/>
                <a:gd name="T109" fmla="*/ 1167 h 51"/>
                <a:gd name="T110" fmla="*/ 0 w 99"/>
                <a:gd name="T111" fmla="*/ 1216 h 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9"/>
                <a:gd name="T169" fmla="*/ 0 h 51"/>
                <a:gd name="T170" fmla="*/ 99 w 99"/>
                <a:gd name="T171" fmla="*/ 51 h 5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9" h="51">
                  <a:moveTo>
                    <a:pt x="0" y="51"/>
                  </a:moveTo>
                  <a:lnTo>
                    <a:pt x="20" y="49"/>
                  </a:lnTo>
                  <a:lnTo>
                    <a:pt x="20" y="48"/>
                  </a:lnTo>
                  <a:lnTo>
                    <a:pt x="19" y="47"/>
                  </a:lnTo>
                  <a:lnTo>
                    <a:pt x="22" y="46"/>
                  </a:lnTo>
                  <a:lnTo>
                    <a:pt x="22" y="47"/>
                  </a:lnTo>
                  <a:lnTo>
                    <a:pt x="78" y="42"/>
                  </a:lnTo>
                  <a:lnTo>
                    <a:pt x="80" y="41"/>
                  </a:lnTo>
                  <a:lnTo>
                    <a:pt x="80" y="40"/>
                  </a:lnTo>
                  <a:lnTo>
                    <a:pt x="85" y="38"/>
                  </a:lnTo>
                  <a:lnTo>
                    <a:pt x="86" y="37"/>
                  </a:lnTo>
                  <a:lnTo>
                    <a:pt x="89" y="35"/>
                  </a:lnTo>
                  <a:lnTo>
                    <a:pt x="89" y="34"/>
                  </a:lnTo>
                  <a:lnTo>
                    <a:pt x="89" y="33"/>
                  </a:lnTo>
                  <a:lnTo>
                    <a:pt x="90" y="32"/>
                  </a:lnTo>
                  <a:lnTo>
                    <a:pt x="90" y="31"/>
                  </a:lnTo>
                  <a:lnTo>
                    <a:pt x="92" y="29"/>
                  </a:lnTo>
                  <a:lnTo>
                    <a:pt x="99" y="23"/>
                  </a:lnTo>
                  <a:lnTo>
                    <a:pt x="99" y="22"/>
                  </a:lnTo>
                  <a:lnTo>
                    <a:pt x="98" y="22"/>
                  </a:lnTo>
                  <a:lnTo>
                    <a:pt x="97" y="22"/>
                  </a:lnTo>
                  <a:lnTo>
                    <a:pt x="97" y="21"/>
                  </a:lnTo>
                  <a:lnTo>
                    <a:pt x="95" y="20"/>
                  </a:lnTo>
                  <a:lnTo>
                    <a:pt x="95" y="21"/>
                  </a:lnTo>
                  <a:lnTo>
                    <a:pt x="94" y="20"/>
                  </a:lnTo>
                  <a:lnTo>
                    <a:pt x="92" y="18"/>
                  </a:lnTo>
                  <a:lnTo>
                    <a:pt x="90" y="14"/>
                  </a:lnTo>
                  <a:lnTo>
                    <a:pt x="89" y="13"/>
                  </a:lnTo>
                  <a:lnTo>
                    <a:pt x="89" y="12"/>
                  </a:lnTo>
                  <a:lnTo>
                    <a:pt x="89" y="10"/>
                  </a:lnTo>
                  <a:lnTo>
                    <a:pt x="89" y="8"/>
                  </a:lnTo>
                  <a:lnTo>
                    <a:pt x="87" y="7"/>
                  </a:lnTo>
                  <a:lnTo>
                    <a:pt x="86" y="6"/>
                  </a:lnTo>
                  <a:lnTo>
                    <a:pt x="84" y="4"/>
                  </a:lnTo>
                  <a:lnTo>
                    <a:pt x="84" y="3"/>
                  </a:lnTo>
                  <a:lnTo>
                    <a:pt x="82" y="4"/>
                  </a:lnTo>
                  <a:lnTo>
                    <a:pt x="82" y="5"/>
                  </a:lnTo>
                  <a:lnTo>
                    <a:pt x="81" y="6"/>
                  </a:lnTo>
                  <a:lnTo>
                    <a:pt x="80" y="6"/>
                  </a:lnTo>
                  <a:lnTo>
                    <a:pt x="78" y="6"/>
                  </a:lnTo>
                  <a:lnTo>
                    <a:pt x="76" y="5"/>
                  </a:lnTo>
                  <a:lnTo>
                    <a:pt x="75" y="6"/>
                  </a:lnTo>
                  <a:lnTo>
                    <a:pt x="74" y="7"/>
                  </a:lnTo>
                  <a:lnTo>
                    <a:pt x="71" y="5"/>
                  </a:lnTo>
                  <a:lnTo>
                    <a:pt x="68" y="5"/>
                  </a:lnTo>
                  <a:lnTo>
                    <a:pt x="66" y="4"/>
                  </a:lnTo>
                  <a:lnTo>
                    <a:pt x="65" y="2"/>
                  </a:lnTo>
                  <a:lnTo>
                    <a:pt x="63" y="0"/>
                  </a:lnTo>
                  <a:lnTo>
                    <a:pt x="61" y="1"/>
                  </a:lnTo>
                  <a:lnTo>
                    <a:pt x="59" y="0"/>
                  </a:lnTo>
                  <a:lnTo>
                    <a:pt x="58" y="0"/>
                  </a:lnTo>
                  <a:lnTo>
                    <a:pt x="58" y="2"/>
                  </a:lnTo>
                  <a:lnTo>
                    <a:pt x="58" y="5"/>
                  </a:lnTo>
                  <a:lnTo>
                    <a:pt x="58" y="6"/>
                  </a:lnTo>
                  <a:lnTo>
                    <a:pt x="56" y="7"/>
                  </a:lnTo>
                  <a:lnTo>
                    <a:pt x="55" y="8"/>
                  </a:lnTo>
                  <a:lnTo>
                    <a:pt x="52" y="8"/>
                  </a:lnTo>
                  <a:lnTo>
                    <a:pt x="51" y="8"/>
                  </a:lnTo>
                  <a:lnTo>
                    <a:pt x="51" y="11"/>
                  </a:lnTo>
                  <a:lnTo>
                    <a:pt x="46" y="18"/>
                  </a:lnTo>
                  <a:lnTo>
                    <a:pt x="45" y="21"/>
                  </a:lnTo>
                  <a:lnTo>
                    <a:pt x="42" y="21"/>
                  </a:lnTo>
                  <a:lnTo>
                    <a:pt x="40" y="19"/>
                  </a:lnTo>
                  <a:lnTo>
                    <a:pt x="39" y="19"/>
                  </a:lnTo>
                  <a:lnTo>
                    <a:pt x="38" y="20"/>
                  </a:lnTo>
                  <a:lnTo>
                    <a:pt x="37" y="24"/>
                  </a:lnTo>
                  <a:lnTo>
                    <a:pt x="36" y="25"/>
                  </a:lnTo>
                  <a:lnTo>
                    <a:pt x="35" y="24"/>
                  </a:lnTo>
                  <a:lnTo>
                    <a:pt x="34" y="23"/>
                  </a:lnTo>
                  <a:lnTo>
                    <a:pt x="32" y="23"/>
                  </a:lnTo>
                  <a:lnTo>
                    <a:pt x="31" y="26"/>
                  </a:lnTo>
                  <a:lnTo>
                    <a:pt x="30" y="26"/>
                  </a:lnTo>
                  <a:lnTo>
                    <a:pt x="26" y="24"/>
                  </a:lnTo>
                  <a:lnTo>
                    <a:pt x="23" y="25"/>
                  </a:lnTo>
                  <a:lnTo>
                    <a:pt x="20" y="25"/>
                  </a:lnTo>
                  <a:lnTo>
                    <a:pt x="20" y="26"/>
                  </a:lnTo>
                  <a:lnTo>
                    <a:pt x="20" y="27"/>
                  </a:lnTo>
                  <a:lnTo>
                    <a:pt x="19" y="27"/>
                  </a:lnTo>
                  <a:lnTo>
                    <a:pt x="18" y="27"/>
                  </a:lnTo>
                  <a:lnTo>
                    <a:pt x="17" y="28"/>
                  </a:lnTo>
                  <a:lnTo>
                    <a:pt x="17" y="30"/>
                  </a:lnTo>
                  <a:lnTo>
                    <a:pt x="18" y="32"/>
                  </a:lnTo>
                  <a:lnTo>
                    <a:pt x="18" y="33"/>
                  </a:lnTo>
                  <a:lnTo>
                    <a:pt x="14" y="34"/>
                  </a:lnTo>
                  <a:lnTo>
                    <a:pt x="12" y="34"/>
                  </a:lnTo>
                  <a:lnTo>
                    <a:pt x="13" y="36"/>
                  </a:lnTo>
                  <a:lnTo>
                    <a:pt x="13" y="40"/>
                  </a:lnTo>
                  <a:lnTo>
                    <a:pt x="12" y="40"/>
                  </a:lnTo>
                  <a:lnTo>
                    <a:pt x="10" y="39"/>
                  </a:lnTo>
                  <a:lnTo>
                    <a:pt x="8" y="38"/>
                  </a:lnTo>
                  <a:lnTo>
                    <a:pt x="6" y="38"/>
                  </a:lnTo>
                  <a:lnTo>
                    <a:pt x="4" y="39"/>
                  </a:lnTo>
                  <a:lnTo>
                    <a:pt x="4" y="42"/>
                  </a:lnTo>
                  <a:lnTo>
                    <a:pt x="5" y="43"/>
                  </a:lnTo>
                  <a:lnTo>
                    <a:pt x="5" y="44"/>
                  </a:lnTo>
                  <a:lnTo>
                    <a:pt x="4" y="49"/>
                  </a:lnTo>
                  <a:lnTo>
                    <a:pt x="3" y="49"/>
                  </a:lnTo>
                  <a:lnTo>
                    <a:pt x="1" y="49"/>
                  </a:lnTo>
                  <a:lnTo>
                    <a:pt x="0" y="51"/>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48" name="Freeform 17"/>
            <p:cNvSpPr>
              <a:spLocks/>
            </p:cNvSpPr>
            <p:nvPr/>
          </p:nvSpPr>
          <p:spPr bwMode="auto">
            <a:xfrm>
              <a:off x="3742" y="2243"/>
              <a:ext cx="568" cy="190"/>
            </a:xfrm>
            <a:custGeom>
              <a:avLst/>
              <a:gdLst>
                <a:gd name="T0" fmla="*/ 2907 w 111"/>
                <a:gd name="T1" fmla="*/ 0 h 39"/>
                <a:gd name="T2" fmla="*/ 2328 w 111"/>
                <a:gd name="T3" fmla="*/ 73 h 39"/>
                <a:gd name="T4" fmla="*/ 2277 w 111"/>
                <a:gd name="T5" fmla="*/ 93 h 39"/>
                <a:gd name="T6" fmla="*/ 814 w 111"/>
                <a:gd name="T7" fmla="*/ 214 h 39"/>
                <a:gd name="T8" fmla="*/ 814 w 111"/>
                <a:gd name="T9" fmla="*/ 190 h 39"/>
                <a:gd name="T10" fmla="*/ 732 w 111"/>
                <a:gd name="T11" fmla="*/ 214 h 39"/>
                <a:gd name="T12" fmla="*/ 757 w 111"/>
                <a:gd name="T13" fmla="*/ 239 h 39"/>
                <a:gd name="T14" fmla="*/ 757 w 111"/>
                <a:gd name="T15" fmla="*/ 263 h 39"/>
                <a:gd name="T16" fmla="*/ 235 w 111"/>
                <a:gd name="T17" fmla="*/ 307 h 39"/>
                <a:gd name="T18" fmla="*/ 210 w 111"/>
                <a:gd name="T19" fmla="*/ 356 h 39"/>
                <a:gd name="T20" fmla="*/ 184 w 111"/>
                <a:gd name="T21" fmla="*/ 429 h 39"/>
                <a:gd name="T22" fmla="*/ 210 w 111"/>
                <a:gd name="T23" fmla="*/ 453 h 39"/>
                <a:gd name="T24" fmla="*/ 184 w 111"/>
                <a:gd name="T25" fmla="*/ 521 h 39"/>
                <a:gd name="T26" fmla="*/ 184 w 111"/>
                <a:gd name="T27" fmla="*/ 521 h 39"/>
                <a:gd name="T28" fmla="*/ 184 w 111"/>
                <a:gd name="T29" fmla="*/ 546 h 39"/>
                <a:gd name="T30" fmla="*/ 159 w 111"/>
                <a:gd name="T31" fmla="*/ 594 h 39"/>
                <a:gd name="T32" fmla="*/ 133 w 111"/>
                <a:gd name="T33" fmla="*/ 619 h 39"/>
                <a:gd name="T34" fmla="*/ 102 w 111"/>
                <a:gd name="T35" fmla="*/ 711 h 39"/>
                <a:gd name="T36" fmla="*/ 51 w 111"/>
                <a:gd name="T37" fmla="*/ 760 h 39"/>
                <a:gd name="T38" fmla="*/ 51 w 111"/>
                <a:gd name="T39" fmla="*/ 833 h 39"/>
                <a:gd name="T40" fmla="*/ 51 w 111"/>
                <a:gd name="T41" fmla="*/ 901 h 39"/>
                <a:gd name="T42" fmla="*/ 51 w 111"/>
                <a:gd name="T43" fmla="*/ 901 h 39"/>
                <a:gd name="T44" fmla="*/ 0 w 111"/>
                <a:gd name="T45" fmla="*/ 926 h 39"/>
                <a:gd name="T46" fmla="*/ 757 w 111"/>
                <a:gd name="T47" fmla="*/ 877 h 39"/>
                <a:gd name="T48" fmla="*/ 1704 w 111"/>
                <a:gd name="T49" fmla="*/ 809 h 39"/>
                <a:gd name="T50" fmla="*/ 2042 w 111"/>
                <a:gd name="T51" fmla="*/ 760 h 39"/>
                <a:gd name="T52" fmla="*/ 2067 w 111"/>
                <a:gd name="T53" fmla="*/ 663 h 39"/>
                <a:gd name="T54" fmla="*/ 2093 w 111"/>
                <a:gd name="T55" fmla="*/ 663 h 39"/>
                <a:gd name="T56" fmla="*/ 2093 w 111"/>
                <a:gd name="T57" fmla="*/ 663 h 39"/>
                <a:gd name="T58" fmla="*/ 2118 w 111"/>
                <a:gd name="T59" fmla="*/ 643 h 39"/>
                <a:gd name="T60" fmla="*/ 2149 w 111"/>
                <a:gd name="T61" fmla="*/ 619 h 39"/>
                <a:gd name="T62" fmla="*/ 2118 w 111"/>
                <a:gd name="T63" fmla="*/ 594 h 39"/>
                <a:gd name="T64" fmla="*/ 2149 w 111"/>
                <a:gd name="T65" fmla="*/ 570 h 39"/>
                <a:gd name="T66" fmla="*/ 2175 w 111"/>
                <a:gd name="T67" fmla="*/ 546 h 39"/>
                <a:gd name="T68" fmla="*/ 2252 w 111"/>
                <a:gd name="T69" fmla="*/ 521 h 39"/>
                <a:gd name="T70" fmla="*/ 2328 w 111"/>
                <a:gd name="T71" fmla="*/ 497 h 39"/>
                <a:gd name="T72" fmla="*/ 2410 w 111"/>
                <a:gd name="T73" fmla="*/ 429 h 39"/>
                <a:gd name="T74" fmla="*/ 2436 w 111"/>
                <a:gd name="T75" fmla="*/ 429 h 39"/>
                <a:gd name="T76" fmla="*/ 2487 w 111"/>
                <a:gd name="T77" fmla="*/ 380 h 39"/>
                <a:gd name="T78" fmla="*/ 2513 w 111"/>
                <a:gd name="T79" fmla="*/ 331 h 39"/>
                <a:gd name="T80" fmla="*/ 2513 w 111"/>
                <a:gd name="T81" fmla="*/ 331 h 39"/>
                <a:gd name="T82" fmla="*/ 2538 w 111"/>
                <a:gd name="T83" fmla="*/ 331 h 39"/>
                <a:gd name="T84" fmla="*/ 2564 w 111"/>
                <a:gd name="T85" fmla="*/ 331 h 39"/>
                <a:gd name="T86" fmla="*/ 2564 w 111"/>
                <a:gd name="T87" fmla="*/ 307 h 39"/>
                <a:gd name="T88" fmla="*/ 2594 w 111"/>
                <a:gd name="T89" fmla="*/ 283 h 39"/>
                <a:gd name="T90" fmla="*/ 2594 w 111"/>
                <a:gd name="T91" fmla="*/ 283 h 39"/>
                <a:gd name="T92" fmla="*/ 2620 w 111"/>
                <a:gd name="T93" fmla="*/ 307 h 39"/>
                <a:gd name="T94" fmla="*/ 2646 w 111"/>
                <a:gd name="T95" fmla="*/ 283 h 39"/>
                <a:gd name="T96" fmla="*/ 2646 w 111"/>
                <a:gd name="T97" fmla="*/ 283 h 39"/>
                <a:gd name="T98" fmla="*/ 2697 w 111"/>
                <a:gd name="T99" fmla="*/ 239 h 39"/>
                <a:gd name="T100" fmla="*/ 2722 w 111"/>
                <a:gd name="T101" fmla="*/ 239 h 39"/>
                <a:gd name="T102" fmla="*/ 2773 w 111"/>
                <a:gd name="T103" fmla="*/ 239 h 39"/>
                <a:gd name="T104" fmla="*/ 2855 w 111"/>
                <a:gd name="T105" fmla="*/ 141 h 39"/>
                <a:gd name="T106" fmla="*/ 2881 w 111"/>
                <a:gd name="T107" fmla="*/ 117 h 39"/>
                <a:gd name="T108" fmla="*/ 2907 w 111"/>
                <a:gd name="T109" fmla="*/ 93 h 39"/>
                <a:gd name="T110" fmla="*/ 2907 w 111"/>
                <a:gd name="T111" fmla="*/ 73 h 39"/>
                <a:gd name="T112" fmla="*/ 2907 w 111"/>
                <a:gd name="T113" fmla="*/ 24 h 39"/>
                <a:gd name="T114" fmla="*/ 2907 w 111"/>
                <a:gd name="T115" fmla="*/ 0 h 39"/>
                <a:gd name="T116" fmla="*/ 2907 w 111"/>
                <a:gd name="T117" fmla="*/ 0 h 3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1"/>
                <a:gd name="T178" fmla="*/ 0 h 39"/>
                <a:gd name="T179" fmla="*/ 111 w 111"/>
                <a:gd name="T180" fmla="*/ 39 h 3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1" h="39">
                  <a:moveTo>
                    <a:pt x="111" y="0"/>
                  </a:moveTo>
                  <a:lnTo>
                    <a:pt x="89" y="3"/>
                  </a:lnTo>
                  <a:lnTo>
                    <a:pt x="87" y="4"/>
                  </a:lnTo>
                  <a:lnTo>
                    <a:pt x="31" y="9"/>
                  </a:lnTo>
                  <a:lnTo>
                    <a:pt x="31" y="8"/>
                  </a:lnTo>
                  <a:lnTo>
                    <a:pt x="28" y="9"/>
                  </a:lnTo>
                  <a:lnTo>
                    <a:pt x="29" y="10"/>
                  </a:lnTo>
                  <a:lnTo>
                    <a:pt x="29" y="11"/>
                  </a:lnTo>
                  <a:lnTo>
                    <a:pt x="9" y="13"/>
                  </a:lnTo>
                  <a:lnTo>
                    <a:pt x="8" y="15"/>
                  </a:lnTo>
                  <a:lnTo>
                    <a:pt x="7" y="18"/>
                  </a:lnTo>
                  <a:lnTo>
                    <a:pt x="8" y="19"/>
                  </a:lnTo>
                  <a:lnTo>
                    <a:pt x="7" y="22"/>
                  </a:lnTo>
                  <a:lnTo>
                    <a:pt x="7" y="23"/>
                  </a:lnTo>
                  <a:lnTo>
                    <a:pt x="6" y="25"/>
                  </a:lnTo>
                  <a:lnTo>
                    <a:pt x="5" y="26"/>
                  </a:lnTo>
                  <a:lnTo>
                    <a:pt x="4" y="30"/>
                  </a:lnTo>
                  <a:lnTo>
                    <a:pt x="2" y="32"/>
                  </a:lnTo>
                  <a:lnTo>
                    <a:pt x="2" y="35"/>
                  </a:lnTo>
                  <a:lnTo>
                    <a:pt x="2" y="38"/>
                  </a:lnTo>
                  <a:lnTo>
                    <a:pt x="0" y="39"/>
                  </a:lnTo>
                  <a:lnTo>
                    <a:pt x="29" y="37"/>
                  </a:lnTo>
                  <a:lnTo>
                    <a:pt x="65" y="34"/>
                  </a:lnTo>
                  <a:lnTo>
                    <a:pt x="78" y="32"/>
                  </a:lnTo>
                  <a:lnTo>
                    <a:pt x="79" y="28"/>
                  </a:lnTo>
                  <a:lnTo>
                    <a:pt x="80" y="28"/>
                  </a:lnTo>
                  <a:lnTo>
                    <a:pt x="81" y="27"/>
                  </a:lnTo>
                  <a:lnTo>
                    <a:pt x="82" y="26"/>
                  </a:lnTo>
                  <a:lnTo>
                    <a:pt x="81" y="25"/>
                  </a:lnTo>
                  <a:lnTo>
                    <a:pt x="82" y="24"/>
                  </a:lnTo>
                  <a:lnTo>
                    <a:pt x="83" y="23"/>
                  </a:lnTo>
                  <a:lnTo>
                    <a:pt x="86" y="22"/>
                  </a:lnTo>
                  <a:lnTo>
                    <a:pt x="89" y="21"/>
                  </a:lnTo>
                  <a:lnTo>
                    <a:pt x="92" y="18"/>
                  </a:lnTo>
                  <a:lnTo>
                    <a:pt x="93" y="18"/>
                  </a:lnTo>
                  <a:lnTo>
                    <a:pt x="95" y="16"/>
                  </a:lnTo>
                  <a:lnTo>
                    <a:pt x="96" y="14"/>
                  </a:lnTo>
                  <a:lnTo>
                    <a:pt x="97" y="14"/>
                  </a:lnTo>
                  <a:lnTo>
                    <a:pt x="98" y="14"/>
                  </a:lnTo>
                  <a:lnTo>
                    <a:pt x="98" y="13"/>
                  </a:lnTo>
                  <a:lnTo>
                    <a:pt x="99" y="12"/>
                  </a:lnTo>
                  <a:lnTo>
                    <a:pt x="100" y="13"/>
                  </a:lnTo>
                  <a:lnTo>
                    <a:pt x="101" y="12"/>
                  </a:lnTo>
                  <a:lnTo>
                    <a:pt x="103" y="10"/>
                  </a:lnTo>
                  <a:lnTo>
                    <a:pt x="104" y="10"/>
                  </a:lnTo>
                  <a:lnTo>
                    <a:pt x="106" y="10"/>
                  </a:lnTo>
                  <a:lnTo>
                    <a:pt x="109" y="6"/>
                  </a:lnTo>
                  <a:lnTo>
                    <a:pt x="110" y="5"/>
                  </a:lnTo>
                  <a:lnTo>
                    <a:pt x="111" y="4"/>
                  </a:lnTo>
                  <a:lnTo>
                    <a:pt x="111" y="3"/>
                  </a:lnTo>
                  <a:lnTo>
                    <a:pt x="111" y="1"/>
                  </a:lnTo>
                  <a:lnTo>
                    <a:pt x="111" y="0"/>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49" name="Freeform 18"/>
            <p:cNvSpPr>
              <a:spLocks/>
            </p:cNvSpPr>
            <p:nvPr/>
          </p:nvSpPr>
          <p:spPr bwMode="auto">
            <a:xfrm>
              <a:off x="3890" y="2409"/>
              <a:ext cx="266" cy="404"/>
            </a:xfrm>
            <a:custGeom>
              <a:avLst/>
              <a:gdLst>
                <a:gd name="T0" fmla="*/ 0 w 52"/>
                <a:gd name="T1" fmla="*/ 73 h 83"/>
                <a:gd name="T2" fmla="*/ 26 w 52"/>
                <a:gd name="T3" fmla="*/ 117 h 83"/>
                <a:gd name="T4" fmla="*/ 0 w 52"/>
                <a:gd name="T5" fmla="*/ 1304 h 83"/>
                <a:gd name="T6" fmla="*/ 0 w 52"/>
                <a:gd name="T7" fmla="*/ 1348 h 83"/>
                <a:gd name="T8" fmla="*/ 77 w 52"/>
                <a:gd name="T9" fmla="*/ 1942 h 83"/>
                <a:gd name="T10" fmla="*/ 102 w 52"/>
                <a:gd name="T11" fmla="*/ 1942 h 83"/>
                <a:gd name="T12" fmla="*/ 133 w 52"/>
                <a:gd name="T13" fmla="*/ 1918 h 83"/>
                <a:gd name="T14" fmla="*/ 184 w 52"/>
                <a:gd name="T15" fmla="*/ 1942 h 83"/>
                <a:gd name="T16" fmla="*/ 210 w 52"/>
                <a:gd name="T17" fmla="*/ 1918 h 83"/>
                <a:gd name="T18" fmla="*/ 210 w 52"/>
                <a:gd name="T19" fmla="*/ 1825 h 83"/>
                <a:gd name="T20" fmla="*/ 235 w 52"/>
                <a:gd name="T21" fmla="*/ 1777 h 83"/>
                <a:gd name="T22" fmla="*/ 261 w 52"/>
                <a:gd name="T23" fmla="*/ 1825 h 83"/>
                <a:gd name="T24" fmla="*/ 261 w 52"/>
                <a:gd name="T25" fmla="*/ 1850 h 83"/>
                <a:gd name="T26" fmla="*/ 286 w 52"/>
                <a:gd name="T27" fmla="*/ 1893 h 83"/>
                <a:gd name="T28" fmla="*/ 343 w 52"/>
                <a:gd name="T29" fmla="*/ 1966 h 83"/>
                <a:gd name="T30" fmla="*/ 368 w 52"/>
                <a:gd name="T31" fmla="*/ 1966 h 83"/>
                <a:gd name="T32" fmla="*/ 394 w 52"/>
                <a:gd name="T33" fmla="*/ 1966 h 83"/>
                <a:gd name="T34" fmla="*/ 445 w 52"/>
                <a:gd name="T35" fmla="*/ 1918 h 83"/>
                <a:gd name="T36" fmla="*/ 445 w 52"/>
                <a:gd name="T37" fmla="*/ 1918 h 83"/>
                <a:gd name="T38" fmla="*/ 471 w 52"/>
                <a:gd name="T39" fmla="*/ 1893 h 83"/>
                <a:gd name="T40" fmla="*/ 471 w 52"/>
                <a:gd name="T41" fmla="*/ 1893 h 83"/>
                <a:gd name="T42" fmla="*/ 471 w 52"/>
                <a:gd name="T43" fmla="*/ 1874 h 83"/>
                <a:gd name="T44" fmla="*/ 445 w 52"/>
                <a:gd name="T45" fmla="*/ 1874 h 83"/>
                <a:gd name="T46" fmla="*/ 445 w 52"/>
                <a:gd name="T47" fmla="*/ 1850 h 83"/>
                <a:gd name="T48" fmla="*/ 471 w 52"/>
                <a:gd name="T49" fmla="*/ 1825 h 83"/>
                <a:gd name="T50" fmla="*/ 471 w 52"/>
                <a:gd name="T51" fmla="*/ 1801 h 83"/>
                <a:gd name="T52" fmla="*/ 419 w 52"/>
                <a:gd name="T53" fmla="*/ 1777 h 83"/>
                <a:gd name="T54" fmla="*/ 419 w 52"/>
                <a:gd name="T55" fmla="*/ 1777 h 83"/>
                <a:gd name="T56" fmla="*/ 394 w 52"/>
                <a:gd name="T57" fmla="*/ 1777 h 83"/>
                <a:gd name="T58" fmla="*/ 368 w 52"/>
                <a:gd name="T59" fmla="*/ 1728 h 83"/>
                <a:gd name="T60" fmla="*/ 368 w 52"/>
                <a:gd name="T61" fmla="*/ 1704 h 83"/>
                <a:gd name="T62" fmla="*/ 368 w 52"/>
                <a:gd name="T63" fmla="*/ 1684 h 83"/>
                <a:gd name="T64" fmla="*/ 368 w 52"/>
                <a:gd name="T65" fmla="*/ 1684 h 83"/>
                <a:gd name="T66" fmla="*/ 368 w 52"/>
                <a:gd name="T67" fmla="*/ 1660 h 83"/>
                <a:gd name="T68" fmla="*/ 1361 w 52"/>
                <a:gd name="T69" fmla="*/ 1562 h 83"/>
                <a:gd name="T70" fmla="*/ 1361 w 52"/>
                <a:gd name="T71" fmla="*/ 1538 h 83"/>
                <a:gd name="T72" fmla="*/ 1310 w 52"/>
                <a:gd name="T73" fmla="*/ 1494 h 83"/>
                <a:gd name="T74" fmla="*/ 1310 w 52"/>
                <a:gd name="T75" fmla="*/ 1373 h 83"/>
                <a:gd name="T76" fmla="*/ 1258 w 52"/>
                <a:gd name="T77" fmla="*/ 1304 h 83"/>
                <a:gd name="T78" fmla="*/ 1258 w 52"/>
                <a:gd name="T79" fmla="*/ 1231 h 83"/>
                <a:gd name="T80" fmla="*/ 1284 w 52"/>
                <a:gd name="T81" fmla="*/ 1183 h 83"/>
                <a:gd name="T82" fmla="*/ 1284 w 52"/>
                <a:gd name="T83" fmla="*/ 1115 h 83"/>
                <a:gd name="T84" fmla="*/ 1310 w 52"/>
                <a:gd name="T85" fmla="*/ 1066 h 83"/>
                <a:gd name="T86" fmla="*/ 1335 w 52"/>
                <a:gd name="T87" fmla="*/ 1066 h 83"/>
                <a:gd name="T88" fmla="*/ 1284 w 52"/>
                <a:gd name="T89" fmla="*/ 1042 h 83"/>
                <a:gd name="T90" fmla="*/ 1310 w 52"/>
                <a:gd name="T91" fmla="*/ 993 h 83"/>
                <a:gd name="T92" fmla="*/ 1284 w 52"/>
                <a:gd name="T93" fmla="*/ 973 h 83"/>
                <a:gd name="T94" fmla="*/ 1258 w 52"/>
                <a:gd name="T95" fmla="*/ 949 h 83"/>
                <a:gd name="T96" fmla="*/ 1228 w 52"/>
                <a:gd name="T97" fmla="*/ 925 h 83"/>
                <a:gd name="T98" fmla="*/ 1202 w 52"/>
                <a:gd name="T99" fmla="*/ 876 h 83"/>
                <a:gd name="T100" fmla="*/ 1177 w 52"/>
                <a:gd name="T101" fmla="*/ 852 h 83"/>
                <a:gd name="T102" fmla="*/ 941 w 52"/>
                <a:gd name="T103" fmla="*/ 0 h 83"/>
                <a:gd name="T104" fmla="*/ 0 w 52"/>
                <a:gd name="T105" fmla="*/ 73 h 83"/>
                <a:gd name="T106" fmla="*/ 0 w 52"/>
                <a:gd name="T107" fmla="*/ 73 h 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
                <a:gd name="T163" fmla="*/ 0 h 83"/>
                <a:gd name="T164" fmla="*/ 52 w 52"/>
                <a:gd name="T165" fmla="*/ 83 h 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 h="83">
                  <a:moveTo>
                    <a:pt x="0" y="3"/>
                  </a:moveTo>
                  <a:lnTo>
                    <a:pt x="1" y="5"/>
                  </a:lnTo>
                  <a:lnTo>
                    <a:pt x="0" y="55"/>
                  </a:lnTo>
                  <a:lnTo>
                    <a:pt x="0" y="57"/>
                  </a:lnTo>
                  <a:lnTo>
                    <a:pt x="3" y="82"/>
                  </a:lnTo>
                  <a:lnTo>
                    <a:pt x="4" y="82"/>
                  </a:lnTo>
                  <a:lnTo>
                    <a:pt x="5" y="81"/>
                  </a:lnTo>
                  <a:lnTo>
                    <a:pt x="7" y="82"/>
                  </a:lnTo>
                  <a:lnTo>
                    <a:pt x="8" y="81"/>
                  </a:lnTo>
                  <a:lnTo>
                    <a:pt x="8" y="77"/>
                  </a:lnTo>
                  <a:lnTo>
                    <a:pt x="9" y="75"/>
                  </a:lnTo>
                  <a:lnTo>
                    <a:pt x="10" y="77"/>
                  </a:lnTo>
                  <a:lnTo>
                    <a:pt x="10" y="78"/>
                  </a:lnTo>
                  <a:lnTo>
                    <a:pt x="11" y="80"/>
                  </a:lnTo>
                  <a:lnTo>
                    <a:pt x="13" y="83"/>
                  </a:lnTo>
                  <a:lnTo>
                    <a:pt x="14" y="83"/>
                  </a:lnTo>
                  <a:lnTo>
                    <a:pt x="15" y="83"/>
                  </a:lnTo>
                  <a:lnTo>
                    <a:pt x="17" y="81"/>
                  </a:lnTo>
                  <a:lnTo>
                    <a:pt x="18" y="80"/>
                  </a:lnTo>
                  <a:lnTo>
                    <a:pt x="18" y="79"/>
                  </a:lnTo>
                  <a:lnTo>
                    <a:pt x="17" y="79"/>
                  </a:lnTo>
                  <a:lnTo>
                    <a:pt x="17" y="78"/>
                  </a:lnTo>
                  <a:lnTo>
                    <a:pt x="18" y="77"/>
                  </a:lnTo>
                  <a:lnTo>
                    <a:pt x="18" y="76"/>
                  </a:lnTo>
                  <a:lnTo>
                    <a:pt x="16" y="75"/>
                  </a:lnTo>
                  <a:lnTo>
                    <a:pt x="15" y="75"/>
                  </a:lnTo>
                  <a:lnTo>
                    <a:pt x="14" y="73"/>
                  </a:lnTo>
                  <a:lnTo>
                    <a:pt x="14" y="72"/>
                  </a:lnTo>
                  <a:lnTo>
                    <a:pt x="14" y="71"/>
                  </a:lnTo>
                  <a:lnTo>
                    <a:pt x="14" y="70"/>
                  </a:lnTo>
                  <a:lnTo>
                    <a:pt x="52" y="66"/>
                  </a:lnTo>
                  <a:lnTo>
                    <a:pt x="52" y="65"/>
                  </a:lnTo>
                  <a:lnTo>
                    <a:pt x="50" y="63"/>
                  </a:lnTo>
                  <a:lnTo>
                    <a:pt x="50" y="58"/>
                  </a:lnTo>
                  <a:lnTo>
                    <a:pt x="48" y="55"/>
                  </a:lnTo>
                  <a:lnTo>
                    <a:pt x="48" y="52"/>
                  </a:lnTo>
                  <a:lnTo>
                    <a:pt x="49" y="50"/>
                  </a:lnTo>
                  <a:lnTo>
                    <a:pt x="49" y="47"/>
                  </a:lnTo>
                  <a:lnTo>
                    <a:pt x="50" y="45"/>
                  </a:lnTo>
                  <a:lnTo>
                    <a:pt x="51" y="45"/>
                  </a:lnTo>
                  <a:lnTo>
                    <a:pt x="49" y="44"/>
                  </a:lnTo>
                  <a:lnTo>
                    <a:pt x="50" y="42"/>
                  </a:lnTo>
                  <a:lnTo>
                    <a:pt x="49" y="41"/>
                  </a:lnTo>
                  <a:lnTo>
                    <a:pt x="48" y="40"/>
                  </a:lnTo>
                  <a:lnTo>
                    <a:pt x="47" y="39"/>
                  </a:lnTo>
                  <a:lnTo>
                    <a:pt x="46" y="37"/>
                  </a:lnTo>
                  <a:lnTo>
                    <a:pt x="45" y="36"/>
                  </a:lnTo>
                  <a:lnTo>
                    <a:pt x="36" y="0"/>
                  </a:lnTo>
                  <a:lnTo>
                    <a:pt x="0" y="3"/>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50" name="Freeform 19"/>
            <p:cNvSpPr>
              <a:spLocks/>
            </p:cNvSpPr>
            <p:nvPr/>
          </p:nvSpPr>
          <p:spPr bwMode="auto">
            <a:xfrm>
              <a:off x="4060" y="1789"/>
              <a:ext cx="291" cy="307"/>
            </a:xfrm>
            <a:custGeom>
              <a:avLst/>
              <a:gdLst>
                <a:gd name="T0" fmla="*/ 133 w 57"/>
                <a:gd name="T1" fmla="*/ 1306 h 63"/>
                <a:gd name="T2" fmla="*/ 209 w 57"/>
                <a:gd name="T3" fmla="*/ 1330 h 63"/>
                <a:gd name="T4" fmla="*/ 260 w 57"/>
                <a:gd name="T5" fmla="*/ 1306 h 63"/>
                <a:gd name="T6" fmla="*/ 337 w 57"/>
                <a:gd name="T7" fmla="*/ 1403 h 63"/>
                <a:gd name="T8" fmla="*/ 470 w 57"/>
                <a:gd name="T9" fmla="*/ 1423 h 63"/>
                <a:gd name="T10" fmla="*/ 572 w 57"/>
                <a:gd name="T11" fmla="*/ 1447 h 63"/>
                <a:gd name="T12" fmla="*/ 653 w 57"/>
                <a:gd name="T13" fmla="*/ 1447 h 63"/>
                <a:gd name="T14" fmla="*/ 730 w 57"/>
                <a:gd name="T15" fmla="*/ 1447 h 63"/>
                <a:gd name="T16" fmla="*/ 756 w 57"/>
                <a:gd name="T17" fmla="*/ 1403 h 63"/>
                <a:gd name="T18" fmla="*/ 807 w 57"/>
                <a:gd name="T19" fmla="*/ 1403 h 63"/>
                <a:gd name="T20" fmla="*/ 888 w 57"/>
                <a:gd name="T21" fmla="*/ 1472 h 63"/>
                <a:gd name="T22" fmla="*/ 939 w 57"/>
                <a:gd name="T23" fmla="*/ 1496 h 63"/>
                <a:gd name="T24" fmla="*/ 1016 w 57"/>
                <a:gd name="T25" fmla="*/ 1447 h 63"/>
                <a:gd name="T26" fmla="*/ 1041 w 57"/>
                <a:gd name="T27" fmla="*/ 1379 h 63"/>
                <a:gd name="T28" fmla="*/ 1067 w 57"/>
                <a:gd name="T29" fmla="*/ 1233 h 63"/>
                <a:gd name="T30" fmla="*/ 1149 w 57"/>
                <a:gd name="T31" fmla="*/ 1282 h 63"/>
                <a:gd name="T32" fmla="*/ 1174 w 57"/>
                <a:gd name="T33" fmla="*/ 1213 h 63"/>
                <a:gd name="T34" fmla="*/ 1225 w 57"/>
                <a:gd name="T35" fmla="*/ 1116 h 63"/>
                <a:gd name="T36" fmla="*/ 1251 w 57"/>
                <a:gd name="T37" fmla="*/ 1067 h 63"/>
                <a:gd name="T38" fmla="*/ 1327 w 57"/>
                <a:gd name="T39" fmla="*/ 1043 h 63"/>
                <a:gd name="T40" fmla="*/ 1384 w 57"/>
                <a:gd name="T41" fmla="*/ 975 h 63"/>
                <a:gd name="T42" fmla="*/ 1435 w 57"/>
                <a:gd name="T43" fmla="*/ 926 h 63"/>
                <a:gd name="T44" fmla="*/ 1435 w 57"/>
                <a:gd name="T45" fmla="*/ 853 h 63"/>
                <a:gd name="T46" fmla="*/ 1460 w 57"/>
                <a:gd name="T47" fmla="*/ 809 h 63"/>
                <a:gd name="T48" fmla="*/ 1409 w 57"/>
                <a:gd name="T49" fmla="*/ 619 h 63"/>
                <a:gd name="T50" fmla="*/ 1435 w 57"/>
                <a:gd name="T51" fmla="*/ 546 h 63"/>
                <a:gd name="T52" fmla="*/ 1486 w 57"/>
                <a:gd name="T53" fmla="*/ 521 h 63"/>
                <a:gd name="T54" fmla="*/ 1200 w 57"/>
                <a:gd name="T55" fmla="*/ 73 h 63"/>
                <a:gd name="T56" fmla="*/ 1093 w 57"/>
                <a:gd name="T57" fmla="*/ 141 h 63"/>
                <a:gd name="T58" fmla="*/ 965 w 57"/>
                <a:gd name="T59" fmla="*/ 239 h 63"/>
                <a:gd name="T60" fmla="*/ 888 w 57"/>
                <a:gd name="T61" fmla="*/ 239 h 63"/>
                <a:gd name="T62" fmla="*/ 781 w 57"/>
                <a:gd name="T63" fmla="*/ 307 h 63"/>
                <a:gd name="T64" fmla="*/ 705 w 57"/>
                <a:gd name="T65" fmla="*/ 283 h 63"/>
                <a:gd name="T66" fmla="*/ 653 w 57"/>
                <a:gd name="T67" fmla="*/ 283 h 63"/>
                <a:gd name="T68" fmla="*/ 653 w 57"/>
                <a:gd name="T69" fmla="*/ 263 h 63"/>
                <a:gd name="T70" fmla="*/ 495 w 57"/>
                <a:gd name="T71" fmla="*/ 214 h 63"/>
                <a:gd name="T72" fmla="*/ 444 w 57"/>
                <a:gd name="T73" fmla="*/ 239 h 63"/>
                <a:gd name="T74" fmla="*/ 0 w 57"/>
                <a:gd name="T75" fmla="*/ 263 h 6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63"/>
                <a:gd name="T116" fmla="*/ 57 w 57"/>
                <a:gd name="T117" fmla="*/ 63 h 6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63">
                  <a:moveTo>
                    <a:pt x="0" y="11"/>
                  </a:moveTo>
                  <a:lnTo>
                    <a:pt x="5" y="55"/>
                  </a:lnTo>
                  <a:lnTo>
                    <a:pt x="6" y="55"/>
                  </a:lnTo>
                  <a:lnTo>
                    <a:pt x="8" y="56"/>
                  </a:lnTo>
                  <a:lnTo>
                    <a:pt x="10" y="55"/>
                  </a:lnTo>
                  <a:lnTo>
                    <a:pt x="12" y="57"/>
                  </a:lnTo>
                  <a:lnTo>
                    <a:pt x="13" y="59"/>
                  </a:lnTo>
                  <a:lnTo>
                    <a:pt x="15" y="60"/>
                  </a:lnTo>
                  <a:lnTo>
                    <a:pt x="18" y="60"/>
                  </a:lnTo>
                  <a:lnTo>
                    <a:pt x="21" y="62"/>
                  </a:lnTo>
                  <a:lnTo>
                    <a:pt x="22" y="61"/>
                  </a:lnTo>
                  <a:lnTo>
                    <a:pt x="23" y="60"/>
                  </a:lnTo>
                  <a:lnTo>
                    <a:pt x="25" y="61"/>
                  </a:lnTo>
                  <a:lnTo>
                    <a:pt x="27" y="61"/>
                  </a:lnTo>
                  <a:lnTo>
                    <a:pt x="28" y="61"/>
                  </a:lnTo>
                  <a:lnTo>
                    <a:pt x="29" y="60"/>
                  </a:lnTo>
                  <a:lnTo>
                    <a:pt x="29" y="59"/>
                  </a:lnTo>
                  <a:lnTo>
                    <a:pt x="31" y="58"/>
                  </a:lnTo>
                  <a:lnTo>
                    <a:pt x="31" y="59"/>
                  </a:lnTo>
                  <a:lnTo>
                    <a:pt x="33" y="61"/>
                  </a:lnTo>
                  <a:lnTo>
                    <a:pt x="34" y="62"/>
                  </a:lnTo>
                  <a:lnTo>
                    <a:pt x="36" y="63"/>
                  </a:lnTo>
                  <a:lnTo>
                    <a:pt x="38" y="63"/>
                  </a:lnTo>
                  <a:lnTo>
                    <a:pt x="39" y="61"/>
                  </a:lnTo>
                  <a:lnTo>
                    <a:pt x="40" y="60"/>
                  </a:lnTo>
                  <a:lnTo>
                    <a:pt x="40" y="58"/>
                  </a:lnTo>
                  <a:lnTo>
                    <a:pt x="40" y="56"/>
                  </a:lnTo>
                  <a:lnTo>
                    <a:pt x="41" y="52"/>
                  </a:lnTo>
                  <a:lnTo>
                    <a:pt x="42" y="52"/>
                  </a:lnTo>
                  <a:lnTo>
                    <a:pt x="44" y="54"/>
                  </a:lnTo>
                  <a:lnTo>
                    <a:pt x="45" y="52"/>
                  </a:lnTo>
                  <a:lnTo>
                    <a:pt x="45" y="51"/>
                  </a:lnTo>
                  <a:lnTo>
                    <a:pt x="46" y="48"/>
                  </a:lnTo>
                  <a:lnTo>
                    <a:pt x="47" y="47"/>
                  </a:lnTo>
                  <a:lnTo>
                    <a:pt x="47" y="46"/>
                  </a:lnTo>
                  <a:lnTo>
                    <a:pt x="48" y="45"/>
                  </a:lnTo>
                  <a:lnTo>
                    <a:pt x="49" y="45"/>
                  </a:lnTo>
                  <a:lnTo>
                    <a:pt x="51" y="44"/>
                  </a:lnTo>
                  <a:lnTo>
                    <a:pt x="53" y="41"/>
                  </a:lnTo>
                  <a:lnTo>
                    <a:pt x="54" y="41"/>
                  </a:lnTo>
                  <a:lnTo>
                    <a:pt x="55" y="39"/>
                  </a:lnTo>
                  <a:lnTo>
                    <a:pt x="55" y="37"/>
                  </a:lnTo>
                  <a:lnTo>
                    <a:pt x="55" y="36"/>
                  </a:lnTo>
                  <a:lnTo>
                    <a:pt x="55" y="35"/>
                  </a:lnTo>
                  <a:lnTo>
                    <a:pt x="56" y="34"/>
                  </a:lnTo>
                  <a:lnTo>
                    <a:pt x="57" y="27"/>
                  </a:lnTo>
                  <a:lnTo>
                    <a:pt x="54" y="26"/>
                  </a:lnTo>
                  <a:lnTo>
                    <a:pt x="56" y="25"/>
                  </a:lnTo>
                  <a:lnTo>
                    <a:pt x="55" y="23"/>
                  </a:lnTo>
                  <a:lnTo>
                    <a:pt x="56" y="22"/>
                  </a:lnTo>
                  <a:lnTo>
                    <a:pt x="57" y="22"/>
                  </a:lnTo>
                  <a:lnTo>
                    <a:pt x="53" y="0"/>
                  </a:lnTo>
                  <a:lnTo>
                    <a:pt x="46" y="3"/>
                  </a:lnTo>
                  <a:lnTo>
                    <a:pt x="44" y="5"/>
                  </a:lnTo>
                  <a:lnTo>
                    <a:pt x="42" y="6"/>
                  </a:lnTo>
                  <a:lnTo>
                    <a:pt x="39" y="10"/>
                  </a:lnTo>
                  <a:lnTo>
                    <a:pt x="37" y="10"/>
                  </a:lnTo>
                  <a:lnTo>
                    <a:pt x="36" y="10"/>
                  </a:lnTo>
                  <a:lnTo>
                    <a:pt x="34" y="10"/>
                  </a:lnTo>
                  <a:lnTo>
                    <a:pt x="33" y="11"/>
                  </a:lnTo>
                  <a:lnTo>
                    <a:pt x="30" y="13"/>
                  </a:lnTo>
                  <a:lnTo>
                    <a:pt x="29" y="13"/>
                  </a:lnTo>
                  <a:lnTo>
                    <a:pt x="27" y="12"/>
                  </a:lnTo>
                  <a:lnTo>
                    <a:pt x="26" y="13"/>
                  </a:lnTo>
                  <a:lnTo>
                    <a:pt x="25" y="12"/>
                  </a:lnTo>
                  <a:lnTo>
                    <a:pt x="26" y="11"/>
                  </a:lnTo>
                  <a:lnTo>
                    <a:pt x="25" y="11"/>
                  </a:lnTo>
                  <a:lnTo>
                    <a:pt x="23" y="11"/>
                  </a:lnTo>
                  <a:lnTo>
                    <a:pt x="19" y="9"/>
                  </a:lnTo>
                  <a:lnTo>
                    <a:pt x="18" y="9"/>
                  </a:lnTo>
                  <a:lnTo>
                    <a:pt x="17" y="10"/>
                  </a:lnTo>
                  <a:lnTo>
                    <a:pt x="17" y="9"/>
                  </a:lnTo>
                  <a:lnTo>
                    <a:pt x="0" y="11"/>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51" name="Freeform 20"/>
            <p:cNvSpPr>
              <a:spLocks/>
            </p:cNvSpPr>
            <p:nvPr/>
          </p:nvSpPr>
          <p:spPr bwMode="auto">
            <a:xfrm>
              <a:off x="4141" y="2179"/>
              <a:ext cx="610" cy="249"/>
            </a:xfrm>
            <a:custGeom>
              <a:avLst/>
              <a:gdLst>
                <a:gd name="T0" fmla="*/ 51 w 119"/>
                <a:gd name="T1" fmla="*/ 976 h 51"/>
                <a:gd name="T2" fmla="*/ 108 w 119"/>
                <a:gd name="T3" fmla="*/ 928 h 51"/>
                <a:gd name="T4" fmla="*/ 133 w 119"/>
                <a:gd name="T5" fmla="*/ 859 h 51"/>
                <a:gd name="T6" fmla="*/ 369 w 119"/>
                <a:gd name="T7" fmla="*/ 737 h 51"/>
                <a:gd name="T8" fmla="*/ 472 w 119"/>
                <a:gd name="T9" fmla="*/ 644 h 51"/>
                <a:gd name="T10" fmla="*/ 528 w 119"/>
                <a:gd name="T11" fmla="*/ 644 h 51"/>
                <a:gd name="T12" fmla="*/ 554 w 119"/>
                <a:gd name="T13" fmla="*/ 596 h 51"/>
                <a:gd name="T14" fmla="*/ 605 w 119"/>
                <a:gd name="T15" fmla="*/ 596 h 51"/>
                <a:gd name="T16" fmla="*/ 738 w 119"/>
                <a:gd name="T17" fmla="*/ 547 h 51"/>
                <a:gd name="T18" fmla="*/ 866 w 119"/>
                <a:gd name="T19" fmla="*/ 405 h 51"/>
                <a:gd name="T20" fmla="*/ 866 w 119"/>
                <a:gd name="T21" fmla="*/ 308 h 51"/>
                <a:gd name="T22" fmla="*/ 974 w 119"/>
                <a:gd name="T23" fmla="*/ 308 h 51"/>
                <a:gd name="T24" fmla="*/ 1102 w 119"/>
                <a:gd name="T25" fmla="*/ 288 h 51"/>
                <a:gd name="T26" fmla="*/ 2968 w 119"/>
                <a:gd name="T27" fmla="*/ 24 h 51"/>
                <a:gd name="T28" fmla="*/ 2994 w 119"/>
                <a:gd name="T29" fmla="*/ 49 h 51"/>
                <a:gd name="T30" fmla="*/ 3050 w 119"/>
                <a:gd name="T31" fmla="*/ 117 h 51"/>
                <a:gd name="T32" fmla="*/ 3050 w 119"/>
                <a:gd name="T33" fmla="*/ 142 h 51"/>
                <a:gd name="T34" fmla="*/ 2994 w 119"/>
                <a:gd name="T35" fmla="*/ 117 h 51"/>
                <a:gd name="T36" fmla="*/ 2968 w 119"/>
                <a:gd name="T37" fmla="*/ 142 h 51"/>
                <a:gd name="T38" fmla="*/ 2865 w 119"/>
                <a:gd name="T39" fmla="*/ 190 h 51"/>
                <a:gd name="T40" fmla="*/ 2758 w 119"/>
                <a:gd name="T41" fmla="*/ 264 h 51"/>
                <a:gd name="T42" fmla="*/ 2783 w 119"/>
                <a:gd name="T43" fmla="*/ 288 h 51"/>
                <a:gd name="T44" fmla="*/ 2942 w 119"/>
                <a:gd name="T45" fmla="*/ 215 h 51"/>
                <a:gd name="T46" fmla="*/ 2994 w 119"/>
                <a:gd name="T47" fmla="*/ 264 h 51"/>
                <a:gd name="T48" fmla="*/ 3019 w 119"/>
                <a:gd name="T49" fmla="*/ 264 h 51"/>
                <a:gd name="T50" fmla="*/ 3101 w 119"/>
                <a:gd name="T51" fmla="*/ 215 h 51"/>
                <a:gd name="T52" fmla="*/ 3127 w 119"/>
                <a:gd name="T53" fmla="*/ 332 h 51"/>
                <a:gd name="T54" fmla="*/ 3076 w 119"/>
                <a:gd name="T55" fmla="*/ 405 h 51"/>
                <a:gd name="T56" fmla="*/ 2994 w 119"/>
                <a:gd name="T57" fmla="*/ 454 h 51"/>
                <a:gd name="T58" fmla="*/ 2891 w 119"/>
                <a:gd name="T59" fmla="*/ 478 h 51"/>
                <a:gd name="T60" fmla="*/ 2865 w 119"/>
                <a:gd name="T61" fmla="*/ 454 h 51"/>
                <a:gd name="T62" fmla="*/ 2840 w 119"/>
                <a:gd name="T63" fmla="*/ 430 h 51"/>
                <a:gd name="T64" fmla="*/ 2840 w 119"/>
                <a:gd name="T65" fmla="*/ 503 h 51"/>
                <a:gd name="T66" fmla="*/ 2865 w 119"/>
                <a:gd name="T67" fmla="*/ 522 h 51"/>
                <a:gd name="T68" fmla="*/ 2891 w 119"/>
                <a:gd name="T69" fmla="*/ 571 h 51"/>
                <a:gd name="T70" fmla="*/ 2758 w 119"/>
                <a:gd name="T71" fmla="*/ 644 h 51"/>
                <a:gd name="T72" fmla="*/ 2758 w 119"/>
                <a:gd name="T73" fmla="*/ 693 h 51"/>
                <a:gd name="T74" fmla="*/ 2942 w 119"/>
                <a:gd name="T75" fmla="*/ 644 h 51"/>
                <a:gd name="T76" fmla="*/ 2994 w 119"/>
                <a:gd name="T77" fmla="*/ 644 h 51"/>
                <a:gd name="T78" fmla="*/ 2865 w 119"/>
                <a:gd name="T79" fmla="*/ 762 h 51"/>
                <a:gd name="T80" fmla="*/ 2707 w 119"/>
                <a:gd name="T81" fmla="*/ 859 h 51"/>
                <a:gd name="T82" fmla="*/ 2681 w 119"/>
                <a:gd name="T83" fmla="*/ 884 h 51"/>
                <a:gd name="T84" fmla="*/ 2522 w 119"/>
                <a:gd name="T85" fmla="*/ 1050 h 51"/>
                <a:gd name="T86" fmla="*/ 2445 w 119"/>
                <a:gd name="T87" fmla="*/ 1191 h 51"/>
                <a:gd name="T88" fmla="*/ 1815 w 119"/>
                <a:gd name="T89" fmla="*/ 928 h 51"/>
                <a:gd name="T90" fmla="*/ 1312 w 119"/>
                <a:gd name="T91" fmla="*/ 859 h 51"/>
                <a:gd name="T92" fmla="*/ 1287 w 119"/>
                <a:gd name="T93" fmla="*/ 859 h 51"/>
                <a:gd name="T94" fmla="*/ 789 w 119"/>
                <a:gd name="T95" fmla="*/ 884 h 51"/>
                <a:gd name="T96" fmla="*/ 682 w 119"/>
                <a:gd name="T97" fmla="*/ 952 h 51"/>
                <a:gd name="T98" fmla="*/ 0 w 119"/>
                <a:gd name="T99" fmla="*/ 1074 h 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
                <a:gd name="T151" fmla="*/ 0 h 51"/>
                <a:gd name="T152" fmla="*/ 119 w 119"/>
                <a:gd name="T153" fmla="*/ 51 h 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 h="51">
                  <a:moveTo>
                    <a:pt x="0" y="45"/>
                  </a:moveTo>
                  <a:lnTo>
                    <a:pt x="1" y="41"/>
                  </a:lnTo>
                  <a:lnTo>
                    <a:pt x="2" y="41"/>
                  </a:lnTo>
                  <a:lnTo>
                    <a:pt x="3" y="40"/>
                  </a:lnTo>
                  <a:lnTo>
                    <a:pt x="4" y="39"/>
                  </a:lnTo>
                  <a:lnTo>
                    <a:pt x="3" y="38"/>
                  </a:lnTo>
                  <a:lnTo>
                    <a:pt x="4" y="37"/>
                  </a:lnTo>
                  <a:lnTo>
                    <a:pt x="5" y="36"/>
                  </a:lnTo>
                  <a:lnTo>
                    <a:pt x="8" y="35"/>
                  </a:lnTo>
                  <a:lnTo>
                    <a:pt x="11" y="34"/>
                  </a:lnTo>
                  <a:lnTo>
                    <a:pt x="14" y="31"/>
                  </a:lnTo>
                  <a:lnTo>
                    <a:pt x="15" y="31"/>
                  </a:lnTo>
                  <a:lnTo>
                    <a:pt x="17" y="29"/>
                  </a:lnTo>
                  <a:lnTo>
                    <a:pt x="18" y="27"/>
                  </a:lnTo>
                  <a:lnTo>
                    <a:pt x="19" y="27"/>
                  </a:lnTo>
                  <a:lnTo>
                    <a:pt x="20" y="27"/>
                  </a:lnTo>
                  <a:lnTo>
                    <a:pt x="20" y="26"/>
                  </a:lnTo>
                  <a:lnTo>
                    <a:pt x="21" y="25"/>
                  </a:lnTo>
                  <a:lnTo>
                    <a:pt x="22" y="26"/>
                  </a:lnTo>
                  <a:lnTo>
                    <a:pt x="23" y="25"/>
                  </a:lnTo>
                  <a:lnTo>
                    <a:pt x="25" y="23"/>
                  </a:lnTo>
                  <a:lnTo>
                    <a:pt x="26" y="23"/>
                  </a:lnTo>
                  <a:lnTo>
                    <a:pt x="28" y="23"/>
                  </a:lnTo>
                  <a:lnTo>
                    <a:pt x="31" y="19"/>
                  </a:lnTo>
                  <a:lnTo>
                    <a:pt x="32" y="18"/>
                  </a:lnTo>
                  <a:lnTo>
                    <a:pt x="33" y="17"/>
                  </a:lnTo>
                  <a:lnTo>
                    <a:pt x="33" y="16"/>
                  </a:lnTo>
                  <a:lnTo>
                    <a:pt x="33" y="14"/>
                  </a:lnTo>
                  <a:lnTo>
                    <a:pt x="33" y="13"/>
                  </a:lnTo>
                  <a:lnTo>
                    <a:pt x="37" y="12"/>
                  </a:lnTo>
                  <a:lnTo>
                    <a:pt x="37" y="13"/>
                  </a:lnTo>
                  <a:lnTo>
                    <a:pt x="40" y="13"/>
                  </a:lnTo>
                  <a:lnTo>
                    <a:pt x="42" y="12"/>
                  </a:lnTo>
                  <a:lnTo>
                    <a:pt x="78" y="7"/>
                  </a:lnTo>
                  <a:lnTo>
                    <a:pt x="112" y="0"/>
                  </a:lnTo>
                  <a:lnTo>
                    <a:pt x="113" y="1"/>
                  </a:lnTo>
                  <a:lnTo>
                    <a:pt x="114" y="2"/>
                  </a:lnTo>
                  <a:lnTo>
                    <a:pt x="115" y="3"/>
                  </a:lnTo>
                  <a:lnTo>
                    <a:pt x="116" y="5"/>
                  </a:lnTo>
                  <a:lnTo>
                    <a:pt x="116" y="6"/>
                  </a:lnTo>
                  <a:lnTo>
                    <a:pt x="115" y="5"/>
                  </a:lnTo>
                  <a:lnTo>
                    <a:pt x="114" y="5"/>
                  </a:lnTo>
                  <a:lnTo>
                    <a:pt x="113" y="5"/>
                  </a:lnTo>
                  <a:lnTo>
                    <a:pt x="112" y="5"/>
                  </a:lnTo>
                  <a:lnTo>
                    <a:pt x="113" y="6"/>
                  </a:lnTo>
                  <a:lnTo>
                    <a:pt x="110" y="8"/>
                  </a:lnTo>
                  <a:lnTo>
                    <a:pt x="109" y="8"/>
                  </a:lnTo>
                  <a:lnTo>
                    <a:pt x="108" y="10"/>
                  </a:lnTo>
                  <a:lnTo>
                    <a:pt x="106" y="10"/>
                  </a:lnTo>
                  <a:lnTo>
                    <a:pt x="105" y="11"/>
                  </a:lnTo>
                  <a:lnTo>
                    <a:pt x="105" y="12"/>
                  </a:lnTo>
                  <a:lnTo>
                    <a:pt x="106" y="12"/>
                  </a:lnTo>
                  <a:lnTo>
                    <a:pt x="108" y="11"/>
                  </a:lnTo>
                  <a:lnTo>
                    <a:pt x="111" y="10"/>
                  </a:lnTo>
                  <a:lnTo>
                    <a:pt x="112" y="9"/>
                  </a:lnTo>
                  <a:lnTo>
                    <a:pt x="114" y="9"/>
                  </a:lnTo>
                  <a:lnTo>
                    <a:pt x="114" y="10"/>
                  </a:lnTo>
                  <a:lnTo>
                    <a:pt x="114" y="11"/>
                  </a:lnTo>
                  <a:lnTo>
                    <a:pt x="115" y="12"/>
                  </a:lnTo>
                  <a:lnTo>
                    <a:pt x="115" y="11"/>
                  </a:lnTo>
                  <a:lnTo>
                    <a:pt x="116" y="11"/>
                  </a:lnTo>
                  <a:lnTo>
                    <a:pt x="117" y="9"/>
                  </a:lnTo>
                  <a:lnTo>
                    <a:pt x="118" y="9"/>
                  </a:lnTo>
                  <a:lnTo>
                    <a:pt x="119" y="11"/>
                  </a:lnTo>
                  <a:lnTo>
                    <a:pt x="119" y="14"/>
                  </a:lnTo>
                  <a:lnTo>
                    <a:pt x="119" y="15"/>
                  </a:lnTo>
                  <a:lnTo>
                    <a:pt x="117" y="16"/>
                  </a:lnTo>
                  <a:lnTo>
                    <a:pt x="117" y="17"/>
                  </a:lnTo>
                  <a:lnTo>
                    <a:pt x="117" y="18"/>
                  </a:lnTo>
                  <a:lnTo>
                    <a:pt x="115" y="19"/>
                  </a:lnTo>
                  <a:lnTo>
                    <a:pt x="114" y="19"/>
                  </a:lnTo>
                  <a:lnTo>
                    <a:pt x="113" y="20"/>
                  </a:lnTo>
                  <a:lnTo>
                    <a:pt x="111" y="20"/>
                  </a:lnTo>
                  <a:lnTo>
                    <a:pt x="110" y="20"/>
                  </a:lnTo>
                  <a:lnTo>
                    <a:pt x="109" y="19"/>
                  </a:lnTo>
                  <a:lnTo>
                    <a:pt x="109" y="18"/>
                  </a:lnTo>
                  <a:lnTo>
                    <a:pt x="108" y="18"/>
                  </a:lnTo>
                  <a:lnTo>
                    <a:pt x="108" y="20"/>
                  </a:lnTo>
                  <a:lnTo>
                    <a:pt x="108" y="21"/>
                  </a:lnTo>
                  <a:lnTo>
                    <a:pt x="108" y="22"/>
                  </a:lnTo>
                  <a:lnTo>
                    <a:pt x="109" y="22"/>
                  </a:lnTo>
                  <a:lnTo>
                    <a:pt x="110" y="23"/>
                  </a:lnTo>
                  <a:lnTo>
                    <a:pt x="110" y="24"/>
                  </a:lnTo>
                  <a:lnTo>
                    <a:pt x="107" y="28"/>
                  </a:lnTo>
                  <a:lnTo>
                    <a:pt x="105" y="27"/>
                  </a:lnTo>
                  <a:lnTo>
                    <a:pt x="104" y="27"/>
                  </a:lnTo>
                  <a:lnTo>
                    <a:pt x="104" y="28"/>
                  </a:lnTo>
                  <a:lnTo>
                    <a:pt x="105" y="29"/>
                  </a:lnTo>
                  <a:lnTo>
                    <a:pt x="108" y="28"/>
                  </a:lnTo>
                  <a:lnTo>
                    <a:pt x="110" y="28"/>
                  </a:lnTo>
                  <a:lnTo>
                    <a:pt x="112" y="27"/>
                  </a:lnTo>
                  <a:lnTo>
                    <a:pt x="112" y="26"/>
                  </a:lnTo>
                  <a:lnTo>
                    <a:pt x="113" y="26"/>
                  </a:lnTo>
                  <a:lnTo>
                    <a:pt x="114" y="27"/>
                  </a:lnTo>
                  <a:lnTo>
                    <a:pt x="113" y="29"/>
                  </a:lnTo>
                  <a:lnTo>
                    <a:pt x="111" y="31"/>
                  </a:lnTo>
                  <a:lnTo>
                    <a:pt x="109" y="32"/>
                  </a:lnTo>
                  <a:lnTo>
                    <a:pt x="108" y="32"/>
                  </a:lnTo>
                  <a:lnTo>
                    <a:pt x="105" y="32"/>
                  </a:lnTo>
                  <a:lnTo>
                    <a:pt x="103" y="36"/>
                  </a:lnTo>
                  <a:lnTo>
                    <a:pt x="102" y="37"/>
                  </a:lnTo>
                  <a:lnTo>
                    <a:pt x="99" y="39"/>
                  </a:lnTo>
                  <a:lnTo>
                    <a:pt x="97" y="41"/>
                  </a:lnTo>
                  <a:lnTo>
                    <a:pt x="96" y="44"/>
                  </a:lnTo>
                  <a:lnTo>
                    <a:pt x="95" y="48"/>
                  </a:lnTo>
                  <a:lnTo>
                    <a:pt x="95" y="49"/>
                  </a:lnTo>
                  <a:lnTo>
                    <a:pt x="93" y="50"/>
                  </a:lnTo>
                  <a:lnTo>
                    <a:pt x="88" y="51"/>
                  </a:lnTo>
                  <a:lnTo>
                    <a:pt x="87" y="51"/>
                  </a:lnTo>
                  <a:lnTo>
                    <a:pt x="69" y="39"/>
                  </a:lnTo>
                  <a:lnTo>
                    <a:pt x="54" y="41"/>
                  </a:lnTo>
                  <a:lnTo>
                    <a:pt x="53" y="39"/>
                  </a:lnTo>
                  <a:lnTo>
                    <a:pt x="50" y="36"/>
                  </a:lnTo>
                  <a:lnTo>
                    <a:pt x="49" y="37"/>
                  </a:lnTo>
                  <a:lnTo>
                    <a:pt x="49" y="36"/>
                  </a:lnTo>
                  <a:lnTo>
                    <a:pt x="49" y="35"/>
                  </a:lnTo>
                  <a:lnTo>
                    <a:pt x="31" y="37"/>
                  </a:lnTo>
                  <a:lnTo>
                    <a:pt x="30" y="37"/>
                  </a:lnTo>
                  <a:lnTo>
                    <a:pt x="30" y="38"/>
                  </a:lnTo>
                  <a:lnTo>
                    <a:pt x="26" y="40"/>
                  </a:lnTo>
                  <a:lnTo>
                    <a:pt x="25" y="40"/>
                  </a:lnTo>
                  <a:lnTo>
                    <a:pt x="21" y="42"/>
                  </a:lnTo>
                  <a:lnTo>
                    <a:pt x="0" y="45"/>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52" name="Freeform 21"/>
            <p:cNvSpPr>
              <a:spLocks/>
            </p:cNvSpPr>
            <p:nvPr/>
          </p:nvSpPr>
          <p:spPr bwMode="auto">
            <a:xfrm>
              <a:off x="3962" y="2716"/>
              <a:ext cx="630" cy="453"/>
            </a:xfrm>
            <a:custGeom>
              <a:avLst/>
              <a:gdLst>
                <a:gd name="T0" fmla="*/ 0 w 123"/>
                <a:gd name="T1" fmla="*/ 190 h 93"/>
                <a:gd name="T2" fmla="*/ 0 w 123"/>
                <a:gd name="T3" fmla="*/ 239 h 93"/>
                <a:gd name="T4" fmla="*/ 51 w 123"/>
                <a:gd name="T5" fmla="*/ 283 h 93"/>
                <a:gd name="T6" fmla="*/ 77 w 123"/>
                <a:gd name="T7" fmla="*/ 356 h 93"/>
                <a:gd name="T8" fmla="*/ 102 w 123"/>
                <a:gd name="T9" fmla="*/ 404 h 93"/>
                <a:gd name="T10" fmla="*/ 77 w 123"/>
                <a:gd name="T11" fmla="*/ 453 h 93"/>
                <a:gd name="T12" fmla="*/ 184 w 123"/>
                <a:gd name="T13" fmla="*/ 429 h 93"/>
                <a:gd name="T14" fmla="*/ 236 w 123"/>
                <a:gd name="T15" fmla="*/ 356 h 93"/>
                <a:gd name="T16" fmla="*/ 261 w 123"/>
                <a:gd name="T17" fmla="*/ 356 h 93"/>
                <a:gd name="T18" fmla="*/ 236 w 123"/>
                <a:gd name="T19" fmla="*/ 404 h 93"/>
                <a:gd name="T20" fmla="*/ 497 w 123"/>
                <a:gd name="T21" fmla="*/ 331 h 93"/>
                <a:gd name="T22" fmla="*/ 497 w 123"/>
                <a:gd name="T23" fmla="*/ 380 h 93"/>
                <a:gd name="T24" fmla="*/ 656 w 123"/>
                <a:gd name="T25" fmla="*/ 404 h 93"/>
                <a:gd name="T26" fmla="*/ 763 w 123"/>
                <a:gd name="T27" fmla="*/ 429 h 93"/>
                <a:gd name="T28" fmla="*/ 814 w 123"/>
                <a:gd name="T29" fmla="*/ 453 h 93"/>
                <a:gd name="T30" fmla="*/ 814 w 123"/>
                <a:gd name="T31" fmla="*/ 472 h 93"/>
                <a:gd name="T32" fmla="*/ 942 w 123"/>
                <a:gd name="T33" fmla="*/ 570 h 93"/>
                <a:gd name="T34" fmla="*/ 917 w 123"/>
                <a:gd name="T35" fmla="*/ 594 h 93"/>
                <a:gd name="T36" fmla="*/ 891 w 123"/>
                <a:gd name="T37" fmla="*/ 619 h 93"/>
                <a:gd name="T38" fmla="*/ 1076 w 123"/>
                <a:gd name="T39" fmla="*/ 570 h 93"/>
                <a:gd name="T40" fmla="*/ 1311 w 123"/>
                <a:gd name="T41" fmla="*/ 497 h 93"/>
                <a:gd name="T42" fmla="*/ 1311 w 123"/>
                <a:gd name="T43" fmla="*/ 429 h 93"/>
                <a:gd name="T44" fmla="*/ 1598 w 123"/>
                <a:gd name="T45" fmla="*/ 497 h 93"/>
                <a:gd name="T46" fmla="*/ 1808 w 123"/>
                <a:gd name="T47" fmla="*/ 662 h 93"/>
                <a:gd name="T48" fmla="*/ 1941 w 123"/>
                <a:gd name="T49" fmla="*/ 711 h 93"/>
                <a:gd name="T50" fmla="*/ 2018 w 123"/>
                <a:gd name="T51" fmla="*/ 852 h 93"/>
                <a:gd name="T52" fmla="*/ 1992 w 123"/>
                <a:gd name="T53" fmla="*/ 1140 h 93"/>
                <a:gd name="T54" fmla="*/ 2100 w 123"/>
                <a:gd name="T55" fmla="*/ 1281 h 93"/>
                <a:gd name="T56" fmla="*/ 2074 w 123"/>
                <a:gd name="T57" fmla="*/ 1189 h 93"/>
                <a:gd name="T58" fmla="*/ 2151 w 123"/>
                <a:gd name="T59" fmla="*/ 1208 h 93"/>
                <a:gd name="T60" fmla="*/ 2177 w 123"/>
                <a:gd name="T61" fmla="*/ 1189 h 93"/>
                <a:gd name="T62" fmla="*/ 2177 w 123"/>
                <a:gd name="T63" fmla="*/ 1257 h 93"/>
                <a:gd name="T64" fmla="*/ 2100 w 123"/>
                <a:gd name="T65" fmla="*/ 1354 h 93"/>
                <a:gd name="T66" fmla="*/ 2177 w 123"/>
                <a:gd name="T67" fmla="*/ 1447 h 93"/>
                <a:gd name="T68" fmla="*/ 2336 w 123"/>
                <a:gd name="T69" fmla="*/ 1612 h 93"/>
                <a:gd name="T70" fmla="*/ 2387 w 123"/>
                <a:gd name="T71" fmla="*/ 1637 h 93"/>
                <a:gd name="T72" fmla="*/ 2464 w 123"/>
                <a:gd name="T73" fmla="*/ 1754 h 93"/>
                <a:gd name="T74" fmla="*/ 2597 w 123"/>
                <a:gd name="T75" fmla="*/ 1944 h 93"/>
                <a:gd name="T76" fmla="*/ 2832 w 123"/>
                <a:gd name="T77" fmla="*/ 2090 h 93"/>
                <a:gd name="T78" fmla="*/ 2914 w 123"/>
                <a:gd name="T79" fmla="*/ 2133 h 93"/>
                <a:gd name="T80" fmla="*/ 2884 w 123"/>
                <a:gd name="T81" fmla="*/ 2158 h 93"/>
                <a:gd name="T82" fmla="*/ 2858 w 123"/>
                <a:gd name="T83" fmla="*/ 2182 h 93"/>
                <a:gd name="T84" fmla="*/ 2966 w 123"/>
                <a:gd name="T85" fmla="*/ 2182 h 93"/>
                <a:gd name="T86" fmla="*/ 3176 w 123"/>
                <a:gd name="T87" fmla="*/ 2090 h 93"/>
                <a:gd name="T88" fmla="*/ 3176 w 123"/>
                <a:gd name="T89" fmla="*/ 1944 h 93"/>
                <a:gd name="T90" fmla="*/ 3201 w 123"/>
                <a:gd name="T91" fmla="*/ 1754 h 93"/>
                <a:gd name="T92" fmla="*/ 3176 w 123"/>
                <a:gd name="T93" fmla="*/ 1447 h 93"/>
                <a:gd name="T94" fmla="*/ 2966 w 123"/>
                <a:gd name="T95" fmla="*/ 1140 h 93"/>
                <a:gd name="T96" fmla="*/ 2884 w 123"/>
                <a:gd name="T97" fmla="*/ 1018 h 93"/>
                <a:gd name="T98" fmla="*/ 2884 w 123"/>
                <a:gd name="T99" fmla="*/ 901 h 93"/>
                <a:gd name="T100" fmla="*/ 2704 w 123"/>
                <a:gd name="T101" fmla="*/ 687 h 93"/>
                <a:gd name="T102" fmla="*/ 2597 w 123"/>
                <a:gd name="T103" fmla="*/ 570 h 93"/>
                <a:gd name="T104" fmla="*/ 2412 w 123"/>
                <a:gd name="T105" fmla="*/ 190 h 93"/>
                <a:gd name="T106" fmla="*/ 2361 w 123"/>
                <a:gd name="T107" fmla="*/ 141 h 93"/>
                <a:gd name="T108" fmla="*/ 2310 w 123"/>
                <a:gd name="T109" fmla="*/ 24 h 93"/>
                <a:gd name="T110" fmla="*/ 2151 w 123"/>
                <a:gd name="T111" fmla="*/ 24 h 93"/>
                <a:gd name="T112" fmla="*/ 2151 w 123"/>
                <a:gd name="T113" fmla="*/ 166 h 93"/>
                <a:gd name="T114" fmla="*/ 2100 w 123"/>
                <a:gd name="T115" fmla="*/ 190 h 93"/>
                <a:gd name="T116" fmla="*/ 1024 w 123"/>
                <a:gd name="T117" fmla="*/ 166 h 93"/>
                <a:gd name="T118" fmla="*/ 999 w 123"/>
                <a:gd name="T119" fmla="*/ 73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
                <a:gd name="T181" fmla="*/ 0 h 93"/>
                <a:gd name="T182" fmla="*/ 123 w 123"/>
                <a:gd name="T183" fmla="*/ 93 h 9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 h="93">
                  <a:moveTo>
                    <a:pt x="38" y="3"/>
                  </a:moveTo>
                  <a:lnTo>
                    <a:pt x="0" y="7"/>
                  </a:lnTo>
                  <a:lnTo>
                    <a:pt x="0" y="8"/>
                  </a:lnTo>
                  <a:lnTo>
                    <a:pt x="0" y="9"/>
                  </a:lnTo>
                  <a:lnTo>
                    <a:pt x="0" y="10"/>
                  </a:lnTo>
                  <a:lnTo>
                    <a:pt x="1" y="12"/>
                  </a:lnTo>
                  <a:lnTo>
                    <a:pt x="2" y="12"/>
                  </a:lnTo>
                  <a:lnTo>
                    <a:pt x="4" y="13"/>
                  </a:lnTo>
                  <a:lnTo>
                    <a:pt x="4" y="14"/>
                  </a:lnTo>
                  <a:lnTo>
                    <a:pt x="3" y="15"/>
                  </a:lnTo>
                  <a:lnTo>
                    <a:pt x="3" y="16"/>
                  </a:lnTo>
                  <a:lnTo>
                    <a:pt x="4" y="16"/>
                  </a:lnTo>
                  <a:lnTo>
                    <a:pt x="4" y="17"/>
                  </a:lnTo>
                  <a:lnTo>
                    <a:pt x="3" y="18"/>
                  </a:lnTo>
                  <a:lnTo>
                    <a:pt x="3" y="19"/>
                  </a:lnTo>
                  <a:lnTo>
                    <a:pt x="4" y="19"/>
                  </a:lnTo>
                  <a:lnTo>
                    <a:pt x="6" y="18"/>
                  </a:lnTo>
                  <a:lnTo>
                    <a:pt x="7" y="18"/>
                  </a:lnTo>
                  <a:lnTo>
                    <a:pt x="7" y="16"/>
                  </a:lnTo>
                  <a:lnTo>
                    <a:pt x="8" y="15"/>
                  </a:lnTo>
                  <a:lnTo>
                    <a:pt x="9" y="15"/>
                  </a:lnTo>
                  <a:lnTo>
                    <a:pt x="10" y="15"/>
                  </a:lnTo>
                  <a:lnTo>
                    <a:pt x="10" y="16"/>
                  </a:lnTo>
                  <a:lnTo>
                    <a:pt x="9" y="17"/>
                  </a:lnTo>
                  <a:lnTo>
                    <a:pt x="10" y="17"/>
                  </a:lnTo>
                  <a:lnTo>
                    <a:pt x="12" y="16"/>
                  </a:lnTo>
                  <a:lnTo>
                    <a:pt x="19" y="14"/>
                  </a:lnTo>
                  <a:lnTo>
                    <a:pt x="20" y="14"/>
                  </a:lnTo>
                  <a:lnTo>
                    <a:pt x="20" y="15"/>
                  </a:lnTo>
                  <a:lnTo>
                    <a:pt x="19" y="16"/>
                  </a:lnTo>
                  <a:lnTo>
                    <a:pt x="22" y="16"/>
                  </a:lnTo>
                  <a:lnTo>
                    <a:pt x="25" y="17"/>
                  </a:lnTo>
                  <a:lnTo>
                    <a:pt x="28" y="19"/>
                  </a:lnTo>
                  <a:lnTo>
                    <a:pt x="29" y="19"/>
                  </a:lnTo>
                  <a:lnTo>
                    <a:pt x="29" y="18"/>
                  </a:lnTo>
                  <a:lnTo>
                    <a:pt x="30" y="18"/>
                  </a:lnTo>
                  <a:lnTo>
                    <a:pt x="31" y="19"/>
                  </a:lnTo>
                  <a:lnTo>
                    <a:pt x="32" y="19"/>
                  </a:lnTo>
                  <a:lnTo>
                    <a:pt x="32" y="20"/>
                  </a:lnTo>
                  <a:lnTo>
                    <a:pt x="31" y="20"/>
                  </a:lnTo>
                  <a:lnTo>
                    <a:pt x="32" y="20"/>
                  </a:lnTo>
                  <a:lnTo>
                    <a:pt x="36" y="23"/>
                  </a:lnTo>
                  <a:lnTo>
                    <a:pt x="36" y="24"/>
                  </a:lnTo>
                  <a:lnTo>
                    <a:pt x="36" y="25"/>
                  </a:lnTo>
                  <a:lnTo>
                    <a:pt x="35" y="26"/>
                  </a:lnTo>
                  <a:lnTo>
                    <a:pt x="35" y="25"/>
                  </a:lnTo>
                  <a:lnTo>
                    <a:pt x="34" y="25"/>
                  </a:lnTo>
                  <a:lnTo>
                    <a:pt x="34" y="26"/>
                  </a:lnTo>
                  <a:lnTo>
                    <a:pt x="35" y="27"/>
                  </a:lnTo>
                  <a:lnTo>
                    <a:pt x="40" y="25"/>
                  </a:lnTo>
                  <a:lnTo>
                    <a:pt x="41" y="24"/>
                  </a:lnTo>
                  <a:lnTo>
                    <a:pt x="43" y="24"/>
                  </a:lnTo>
                  <a:lnTo>
                    <a:pt x="47" y="21"/>
                  </a:lnTo>
                  <a:lnTo>
                    <a:pt x="50" y="21"/>
                  </a:lnTo>
                  <a:lnTo>
                    <a:pt x="50" y="20"/>
                  </a:lnTo>
                  <a:lnTo>
                    <a:pt x="49" y="19"/>
                  </a:lnTo>
                  <a:lnTo>
                    <a:pt x="50" y="18"/>
                  </a:lnTo>
                  <a:lnTo>
                    <a:pt x="55" y="17"/>
                  </a:lnTo>
                  <a:lnTo>
                    <a:pt x="61" y="20"/>
                  </a:lnTo>
                  <a:lnTo>
                    <a:pt x="61" y="21"/>
                  </a:lnTo>
                  <a:lnTo>
                    <a:pt x="63" y="23"/>
                  </a:lnTo>
                  <a:lnTo>
                    <a:pt x="65" y="25"/>
                  </a:lnTo>
                  <a:lnTo>
                    <a:pt x="69" y="28"/>
                  </a:lnTo>
                  <a:lnTo>
                    <a:pt x="69" y="29"/>
                  </a:lnTo>
                  <a:lnTo>
                    <a:pt x="71" y="30"/>
                  </a:lnTo>
                  <a:lnTo>
                    <a:pt x="74" y="30"/>
                  </a:lnTo>
                  <a:lnTo>
                    <a:pt x="76" y="34"/>
                  </a:lnTo>
                  <a:lnTo>
                    <a:pt x="77" y="35"/>
                  </a:lnTo>
                  <a:lnTo>
                    <a:pt x="77" y="36"/>
                  </a:lnTo>
                  <a:lnTo>
                    <a:pt x="78" y="39"/>
                  </a:lnTo>
                  <a:lnTo>
                    <a:pt x="77" y="43"/>
                  </a:lnTo>
                  <a:lnTo>
                    <a:pt x="76" y="48"/>
                  </a:lnTo>
                  <a:lnTo>
                    <a:pt x="76" y="51"/>
                  </a:lnTo>
                  <a:lnTo>
                    <a:pt x="77" y="53"/>
                  </a:lnTo>
                  <a:lnTo>
                    <a:pt x="80" y="54"/>
                  </a:lnTo>
                  <a:lnTo>
                    <a:pt x="80" y="53"/>
                  </a:lnTo>
                  <a:lnTo>
                    <a:pt x="80" y="52"/>
                  </a:lnTo>
                  <a:lnTo>
                    <a:pt x="79" y="50"/>
                  </a:lnTo>
                  <a:lnTo>
                    <a:pt x="79" y="49"/>
                  </a:lnTo>
                  <a:lnTo>
                    <a:pt x="80" y="49"/>
                  </a:lnTo>
                  <a:lnTo>
                    <a:pt x="82" y="51"/>
                  </a:lnTo>
                  <a:lnTo>
                    <a:pt x="82" y="50"/>
                  </a:lnTo>
                  <a:lnTo>
                    <a:pt x="83" y="50"/>
                  </a:lnTo>
                  <a:lnTo>
                    <a:pt x="84" y="51"/>
                  </a:lnTo>
                  <a:lnTo>
                    <a:pt x="83" y="52"/>
                  </a:lnTo>
                  <a:lnTo>
                    <a:pt x="83" y="53"/>
                  </a:lnTo>
                  <a:lnTo>
                    <a:pt x="82" y="54"/>
                  </a:lnTo>
                  <a:lnTo>
                    <a:pt x="81" y="57"/>
                  </a:lnTo>
                  <a:lnTo>
                    <a:pt x="80" y="57"/>
                  </a:lnTo>
                  <a:lnTo>
                    <a:pt x="80" y="59"/>
                  </a:lnTo>
                  <a:lnTo>
                    <a:pt x="81" y="59"/>
                  </a:lnTo>
                  <a:lnTo>
                    <a:pt x="83" y="61"/>
                  </a:lnTo>
                  <a:lnTo>
                    <a:pt x="85" y="66"/>
                  </a:lnTo>
                  <a:lnTo>
                    <a:pt x="89" y="68"/>
                  </a:lnTo>
                  <a:lnTo>
                    <a:pt x="89" y="67"/>
                  </a:lnTo>
                  <a:lnTo>
                    <a:pt x="90" y="67"/>
                  </a:lnTo>
                  <a:lnTo>
                    <a:pt x="91" y="69"/>
                  </a:lnTo>
                  <a:lnTo>
                    <a:pt x="91" y="70"/>
                  </a:lnTo>
                  <a:lnTo>
                    <a:pt x="92" y="73"/>
                  </a:lnTo>
                  <a:lnTo>
                    <a:pt x="94" y="74"/>
                  </a:lnTo>
                  <a:lnTo>
                    <a:pt x="95" y="74"/>
                  </a:lnTo>
                  <a:lnTo>
                    <a:pt x="98" y="81"/>
                  </a:lnTo>
                  <a:lnTo>
                    <a:pt x="99" y="82"/>
                  </a:lnTo>
                  <a:lnTo>
                    <a:pt x="102" y="83"/>
                  </a:lnTo>
                  <a:lnTo>
                    <a:pt x="104" y="83"/>
                  </a:lnTo>
                  <a:lnTo>
                    <a:pt x="108" y="88"/>
                  </a:lnTo>
                  <a:lnTo>
                    <a:pt x="110" y="90"/>
                  </a:lnTo>
                  <a:lnTo>
                    <a:pt x="111" y="90"/>
                  </a:lnTo>
                  <a:lnTo>
                    <a:pt x="111" y="91"/>
                  </a:lnTo>
                  <a:lnTo>
                    <a:pt x="110" y="91"/>
                  </a:lnTo>
                  <a:lnTo>
                    <a:pt x="109" y="91"/>
                  </a:lnTo>
                  <a:lnTo>
                    <a:pt x="109" y="92"/>
                  </a:lnTo>
                  <a:lnTo>
                    <a:pt x="110" y="93"/>
                  </a:lnTo>
                  <a:lnTo>
                    <a:pt x="112" y="93"/>
                  </a:lnTo>
                  <a:lnTo>
                    <a:pt x="113" y="92"/>
                  </a:lnTo>
                  <a:lnTo>
                    <a:pt x="114" y="92"/>
                  </a:lnTo>
                  <a:lnTo>
                    <a:pt x="120" y="90"/>
                  </a:lnTo>
                  <a:lnTo>
                    <a:pt x="121" y="88"/>
                  </a:lnTo>
                  <a:lnTo>
                    <a:pt x="121" y="87"/>
                  </a:lnTo>
                  <a:lnTo>
                    <a:pt x="121" y="84"/>
                  </a:lnTo>
                  <a:lnTo>
                    <a:pt x="121" y="82"/>
                  </a:lnTo>
                  <a:lnTo>
                    <a:pt x="122" y="79"/>
                  </a:lnTo>
                  <a:lnTo>
                    <a:pt x="123" y="80"/>
                  </a:lnTo>
                  <a:lnTo>
                    <a:pt x="122" y="74"/>
                  </a:lnTo>
                  <a:lnTo>
                    <a:pt x="122" y="71"/>
                  </a:lnTo>
                  <a:lnTo>
                    <a:pt x="122" y="66"/>
                  </a:lnTo>
                  <a:lnTo>
                    <a:pt x="121" y="61"/>
                  </a:lnTo>
                  <a:lnTo>
                    <a:pt x="120" y="60"/>
                  </a:lnTo>
                  <a:lnTo>
                    <a:pt x="116" y="54"/>
                  </a:lnTo>
                  <a:lnTo>
                    <a:pt x="113" y="48"/>
                  </a:lnTo>
                  <a:lnTo>
                    <a:pt x="110" y="44"/>
                  </a:lnTo>
                  <a:lnTo>
                    <a:pt x="110" y="43"/>
                  </a:lnTo>
                  <a:lnTo>
                    <a:pt x="109" y="40"/>
                  </a:lnTo>
                  <a:lnTo>
                    <a:pt x="109" y="39"/>
                  </a:lnTo>
                  <a:lnTo>
                    <a:pt x="110" y="38"/>
                  </a:lnTo>
                  <a:lnTo>
                    <a:pt x="110" y="37"/>
                  </a:lnTo>
                  <a:lnTo>
                    <a:pt x="106" y="31"/>
                  </a:lnTo>
                  <a:lnTo>
                    <a:pt x="103" y="29"/>
                  </a:lnTo>
                  <a:lnTo>
                    <a:pt x="102" y="28"/>
                  </a:lnTo>
                  <a:lnTo>
                    <a:pt x="101" y="27"/>
                  </a:lnTo>
                  <a:lnTo>
                    <a:pt x="99" y="24"/>
                  </a:lnTo>
                  <a:lnTo>
                    <a:pt x="95" y="17"/>
                  </a:lnTo>
                  <a:lnTo>
                    <a:pt x="94" y="14"/>
                  </a:lnTo>
                  <a:lnTo>
                    <a:pt x="92" y="8"/>
                  </a:lnTo>
                  <a:lnTo>
                    <a:pt x="92" y="7"/>
                  </a:lnTo>
                  <a:lnTo>
                    <a:pt x="91" y="7"/>
                  </a:lnTo>
                  <a:lnTo>
                    <a:pt x="90" y="6"/>
                  </a:lnTo>
                  <a:lnTo>
                    <a:pt x="90" y="2"/>
                  </a:lnTo>
                  <a:lnTo>
                    <a:pt x="89" y="1"/>
                  </a:lnTo>
                  <a:lnTo>
                    <a:pt x="88" y="1"/>
                  </a:lnTo>
                  <a:lnTo>
                    <a:pt x="86" y="1"/>
                  </a:lnTo>
                  <a:lnTo>
                    <a:pt x="83" y="0"/>
                  </a:lnTo>
                  <a:lnTo>
                    <a:pt x="82" y="1"/>
                  </a:lnTo>
                  <a:lnTo>
                    <a:pt x="82" y="2"/>
                  </a:lnTo>
                  <a:lnTo>
                    <a:pt x="81" y="3"/>
                  </a:lnTo>
                  <a:lnTo>
                    <a:pt x="82" y="7"/>
                  </a:lnTo>
                  <a:lnTo>
                    <a:pt x="82" y="9"/>
                  </a:lnTo>
                  <a:lnTo>
                    <a:pt x="80" y="8"/>
                  </a:lnTo>
                  <a:lnTo>
                    <a:pt x="79" y="6"/>
                  </a:lnTo>
                  <a:lnTo>
                    <a:pt x="40" y="8"/>
                  </a:lnTo>
                  <a:lnTo>
                    <a:pt x="39" y="7"/>
                  </a:lnTo>
                  <a:lnTo>
                    <a:pt x="39" y="6"/>
                  </a:lnTo>
                  <a:lnTo>
                    <a:pt x="38" y="4"/>
                  </a:lnTo>
                  <a:lnTo>
                    <a:pt x="38" y="3"/>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53" name="Freeform 22"/>
            <p:cNvSpPr>
              <a:spLocks/>
            </p:cNvSpPr>
            <p:nvPr/>
          </p:nvSpPr>
          <p:spPr bwMode="auto">
            <a:xfrm>
              <a:off x="4243" y="1896"/>
              <a:ext cx="313" cy="293"/>
            </a:xfrm>
            <a:custGeom>
              <a:avLst/>
              <a:gdLst>
                <a:gd name="T0" fmla="*/ 529 w 61"/>
                <a:gd name="T1" fmla="*/ 0 h 60"/>
                <a:gd name="T2" fmla="*/ 529 w 61"/>
                <a:gd name="T3" fmla="*/ 73 h 60"/>
                <a:gd name="T4" fmla="*/ 554 w 61"/>
                <a:gd name="T5" fmla="*/ 117 h 60"/>
                <a:gd name="T6" fmla="*/ 498 w 61"/>
                <a:gd name="T7" fmla="*/ 308 h 60"/>
                <a:gd name="T8" fmla="*/ 498 w 61"/>
                <a:gd name="T9" fmla="*/ 356 h 60"/>
                <a:gd name="T10" fmla="*/ 472 w 61"/>
                <a:gd name="T11" fmla="*/ 454 h 60"/>
                <a:gd name="T12" fmla="*/ 395 w 61"/>
                <a:gd name="T13" fmla="*/ 523 h 60"/>
                <a:gd name="T14" fmla="*/ 344 w 61"/>
                <a:gd name="T15" fmla="*/ 547 h 60"/>
                <a:gd name="T16" fmla="*/ 287 w 61"/>
                <a:gd name="T17" fmla="*/ 571 h 60"/>
                <a:gd name="T18" fmla="*/ 262 w 61"/>
                <a:gd name="T19" fmla="*/ 620 h 60"/>
                <a:gd name="T20" fmla="*/ 236 w 61"/>
                <a:gd name="T21" fmla="*/ 718 h 60"/>
                <a:gd name="T22" fmla="*/ 159 w 61"/>
                <a:gd name="T23" fmla="*/ 718 h 60"/>
                <a:gd name="T24" fmla="*/ 108 w 61"/>
                <a:gd name="T25" fmla="*/ 811 h 60"/>
                <a:gd name="T26" fmla="*/ 108 w 61"/>
                <a:gd name="T27" fmla="*/ 908 h 60"/>
                <a:gd name="T28" fmla="*/ 51 w 61"/>
                <a:gd name="T29" fmla="*/ 977 h 60"/>
                <a:gd name="T30" fmla="*/ 0 w 61"/>
                <a:gd name="T31" fmla="*/ 1026 h 60"/>
                <a:gd name="T32" fmla="*/ 0 w 61"/>
                <a:gd name="T33" fmla="*/ 1099 h 60"/>
                <a:gd name="T34" fmla="*/ 77 w 61"/>
                <a:gd name="T35" fmla="*/ 1216 h 60"/>
                <a:gd name="T36" fmla="*/ 159 w 61"/>
                <a:gd name="T37" fmla="*/ 1289 h 60"/>
                <a:gd name="T38" fmla="*/ 210 w 61"/>
                <a:gd name="T39" fmla="*/ 1289 h 60"/>
                <a:gd name="T40" fmla="*/ 210 w 61"/>
                <a:gd name="T41" fmla="*/ 1314 h 60"/>
                <a:gd name="T42" fmla="*/ 262 w 61"/>
                <a:gd name="T43" fmla="*/ 1314 h 60"/>
                <a:gd name="T44" fmla="*/ 262 w 61"/>
                <a:gd name="T45" fmla="*/ 1358 h 60"/>
                <a:gd name="T46" fmla="*/ 395 w 61"/>
                <a:gd name="T47" fmla="*/ 1431 h 60"/>
                <a:gd name="T48" fmla="*/ 472 w 61"/>
                <a:gd name="T49" fmla="*/ 1406 h 60"/>
                <a:gd name="T50" fmla="*/ 498 w 61"/>
                <a:gd name="T51" fmla="*/ 1358 h 60"/>
                <a:gd name="T52" fmla="*/ 554 w 61"/>
                <a:gd name="T53" fmla="*/ 1406 h 60"/>
                <a:gd name="T54" fmla="*/ 657 w 61"/>
                <a:gd name="T55" fmla="*/ 1358 h 60"/>
                <a:gd name="T56" fmla="*/ 682 w 61"/>
                <a:gd name="T57" fmla="*/ 1314 h 60"/>
                <a:gd name="T58" fmla="*/ 790 w 61"/>
                <a:gd name="T59" fmla="*/ 1265 h 60"/>
                <a:gd name="T60" fmla="*/ 867 w 61"/>
                <a:gd name="T61" fmla="*/ 1216 h 60"/>
                <a:gd name="T62" fmla="*/ 867 w 61"/>
                <a:gd name="T63" fmla="*/ 1143 h 60"/>
                <a:gd name="T64" fmla="*/ 1001 w 61"/>
                <a:gd name="T65" fmla="*/ 762 h 60"/>
                <a:gd name="T66" fmla="*/ 1052 w 61"/>
                <a:gd name="T67" fmla="*/ 786 h 60"/>
                <a:gd name="T68" fmla="*/ 1078 w 61"/>
                <a:gd name="T69" fmla="*/ 835 h 60"/>
                <a:gd name="T70" fmla="*/ 1160 w 61"/>
                <a:gd name="T71" fmla="*/ 762 h 60"/>
                <a:gd name="T72" fmla="*/ 1211 w 61"/>
                <a:gd name="T73" fmla="*/ 645 h 60"/>
                <a:gd name="T74" fmla="*/ 1288 w 61"/>
                <a:gd name="T75" fmla="*/ 596 h 60"/>
                <a:gd name="T76" fmla="*/ 1344 w 61"/>
                <a:gd name="T77" fmla="*/ 547 h 60"/>
                <a:gd name="T78" fmla="*/ 1370 w 61"/>
                <a:gd name="T79" fmla="*/ 479 h 60"/>
                <a:gd name="T80" fmla="*/ 1370 w 61"/>
                <a:gd name="T81" fmla="*/ 454 h 60"/>
                <a:gd name="T82" fmla="*/ 1370 w 61"/>
                <a:gd name="T83" fmla="*/ 356 h 60"/>
                <a:gd name="T84" fmla="*/ 1555 w 61"/>
                <a:gd name="T85" fmla="*/ 454 h 60"/>
                <a:gd name="T86" fmla="*/ 1580 w 61"/>
                <a:gd name="T87" fmla="*/ 454 h 60"/>
                <a:gd name="T88" fmla="*/ 1555 w 61"/>
                <a:gd name="T89" fmla="*/ 308 h 60"/>
                <a:gd name="T90" fmla="*/ 1529 w 61"/>
                <a:gd name="T91" fmla="*/ 264 h 60"/>
                <a:gd name="T92" fmla="*/ 1473 w 61"/>
                <a:gd name="T93" fmla="*/ 264 h 60"/>
                <a:gd name="T94" fmla="*/ 1344 w 61"/>
                <a:gd name="T95" fmla="*/ 288 h 60"/>
                <a:gd name="T96" fmla="*/ 1288 w 61"/>
                <a:gd name="T97" fmla="*/ 332 h 60"/>
                <a:gd name="T98" fmla="*/ 1211 w 61"/>
                <a:gd name="T99" fmla="*/ 308 h 60"/>
                <a:gd name="T100" fmla="*/ 1185 w 61"/>
                <a:gd name="T101" fmla="*/ 356 h 60"/>
                <a:gd name="T102" fmla="*/ 1108 w 61"/>
                <a:gd name="T103" fmla="*/ 405 h 60"/>
                <a:gd name="T104" fmla="*/ 1026 w 61"/>
                <a:gd name="T105" fmla="*/ 479 h 60"/>
                <a:gd name="T106" fmla="*/ 949 w 61"/>
                <a:gd name="T107" fmla="*/ 308 h 60"/>
                <a:gd name="T108" fmla="*/ 554 w 61"/>
                <a:gd name="T109" fmla="*/ 0 h 6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1"/>
                <a:gd name="T166" fmla="*/ 0 h 60"/>
                <a:gd name="T167" fmla="*/ 61 w 61"/>
                <a:gd name="T168" fmla="*/ 60 h 6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1" h="60">
                  <a:moveTo>
                    <a:pt x="21" y="0"/>
                  </a:moveTo>
                  <a:lnTo>
                    <a:pt x="20" y="0"/>
                  </a:lnTo>
                  <a:lnTo>
                    <a:pt x="19" y="1"/>
                  </a:lnTo>
                  <a:lnTo>
                    <a:pt x="20" y="3"/>
                  </a:lnTo>
                  <a:lnTo>
                    <a:pt x="18" y="4"/>
                  </a:lnTo>
                  <a:lnTo>
                    <a:pt x="21" y="5"/>
                  </a:lnTo>
                  <a:lnTo>
                    <a:pt x="20" y="12"/>
                  </a:lnTo>
                  <a:lnTo>
                    <a:pt x="19" y="13"/>
                  </a:lnTo>
                  <a:lnTo>
                    <a:pt x="19" y="14"/>
                  </a:lnTo>
                  <a:lnTo>
                    <a:pt x="19" y="15"/>
                  </a:lnTo>
                  <a:lnTo>
                    <a:pt x="19" y="17"/>
                  </a:lnTo>
                  <a:lnTo>
                    <a:pt x="18" y="19"/>
                  </a:lnTo>
                  <a:lnTo>
                    <a:pt x="17" y="19"/>
                  </a:lnTo>
                  <a:lnTo>
                    <a:pt x="15" y="22"/>
                  </a:lnTo>
                  <a:lnTo>
                    <a:pt x="13" y="23"/>
                  </a:lnTo>
                  <a:lnTo>
                    <a:pt x="12" y="23"/>
                  </a:lnTo>
                  <a:lnTo>
                    <a:pt x="11" y="24"/>
                  </a:lnTo>
                  <a:lnTo>
                    <a:pt x="11" y="25"/>
                  </a:lnTo>
                  <a:lnTo>
                    <a:pt x="10" y="26"/>
                  </a:lnTo>
                  <a:lnTo>
                    <a:pt x="9" y="29"/>
                  </a:lnTo>
                  <a:lnTo>
                    <a:pt x="9" y="30"/>
                  </a:lnTo>
                  <a:lnTo>
                    <a:pt x="8" y="32"/>
                  </a:lnTo>
                  <a:lnTo>
                    <a:pt x="6" y="30"/>
                  </a:lnTo>
                  <a:lnTo>
                    <a:pt x="5" y="30"/>
                  </a:lnTo>
                  <a:lnTo>
                    <a:pt x="4" y="34"/>
                  </a:lnTo>
                  <a:lnTo>
                    <a:pt x="4" y="36"/>
                  </a:lnTo>
                  <a:lnTo>
                    <a:pt x="4" y="38"/>
                  </a:lnTo>
                  <a:lnTo>
                    <a:pt x="3" y="39"/>
                  </a:lnTo>
                  <a:lnTo>
                    <a:pt x="2" y="41"/>
                  </a:lnTo>
                  <a:lnTo>
                    <a:pt x="0" y="41"/>
                  </a:lnTo>
                  <a:lnTo>
                    <a:pt x="0" y="43"/>
                  </a:lnTo>
                  <a:lnTo>
                    <a:pt x="0" y="45"/>
                  </a:lnTo>
                  <a:lnTo>
                    <a:pt x="0" y="46"/>
                  </a:lnTo>
                  <a:lnTo>
                    <a:pt x="1" y="47"/>
                  </a:lnTo>
                  <a:lnTo>
                    <a:pt x="3" y="51"/>
                  </a:lnTo>
                  <a:lnTo>
                    <a:pt x="5" y="53"/>
                  </a:lnTo>
                  <a:lnTo>
                    <a:pt x="6" y="54"/>
                  </a:lnTo>
                  <a:lnTo>
                    <a:pt x="6" y="53"/>
                  </a:lnTo>
                  <a:lnTo>
                    <a:pt x="8" y="54"/>
                  </a:lnTo>
                  <a:lnTo>
                    <a:pt x="8" y="55"/>
                  </a:lnTo>
                  <a:lnTo>
                    <a:pt x="9" y="55"/>
                  </a:lnTo>
                  <a:lnTo>
                    <a:pt x="10" y="55"/>
                  </a:lnTo>
                  <a:lnTo>
                    <a:pt x="11" y="56"/>
                  </a:lnTo>
                  <a:lnTo>
                    <a:pt x="10" y="57"/>
                  </a:lnTo>
                  <a:lnTo>
                    <a:pt x="12" y="59"/>
                  </a:lnTo>
                  <a:lnTo>
                    <a:pt x="15" y="60"/>
                  </a:lnTo>
                  <a:lnTo>
                    <a:pt x="17" y="60"/>
                  </a:lnTo>
                  <a:lnTo>
                    <a:pt x="18" y="59"/>
                  </a:lnTo>
                  <a:lnTo>
                    <a:pt x="18" y="58"/>
                  </a:lnTo>
                  <a:lnTo>
                    <a:pt x="19" y="57"/>
                  </a:lnTo>
                  <a:lnTo>
                    <a:pt x="20" y="58"/>
                  </a:lnTo>
                  <a:lnTo>
                    <a:pt x="21" y="59"/>
                  </a:lnTo>
                  <a:lnTo>
                    <a:pt x="22" y="58"/>
                  </a:lnTo>
                  <a:lnTo>
                    <a:pt x="25" y="57"/>
                  </a:lnTo>
                  <a:lnTo>
                    <a:pt x="26" y="55"/>
                  </a:lnTo>
                  <a:lnTo>
                    <a:pt x="27" y="56"/>
                  </a:lnTo>
                  <a:lnTo>
                    <a:pt x="30" y="53"/>
                  </a:lnTo>
                  <a:lnTo>
                    <a:pt x="31" y="54"/>
                  </a:lnTo>
                  <a:lnTo>
                    <a:pt x="33" y="51"/>
                  </a:lnTo>
                  <a:lnTo>
                    <a:pt x="32" y="50"/>
                  </a:lnTo>
                  <a:lnTo>
                    <a:pt x="33" y="48"/>
                  </a:lnTo>
                  <a:lnTo>
                    <a:pt x="35" y="43"/>
                  </a:lnTo>
                  <a:lnTo>
                    <a:pt x="38" y="32"/>
                  </a:lnTo>
                  <a:lnTo>
                    <a:pt x="40" y="33"/>
                  </a:lnTo>
                  <a:lnTo>
                    <a:pt x="40" y="34"/>
                  </a:lnTo>
                  <a:lnTo>
                    <a:pt x="41" y="35"/>
                  </a:lnTo>
                  <a:lnTo>
                    <a:pt x="43" y="34"/>
                  </a:lnTo>
                  <a:lnTo>
                    <a:pt x="44" y="32"/>
                  </a:lnTo>
                  <a:lnTo>
                    <a:pt x="45" y="28"/>
                  </a:lnTo>
                  <a:lnTo>
                    <a:pt x="46" y="27"/>
                  </a:lnTo>
                  <a:lnTo>
                    <a:pt x="48" y="27"/>
                  </a:lnTo>
                  <a:lnTo>
                    <a:pt x="49" y="25"/>
                  </a:lnTo>
                  <a:lnTo>
                    <a:pt x="50" y="25"/>
                  </a:lnTo>
                  <a:lnTo>
                    <a:pt x="51" y="23"/>
                  </a:lnTo>
                  <a:lnTo>
                    <a:pt x="51" y="21"/>
                  </a:lnTo>
                  <a:lnTo>
                    <a:pt x="52" y="20"/>
                  </a:lnTo>
                  <a:lnTo>
                    <a:pt x="52" y="19"/>
                  </a:lnTo>
                  <a:lnTo>
                    <a:pt x="52" y="16"/>
                  </a:lnTo>
                  <a:lnTo>
                    <a:pt x="52" y="15"/>
                  </a:lnTo>
                  <a:lnTo>
                    <a:pt x="53" y="15"/>
                  </a:lnTo>
                  <a:lnTo>
                    <a:pt x="59" y="19"/>
                  </a:lnTo>
                  <a:lnTo>
                    <a:pt x="60" y="19"/>
                  </a:lnTo>
                  <a:lnTo>
                    <a:pt x="61" y="16"/>
                  </a:lnTo>
                  <a:lnTo>
                    <a:pt x="59" y="13"/>
                  </a:lnTo>
                  <a:lnTo>
                    <a:pt x="59" y="12"/>
                  </a:lnTo>
                  <a:lnTo>
                    <a:pt x="58" y="11"/>
                  </a:lnTo>
                  <a:lnTo>
                    <a:pt x="57" y="12"/>
                  </a:lnTo>
                  <a:lnTo>
                    <a:pt x="56" y="11"/>
                  </a:lnTo>
                  <a:lnTo>
                    <a:pt x="55" y="11"/>
                  </a:lnTo>
                  <a:lnTo>
                    <a:pt x="51" y="12"/>
                  </a:lnTo>
                  <a:lnTo>
                    <a:pt x="50" y="13"/>
                  </a:lnTo>
                  <a:lnTo>
                    <a:pt x="49" y="14"/>
                  </a:lnTo>
                  <a:lnTo>
                    <a:pt x="47" y="14"/>
                  </a:lnTo>
                  <a:lnTo>
                    <a:pt x="46" y="13"/>
                  </a:lnTo>
                  <a:lnTo>
                    <a:pt x="46" y="15"/>
                  </a:lnTo>
                  <a:lnTo>
                    <a:pt x="45" y="15"/>
                  </a:lnTo>
                  <a:lnTo>
                    <a:pt x="44" y="17"/>
                  </a:lnTo>
                  <a:lnTo>
                    <a:pt x="42" y="17"/>
                  </a:lnTo>
                  <a:lnTo>
                    <a:pt x="40" y="20"/>
                  </a:lnTo>
                  <a:lnTo>
                    <a:pt x="39" y="20"/>
                  </a:lnTo>
                  <a:lnTo>
                    <a:pt x="38" y="21"/>
                  </a:lnTo>
                  <a:lnTo>
                    <a:pt x="36" y="13"/>
                  </a:lnTo>
                  <a:lnTo>
                    <a:pt x="23" y="15"/>
                  </a:lnTo>
                  <a:lnTo>
                    <a:pt x="21" y="0"/>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54" name="Freeform 23"/>
            <p:cNvSpPr>
              <a:spLocks/>
            </p:cNvSpPr>
            <p:nvPr/>
          </p:nvSpPr>
          <p:spPr bwMode="auto">
            <a:xfrm>
              <a:off x="3433" y="2306"/>
              <a:ext cx="344" cy="302"/>
            </a:xfrm>
            <a:custGeom>
              <a:avLst/>
              <a:gdLst>
                <a:gd name="T0" fmla="*/ 0 w 67"/>
                <a:gd name="T1" fmla="*/ 73 h 62"/>
                <a:gd name="T2" fmla="*/ 1581 w 67"/>
                <a:gd name="T3" fmla="*/ 0 h 62"/>
                <a:gd name="T4" fmla="*/ 1581 w 67"/>
                <a:gd name="T5" fmla="*/ 24 h 62"/>
                <a:gd name="T6" fmla="*/ 1607 w 67"/>
                <a:gd name="T7" fmla="*/ 49 h 62"/>
                <a:gd name="T8" fmla="*/ 1633 w 67"/>
                <a:gd name="T9" fmla="*/ 73 h 62"/>
                <a:gd name="T10" fmla="*/ 1607 w 67"/>
                <a:gd name="T11" fmla="*/ 117 h 62"/>
                <a:gd name="T12" fmla="*/ 1581 w 67"/>
                <a:gd name="T13" fmla="*/ 141 h 62"/>
                <a:gd name="T14" fmla="*/ 1530 w 67"/>
                <a:gd name="T15" fmla="*/ 190 h 62"/>
                <a:gd name="T16" fmla="*/ 1530 w 67"/>
                <a:gd name="T17" fmla="*/ 214 h 62"/>
                <a:gd name="T18" fmla="*/ 1766 w 67"/>
                <a:gd name="T19" fmla="*/ 214 h 62"/>
                <a:gd name="T20" fmla="*/ 1766 w 67"/>
                <a:gd name="T21" fmla="*/ 214 h 62"/>
                <a:gd name="T22" fmla="*/ 1766 w 67"/>
                <a:gd name="T23" fmla="*/ 239 h 62"/>
                <a:gd name="T24" fmla="*/ 1741 w 67"/>
                <a:gd name="T25" fmla="*/ 283 h 62"/>
                <a:gd name="T26" fmla="*/ 1715 w 67"/>
                <a:gd name="T27" fmla="*/ 307 h 62"/>
                <a:gd name="T28" fmla="*/ 1689 w 67"/>
                <a:gd name="T29" fmla="*/ 404 h 62"/>
                <a:gd name="T30" fmla="*/ 1633 w 67"/>
                <a:gd name="T31" fmla="*/ 453 h 62"/>
                <a:gd name="T32" fmla="*/ 1633 w 67"/>
                <a:gd name="T33" fmla="*/ 521 h 62"/>
                <a:gd name="T34" fmla="*/ 1633 w 67"/>
                <a:gd name="T35" fmla="*/ 594 h 62"/>
                <a:gd name="T36" fmla="*/ 1633 w 67"/>
                <a:gd name="T37" fmla="*/ 594 h 62"/>
                <a:gd name="T38" fmla="*/ 1581 w 67"/>
                <a:gd name="T39" fmla="*/ 619 h 62"/>
                <a:gd name="T40" fmla="*/ 1581 w 67"/>
                <a:gd name="T41" fmla="*/ 643 h 62"/>
                <a:gd name="T42" fmla="*/ 1504 w 67"/>
                <a:gd name="T43" fmla="*/ 687 h 62"/>
                <a:gd name="T44" fmla="*/ 1504 w 67"/>
                <a:gd name="T45" fmla="*/ 760 h 62"/>
                <a:gd name="T46" fmla="*/ 1504 w 67"/>
                <a:gd name="T47" fmla="*/ 828 h 62"/>
                <a:gd name="T48" fmla="*/ 1479 w 67"/>
                <a:gd name="T49" fmla="*/ 852 h 62"/>
                <a:gd name="T50" fmla="*/ 1422 w 67"/>
                <a:gd name="T51" fmla="*/ 901 h 62"/>
                <a:gd name="T52" fmla="*/ 1371 w 67"/>
                <a:gd name="T53" fmla="*/ 950 h 62"/>
                <a:gd name="T54" fmla="*/ 1345 w 67"/>
                <a:gd name="T55" fmla="*/ 974 h 62"/>
                <a:gd name="T56" fmla="*/ 1345 w 67"/>
                <a:gd name="T57" fmla="*/ 1018 h 62"/>
                <a:gd name="T58" fmla="*/ 1320 w 67"/>
                <a:gd name="T59" fmla="*/ 1067 h 62"/>
                <a:gd name="T60" fmla="*/ 1320 w 67"/>
                <a:gd name="T61" fmla="*/ 1091 h 62"/>
                <a:gd name="T62" fmla="*/ 1294 w 67"/>
                <a:gd name="T63" fmla="*/ 1164 h 62"/>
                <a:gd name="T64" fmla="*/ 1263 w 67"/>
                <a:gd name="T65" fmla="*/ 1208 h 62"/>
                <a:gd name="T66" fmla="*/ 1294 w 67"/>
                <a:gd name="T67" fmla="*/ 1281 h 62"/>
                <a:gd name="T68" fmla="*/ 1320 w 67"/>
                <a:gd name="T69" fmla="*/ 1305 h 62"/>
                <a:gd name="T70" fmla="*/ 1320 w 67"/>
                <a:gd name="T71" fmla="*/ 1354 h 62"/>
                <a:gd name="T72" fmla="*/ 1320 w 67"/>
                <a:gd name="T73" fmla="*/ 1354 h 62"/>
                <a:gd name="T74" fmla="*/ 1320 w 67"/>
                <a:gd name="T75" fmla="*/ 1378 h 62"/>
                <a:gd name="T76" fmla="*/ 1320 w 67"/>
                <a:gd name="T77" fmla="*/ 1378 h 62"/>
                <a:gd name="T78" fmla="*/ 1294 w 67"/>
                <a:gd name="T79" fmla="*/ 1422 h 62"/>
                <a:gd name="T80" fmla="*/ 1320 w 67"/>
                <a:gd name="T81" fmla="*/ 1447 h 62"/>
                <a:gd name="T82" fmla="*/ 211 w 67"/>
                <a:gd name="T83" fmla="*/ 1471 h 62"/>
                <a:gd name="T84" fmla="*/ 211 w 67"/>
                <a:gd name="T85" fmla="*/ 1257 h 62"/>
                <a:gd name="T86" fmla="*/ 159 w 67"/>
                <a:gd name="T87" fmla="*/ 1232 h 62"/>
                <a:gd name="T88" fmla="*/ 108 w 67"/>
                <a:gd name="T89" fmla="*/ 1257 h 62"/>
                <a:gd name="T90" fmla="*/ 108 w 67"/>
                <a:gd name="T91" fmla="*/ 1257 h 62"/>
                <a:gd name="T92" fmla="*/ 51 w 67"/>
                <a:gd name="T93" fmla="*/ 1208 h 62"/>
                <a:gd name="T94" fmla="*/ 51 w 67"/>
                <a:gd name="T95" fmla="*/ 521 h 62"/>
                <a:gd name="T96" fmla="*/ 0 w 67"/>
                <a:gd name="T97" fmla="*/ 73 h 62"/>
                <a:gd name="T98" fmla="*/ 0 w 67"/>
                <a:gd name="T99" fmla="*/ 73 h 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
                <a:gd name="T151" fmla="*/ 0 h 62"/>
                <a:gd name="T152" fmla="*/ 67 w 67"/>
                <a:gd name="T153" fmla="*/ 62 h 6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 h="62">
                  <a:moveTo>
                    <a:pt x="0" y="3"/>
                  </a:moveTo>
                  <a:lnTo>
                    <a:pt x="60" y="0"/>
                  </a:lnTo>
                  <a:lnTo>
                    <a:pt x="60" y="1"/>
                  </a:lnTo>
                  <a:lnTo>
                    <a:pt x="61" y="2"/>
                  </a:lnTo>
                  <a:lnTo>
                    <a:pt x="62" y="3"/>
                  </a:lnTo>
                  <a:lnTo>
                    <a:pt x="61" y="5"/>
                  </a:lnTo>
                  <a:lnTo>
                    <a:pt x="60" y="6"/>
                  </a:lnTo>
                  <a:lnTo>
                    <a:pt x="58" y="8"/>
                  </a:lnTo>
                  <a:lnTo>
                    <a:pt x="58" y="9"/>
                  </a:lnTo>
                  <a:lnTo>
                    <a:pt x="67" y="9"/>
                  </a:lnTo>
                  <a:lnTo>
                    <a:pt x="67" y="10"/>
                  </a:lnTo>
                  <a:lnTo>
                    <a:pt x="66" y="12"/>
                  </a:lnTo>
                  <a:lnTo>
                    <a:pt x="65" y="13"/>
                  </a:lnTo>
                  <a:lnTo>
                    <a:pt x="64" y="17"/>
                  </a:lnTo>
                  <a:lnTo>
                    <a:pt x="62" y="19"/>
                  </a:lnTo>
                  <a:lnTo>
                    <a:pt x="62" y="22"/>
                  </a:lnTo>
                  <a:lnTo>
                    <a:pt x="62" y="25"/>
                  </a:lnTo>
                  <a:lnTo>
                    <a:pt x="60" y="26"/>
                  </a:lnTo>
                  <a:lnTo>
                    <a:pt x="60" y="27"/>
                  </a:lnTo>
                  <a:lnTo>
                    <a:pt x="57" y="29"/>
                  </a:lnTo>
                  <a:lnTo>
                    <a:pt x="57" y="32"/>
                  </a:lnTo>
                  <a:lnTo>
                    <a:pt x="57" y="35"/>
                  </a:lnTo>
                  <a:lnTo>
                    <a:pt x="56" y="36"/>
                  </a:lnTo>
                  <a:lnTo>
                    <a:pt x="54" y="38"/>
                  </a:lnTo>
                  <a:lnTo>
                    <a:pt x="52" y="40"/>
                  </a:lnTo>
                  <a:lnTo>
                    <a:pt x="51" y="41"/>
                  </a:lnTo>
                  <a:lnTo>
                    <a:pt x="51" y="43"/>
                  </a:lnTo>
                  <a:lnTo>
                    <a:pt x="50" y="45"/>
                  </a:lnTo>
                  <a:lnTo>
                    <a:pt x="50" y="46"/>
                  </a:lnTo>
                  <a:lnTo>
                    <a:pt x="49" y="49"/>
                  </a:lnTo>
                  <a:lnTo>
                    <a:pt x="48" y="51"/>
                  </a:lnTo>
                  <a:lnTo>
                    <a:pt x="49" y="54"/>
                  </a:lnTo>
                  <a:lnTo>
                    <a:pt x="50" y="55"/>
                  </a:lnTo>
                  <a:lnTo>
                    <a:pt x="50" y="57"/>
                  </a:lnTo>
                  <a:lnTo>
                    <a:pt x="50" y="58"/>
                  </a:lnTo>
                  <a:lnTo>
                    <a:pt x="49" y="60"/>
                  </a:lnTo>
                  <a:lnTo>
                    <a:pt x="50" y="61"/>
                  </a:lnTo>
                  <a:lnTo>
                    <a:pt x="8" y="62"/>
                  </a:lnTo>
                  <a:lnTo>
                    <a:pt x="8" y="53"/>
                  </a:lnTo>
                  <a:lnTo>
                    <a:pt x="6" y="52"/>
                  </a:lnTo>
                  <a:lnTo>
                    <a:pt x="4" y="53"/>
                  </a:lnTo>
                  <a:lnTo>
                    <a:pt x="2" y="51"/>
                  </a:lnTo>
                  <a:lnTo>
                    <a:pt x="2" y="22"/>
                  </a:lnTo>
                  <a:lnTo>
                    <a:pt x="0" y="3"/>
                  </a:lnTo>
                  <a:close/>
                </a:path>
              </a:pathLst>
            </a:custGeom>
            <a:solidFill>
              <a:schemeClr val="bg1"/>
            </a:solidFill>
            <a:ln w="12700" cmpd="sng">
              <a:solidFill>
                <a:schemeClr val="tx1"/>
              </a:solidFill>
              <a:prstDash val="solid"/>
              <a:round/>
              <a:headEnd/>
              <a:tailEnd/>
            </a:ln>
          </p:spPr>
          <p:txBody>
            <a:bodyPr/>
            <a:lstStyle/>
            <a:p>
              <a:endParaRPr lang="en-US"/>
            </a:p>
          </p:txBody>
        </p:sp>
        <p:sp>
          <p:nvSpPr>
            <p:cNvPr id="32955" name="Freeform 24"/>
            <p:cNvSpPr>
              <a:spLocks/>
            </p:cNvSpPr>
            <p:nvPr/>
          </p:nvSpPr>
          <p:spPr bwMode="auto">
            <a:xfrm>
              <a:off x="1491" y="1614"/>
              <a:ext cx="553" cy="897"/>
            </a:xfrm>
            <a:custGeom>
              <a:avLst/>
              <a:gdLst>
                <a:gd name="T0" fmla="*/ 1598 w 108"/>
                <a:gd name="T1" fmla="*/ 4256 h 184"/>
                <a:gd name="T2" fmla="*/ 1598 w 108"/>
                <a:gd name="T3" fmla="*/ 4207 h 184"/>
                <a:gd name="T4" fmla="*/ 1572 w 108"/>
                <a:gd name="T5" fmla="*/ 4158 h 184"/>
                <a:gd name="T6" fmla="*/ 1495 w 108"/>
                <a:gd name="T7" fmla="*/ 3876 h 184"/>
                <a:gd name="T8" fmla="*/ 1311 w 108"/>
                <a:gd name="T9" fmla="*/ 3710 h 184"/>
                <a:gd name="T10" fmla="*/ 1260 w 108"/>
                <a:gd name="T11" fmla="*/ 3637 h 184"/>
                <a:gd name="T12" fmla="*/ 1208 w 108"/>
                <a:gd name="T13" fmla="*/ 3564 h 184"/>
                <a:gd name="T14" fmla="*/ 1024 w 108"/>
                <a:gd name="T15" fmla="*/ 3495 h 184"/>
                <a:gd name="T16" fmla="*/ 865 w 108"/>
                <a:gd name="T17" fmla="*/ 3349 h 184"/>
                <a:gd name="T18" fmla="*/ 579 w 108"/>
                <a:gd name="T19" fmla="*/ 3232 h 184"/>
                <a:gd name="T20" fmla="*/ 579 w 108"/>
                <a:gd name="T21" fmla="*/ 3140 h 184"/>
                <a:gd name="T22" fmla="*/ 604 w 108"/>
                <a:gd name="T23" fmla="*/ 3018 h 184"/>
                <a:gd name="T24" fmla="*/ 553 w 108"/>
                <a:gd name="T25" fmla="*/ 2901 h 184"/>
                <a:gd name="T26" fmla="*/ 579 w 108"/>
                <a:gd name="T27" fmla="*/ 2852 h 184"/>
                <a:gd name="T28" fmla="*/ 420 w 108"/>
                <a:gd name="T29" fmla="*/ 2589 h 184"/>
                <a:gd name="T30" fmla="*/ 312 w 108"/>
                <a:gd name="T31" fmla="*/ 2423 h 184"/>
                <a:gd name="T32" fmla="*/ 369 w 108"/>
                <a:gd name="T33" fmla="*/ 2281 h 184"/>
                <a:gd name="T34" fmla="*/ 369 w 108"/>
                <a:gd name="T35" fmla="*/ 2164 h 184"/>
                <a:gd name="T36" fmla="*/ 236 w 108"/>
                <a:gd name="T37" fmla="*/ 2043 h 184"/>
                <a:gd name="T38" fmla="*/ 236 w 108"/>
                <a:gd name="T39" fmla="*/ 1852 h 184"/>
                <a:gd name="T40" fmla="*/ 287 w 108"/>
                <a:gd name="T41" fmla="*/ 1784 h 184"/>
                <a:gd name="T42" fmla="*/ 312 w 108"/>
                <a:gd name="T43" fmla="*/ 1877 h 184"/>
                <a:gd name="T44" fmla="*/ 394 w 108"/>
                <a:gd name="T45" fmla="*/ 1852 h 184"/>
                <a:gd name="T46" fmla="*/ 369 w 108"/>
                <a:gd name="T47" fmla="*/ 1687 h 184"/>
                <a:gd name="T48" fmla="*/ 312 w 108"/>
                <a:gd name="T49" fmla="*/ 1736 h 184"/>
                <a:gd name="T50" fmla="*/ 184 w 108"/>
                <a:gd name="T51" fmla="*/ 1662 h 184"/>
                <a:gd name="T52" fmla="*/ 159 w 108"/>
                <a:gd name="T53" fmla="*/ 1448 h 184"/>
                <a:gd name="T54" fmla="*/ 26 w 108"/>
                <a:gd name="T55" fmla="*/ 1214 h 184"/>
                <a:gd name="T56" fmla="*/ 26 w 108"/>
                <a:gd name="T57" fmla="*/ 1092 h 184"/>
                <a:gd name="T58" fmla="*/ 102 w 108"/>
                <a:gd name="T59" fmla="*/ 951 h 184"/>
                <a:gd name="T60" fmla="*/ 51 w 108"/>
                <a:gd name="T61" fmla="*/ 761 h 184"/>
                <a:gd name="T62" fmla="*/ 0 w 108"/>
                <a:gd name="T63" fmla="*/ 663 h 184"/>
                <a:gd name="T64" fmla="*/ 0 w 108"/>
                <a:gd name="T65" fmla="*/ 570 h 184"/>
                <a:gd name="T66" fmla="*/ 159 w 108"/>
                <a:gd name="T67" fmla="*/ 356 h 184"/>
                <a:gd name="T68" fmla="*/ 236 w 108"/>
                <a:gd name="T69" fmla="*/ 239 h 184"/>
                <a:gd name="T70" fmla="*/ 236 w 108"/>
                <a:gd name="T71" fmla="*/ 24 h 184"/>
                <a:gd name="T72" fmla="*/ 1260 w 108"/>
                <a:gd name="T73" fmla="*/ 1521 h 184"/>
                <a:gd name="T74" fmla="*/ 2729 w 108"/>
                <a:gd name="T75" fmla="*/ 3539 h 184"/>
                <a:gd name="T76" fmla="*/ 2755 w 108"/>
                <a:gd name="T77" fmla="*/ 3637 h 184"/>
                <a:gd name="T78" fmla="*/ 2780 w 108"/>
                <a:gd name="T79" fmla="*/ 3729 h 184"/>
                <a:gd name="T80" fmla="*/ 2806 w 108"/>
                <a:gd name="T81" fmla="*/ 3802 h 184"/>
                <a:gd name="T82" fmla="*/ 2698 w 108"/>
                <a:gd name="T83" fmla="*/ 3851 h 184"/>
                <a:gd name="T84" fmla="*/ 2570 w 108"/>
                <a:gd name="T85" fmla="*/ 4090 h 184"/>
                <a:gd name="T86" fmla="*/ 2545 w 108"/>
                <a:gd name="T87" fmla="*/ 4134 h 184"/>
                <a:gd name="T88" fmla="*/ 2519 w 108"/>
                <a:gd name="T89" fmla="*/ 4231 h 184"/>
                <a:gd name="T90" fmla="*/ 2570 w 108"/>
                <a:gd name="T91" fmla="*/ 4300 h 184"/>
                <a:gd name="T92" fmla="*/ 2519 w 108"/>
                <a:gd name="T93" fmla="*/ 4373 h 1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8"/>
                <a:gd name="T142" fmla="*/ 0 h 184"/>
                <a:gd name="T143" fmla="*/ 108 w 108"/>
                <a:gd name="T144" fmla="*/ 184 h 1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8" h="184">
                  <a:moveTo>
                    <a:pt x="94" y="183"/>
                  </a:moveTo>
                  <a:lnTo>
                    <a:pt x="61" y="180"/>
                  </a:lnTo>
                  <a:lnTo>
                    <a:pt x="61" y="179"/>
                  </a:lnTo>
                  <a:lnTo>
                    <a:pt x="60" y="178"/>
                  </a:lnTo>
                  <a:lnTo>
                    <a:pt x="60" y="177"/>
                  </a:lnTo>
                  <a:lnTo>
                    <a:pt x="61" y="177"/>
                  </a:lnTo>
                  <a:lnTo>
                    <a:pt x="60" y="176"/>
                  </a:lnTo>
                  <a:lnTo>
                    <a:pt x="60" y="175"/>
                  </a:lnTo>
                  <a:lnTo>
                    <a:pt x="60" y="174"/>
                  </a:lnTo>
                  <a:lnTo>
                    <a:pt x="60" y="169"/>
                  </a:lnTo>
                  <a:lnTo>
                    <a:pt x="57" y="163"/>
                  </a:lnTo>
                  <a:lnTo>
                    <a:pt x="55" y="161"/>
                  </a:lnTo>
                  <a:lnTo>
                    <a:pt x="54" y="159"/>
                  </a:lnTo>
                  <a:lnTo>
                    <a:pt x="50" y="156"/>
                  </a:lnTo>
                  <a:lnTo>
                    <a:pt x="48" y="156"/>
                  </a:lnTo>
                  <a:lnTo>
                    <a:pt x="47" y="155"/>
                  </a:lnTo>
                  <a:lnTo>
                    <a:pt x="48" y="153"/>
                  </a:lnTo>
                  <a:lnTo>
                    <a:pt x="48" y="152"/>
                  </a:lnTo>
                  <a:lnTo>
                    <a:pt x="48" y="151"/>
                  </a:lnTo>
                  <a:lnTo>
                    <a:pt x="46" y="150"/>
                  </a:lnTo>
                  <a:lnTo>
                    <a:pt x="43" y="149"/>
                  </a:lnTo>
                  <a:lnTo>
                    <a:pt x="41" y="149"/>
                  </a:lnTo>
                  <a:lnTo>
                    <a:pt x="39" y="147"/>
                  </a:lnTo>
                  <a:lnTo>
                    <a:pt x="37" y="143"/>
                  </a:lnTo>
                  <a:lnTo>
                    <a:pt x="35" y="141"/>
                  </a:lnTo>
                  <a:lnTo>
                    <a:pt x="33" y="141"/>
                  </a:lnTo>
                  <a:lnTo>
                    <a:pt x="27" y="138"/>
                  </a:lnTo>
                  <a:lnTo>
                    <a:pt x="25" y="138"/>
                  </a:lnTo>
                  <a:lnTo>
                    <a:pt x="22" y="136"/>
                  </a:lnTo>
                  <a:lnTo>
                    <a:pt x="21" y="135"/>
                  </a:lnTo>
                  <a:lnTo>
                    <a:pt x="21" y="133"/>
                  </a:lnTo>
                  <a:lnTo>
                    <a:pt x="22" y="132"/>
                  </a:lnTo>
                  <a:lnTo>
                    <a:pt x="22" y="129"/>
                  </a:lnTo>
                  <a:lnTo>
                    <a:pt x="23" y="128"/>
                  </a:lnTo>
                  <a:lnTo>
                    <a:pt x="23" y="127"/>
                  </a:lnTo>
                  <a:lnTo>
                    <a:pt x="22" y="124"/>
                  </a:lnTo>
                  <a:lnTo>
                    <a:pt x="21" y="124"/>
                  </a:lnTo>
                  <a:lnTo>
                    <a:pt x="21" y="122"/>
                  </a:lnTo>
                  <a:lnTo>
                    <a:pt x="21" y="121"/>
                  </a:lnTo>
                  <a:lnTo>
                    <a:pt x="22" y="120"/>
                  </a:lnTo>
                  <a:lnTo>
                    <a:pt x="20" y="118"/>
                  </a:lnTo>
                  <a:lnTo>
                    <a:pt x="16" y="111"/>
                  </a:lnTo>
                  <a:lnTo>
                    <a:pt x="16" y="109"/>
                  </a:lnTo>
                  <a:lnTo>
                    <a:pt x="15" y="107"/>
                  </a:lnTo>
                  <a:lnTo>
                    <a:pt x="15" y="106"/>
                  </a:lnTo>
                  <a:lnTo>
                    <a:pt x="12" y="102"/>
                  </a:lnTo>
                  <a:lnTo>
                    <a:pt x="12" y="97"/>
                  </a:lnTo>
                  <a:lnTo>
                    <a:pt x="13" y="96"/>
                  </a:lnTo>
                  <a:lnTo>
                    <a:pt x="14" y="96"/>
                  </a:lnTo>
                  <a:lnTo>
                    <a:pt x="15" y="95"/>
                  </a:lnTo>
                  <a:lnTo>
                    <a:pt x="15" y="92"/>
                  </a:lnTo>
                  <a:lnTo>
                    <a:pt x="14" y="91"/>
                  </a:lnTo>
                  <a:lnTo>
                    <a:pt x="12" y="90"/>
                  </a:lnTo>
                  <a:lnTo>
                    <a:pt x="10" y="88"/>
                  </a:lnTo>
                  <a:lnTo>
                    <a:pt x="9" y="86"/>
                  </a:lnTo>
                  <a:lnTo>
                    <a:pt x="9" y="80"/>
                  </a:lnTo>
                  <a:lnTo>
                    <a:pt x="10" y="79"/>
                  </a:lnTo>
                  <a:lnTo>
                    <a:pt x="9" y="78"/>
                  </a:lnTo>
                  <a:lnTo>
                    <a:pt x="10" y="78"/>
                  </a:lnTo>
                  <a:lnTo>
                    <a:pt x="10" y="75"/>
                  </a:lnTo>
                  <a:lnTo>
                    <a:pt x="11" y="75"/>
                  </a:lnTo>
                  <a:lnTo>
                    <a:pt x="12" y="76"/>
                  </a:lnTo>
                  <a:lnTo>
                    <a:pt x="12" y="78"/>
                  </a:lnTo>
                  <a:lnTo>
                    <a:pt x="12" y="79"/>
                  </a:lnTo>
                  <a:lnTo>
                    <a:pt x="14" y="80"/>
                  </a:lnTo>
                  <a:lnTo>
                    <a:pt x="14" y="79"/>
                  </a:lnTo>
                  <a:lnTo>
                    <a:pt x="15" y="78"/>
                  </a:lnTo>
                  <a:lnTo>
                    <a:pt x="14" y="75"/>
                  </a:lnTo>
                  <a:lnTo>
                    <a:pt x="13" y="73"/>
                  </a:lnTo>
                  <a:lnTo>
                    <a:pt x="14" y="71"/>
                  </a:lnTo>
                  <a:lnTo>
                    <a:pt x="13" y="70"/>
                  </a:lnTo>
                  <a:lnTo>
                    <a:pt x="12" y="72"/>
                  </a:lnTo>
                  <a:lnTo>
                    <a:pt x="12" y="73"/>
                  </a:lnTo>
                  <a:lnTo>
                    <a:pt x="11" y="74"/>
                  </a:lnTo>
                  <a:lnTo>
                    <a:pt x="9" y="73"/>
                  </a:lnTo>
                  <a:lnTo>
                    <a:pt x="7" y="70"/>
                  </a:lnTo>
                  <a:lnTo>
                    <a:pt x="5" y="69"/>
                  </a:lnTo>
                  <a:lnTo>
                    <a:pt x="6" y="68"/>
                  </a:lnTo>
                  <a:lnTo>
                    <a:pt x="6" y="61"/>
                  </a:lnTo>
                  <a:lnTo>
                    <a:pt x="4" y="59"/>
                  </a:lnTo>
                  <a:lnTo>
                    <a:pt x="3" y="56"/>
                  </a:lnTo>
                  <a:lnTo>
                    <a:pt x="1" y="51"/>
                  </a:lnTo>
                  <a:lnTo>
                    <a:pt x="2" y="49"/>
                  </a:lnTo>
                  <a:lnTo>
                    <a:pt x="1" y="48"/>
                  </a:lnTo>
                  <a:lnTo>
                    <a:pt x="1" y="46"/>
                  </a:lnTo>
                  <a:lnTo>
                    <a:pt x="2" y="43"/>
                  </a:lnTo>
                  <a:lnTo>
                    <a:pt x="3" y="41"/>
                  </a:lnTo>
                  <a:lnTo>
                    <a:pt x="4" y="40"/>
                  </a:lnTo>
                  <a:lnTo>
                    <a:pt x="3" y="36"/>
                  </a:lnTo>
                  <a:lnTo>
                    <a:pt x="2" y="33"/>
                  </a:lnTo>
                  <a:lnTo>
                    <a:pt x="2" y="32"/>
                  </a:lnTo>
                  <a:lnTo>
                    <a:pt x="1" y="31"/>
                  </a:lnTo>
                  <a:lnTo>
                    <a:pt x="0" y="30"/>
                  </a:lnTo>
                  <a:lnTo>
                    <a:pt x="0" y="28"/>
                  </a:lnTo>
                  <a:lnTo>
                    <a:pt x="0" y="26"/>
                  </a:lnTo>
                  <a:lnTo>
                    <a:pt x="0" y="24"/>
                  </a:lnTo>
                  <a:lnTo>
                    <a:pt x="2" y="21"/>
                  </a:lnTo>
                  <a:lnTo>
                    <a:pt x="6" y="16"/>
                  </a:lnTo>
                  <a:lnTo>
                    <a:pt x="6" y="15"/>
                  </a:lnTo>
                  <a:lnTo>
                    <a:pt x="7" y="13"/>
                  </a:lnTo>
                  <a:lnTo>
                    <a:pt x="8" y="12"/>
                  </a:lnTo>
                  <a:lnTo>
                    <a:pt x="9" y="10"/>
                  </a:lnTo>
                  <a:lnTo>
                    <a:pt x="9" y="5"/>
                  </a:lnTo>
                  <a:lnTo>
                    <a:pt x="8" y="3"/>
                  </a:lnTo>
                  <a:lnTo>
                    <a:pt x="9" y="1"/>
                  </a:lnTo>
                  <a:lnTo>
                    <a:pt x="10" y="0"/>
                  </a:lnTo>
                  <a:lnTo>
                    <a:pt x="61" y="13"/>
                  </a:lnTo>
                  <a:lnTo>
                    <a:pt x="48" y="64"/>
                  </a:lnTo>
                  <a:lnTo>
                    <a:pt x="104" y="146"/>
                  </a:lnTo>
                  <a:lnTo>
                    <a:pt x="104" y="148"/>
                  </a:lnTo>
                  <a:lnTo>
                    <a:pt x="104" y="149"/>
                  </a:lnTo>
                  <a:lnTo>
                    <a:pt x="104" y="150"/>
                  </a:lnTo>
                  <a:lnTo>
                    <a:pt x="105" y="152"/>
                  </a:lnTo>
                  <a:lnTo>
                    <a:pt x="105" y="153"/>
                  </a:lnTo>
                  <a:lnTo>
                    <a:pt x="105" y="155"/>
                  </a:lnTo>
                  <a:lnTo>
                    <a:pt x="106" y="157"/>
                  </a:lnTo>
                  <a:lnTo>
                    <a:pt x="107" y="158"/>
                  </a:lnTo>
                  <a:lnTo>
                    <a:pt x="108" y="160"/>
                  </a:lnTo>
                  <a:lnTo>
                    <a:pt x="107" y="160"/>
                  </a:lnTo>
                  <a:lnTo>
                    <a:pt x="105" y="161"/>
                  </a:lnTo>
                  <a:lnTo>
                    <a:pt x="103" y="162"/>
                  </a:lnTo>
                  <a:lnTo>
                    <a:pt x="102" y="164"/>
                  </a:lnTo>
                  <a:lnTo>
                    <a:pt x="100" y="169"/>
                  </a:lnTo>
                  <a:lnTo>
                    <a:pt x="98" y="172"/>
                  </a:lnTo>
                  <a:lnTo>
                    <a:pt x="96" y="172"/>
                  </a:lnTo>
                  <a:lnTo>
                    <a:pt x="96" y="173"/>
                  </a:lnTo>
                  <a:lnTo>
                    <a:pt x="97" y="174"/>
                  </a:lnTo>
                  <a:lnTo>
                    <a:pt x="96" y="175"/>
                  </a:lnTo>
                  <a:lnTo>
                    <a:pt x="96" y="177"/>
                  </a:lnTo>
                  <a:lnTo>
                    <a:pt x="96" y="178"/>
                  </a:lnTo>
                  <a:lnTo>
                    <a:pt x="98" y="180"/>
                  </a:lnTo>
                  <a:lnTo>
                    <a:pt x="99" y="181"/>
                  </a:lnTo>
                  <a:lnTo>
                    <a:pt x="98" y="181"/>
                  </a:lnTo>
                  <a:lnTo>
                    <a:pt x="98" y="183"/>
                  </a:lnTo>
                  <a:lnTo>
                    <a:pt x="97" y="184"/>
                  </a:lnTo>
                  <a:lnTo>
                    <a:pt x="96" y="184"/>
                  </a:lnTo>
                  <a:lnTo>
                    <a:pt x="94" y="183"/>
                  </a:lnTo>
                  <a:close/>
                </a:path>
              </a:pathLst>
            </a:custGeom>
            <a:solidFill>
              <a:srgbClr val="AAC8F5"/>
            </a:solidFill>
            <a:ln w="12700" cmpd="sng">
              <a:solidFill>
                <a:schemeClr val="tx1"/>
              </a:solidFill>
              <a:prstDash val="solid"/>
              <a:round/>
              <a:headEnd/>
              <a:tailEnd/>
            </a:ln>
          </p:spPr>
          <p:txBody>
            <a:bodyPr/>
            <a:lstStyle/>
            <a:p>
              <a:endParaRPr lang="en-US"/>
            </a:p>
          </p:txBody>
        </p:sp>
        <p:sp>
          <p:nvSpPr>
            <p:cNvPr id="32956" name="Freeform 25"/>
            <p:cNvSpPr>
              <a:spLocks/>
            </p:cNvSpPr>
            <p:nvPr/>
          </p:nvSpPr>
          <p:spPr bwMode="auto">
            <a:xfrm>
              <a:off x="2356" y="1545"/>
              <a:ext cx="483" cy="381"/>
            </a:xfrm>
            <a:custGeom>
              <a:avLst/>
              <a:gdLst>
                <a:gd name="T0" fmla="*/ 2323 w 94"/>
                <a:gd name="T1" fmla="*/ 1861 h 78"/>
                <a:gd name="T2" fmla="*/ 2405 w 94"/>
                <a:gd name="T3" fmla="*/ 1050 h 78"/>
                <a:gd name="T4" fmla="*/ 2482 w 94"/>
                <a:gd name="T5" fmla="*/ 239 h 78"/>
                <a:gd name="T6" fmla="*/ 262 w 94"/>
                <a:gd name="T7" fmla="*/ 0 h 78"/>
                <a:gd name="T8" fmla="*/ 236 w 94"/>
                <a:gd name="T9" fmla="*/ 190 h 78"/>
                <a:gd name="T10" fmla="*/ 77 w 94"/>
                <a:gd name="T11" fmla="*/ 1192 h 78"/>
                <a:gd name="T12" fmla="*/ 51 w 94"/>
                <a:gd name="T13" fmla="*/ 1192 h 78"/>
                <a:gd name="T14" fmla="*/ 0 w 94"/>
                <a:gd name="T15" fmla="*/ 1597 h 78"/>
                <a:gd name="T16" fmla="*/ 658 w 94"/>
                <a:gd name="T17" fmla="*/ 1695 h 78"/>
                <a:gd name="T18" fmla="*/ 2323 w 94"/>
                <a:gd name="T19" fmla="*/ 1861 h 78"/>
                <a:gd name="T20" fmla="*/ 2323 w 94"/>
                <a:gd name="T21" fmla="*/ 1861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78"/>
                <a:gd name="T35" fmla="*/ 94 w 94"/>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78">
                  <a:moveTo>
                    <a:pt x="88" y="78"/>
                  </a:moveTo>
                  <a:lnTo>
                    <a:pt x="91" y="44"/>
                  </a:lnTo>
                  <a:lnTo>
                    <a:pt x="94" y="10"/>
                  </a:lnTo>
                  <a:lnTo>
                    <a:pt x="10" y="0"/>
                  </a:lnTo>
                  <a:lnTo>
                    <a:pt x="9" y="8"/>
                  </a:lnTo>
                  <a:lnTo>
                    <a:pt x="3" y="50"/>
                  </a:lnTo>
                  <a:lnTo>
                    <a:pt x="2" y="50"/>
                  </a:lnTo>
                  <a:lnTo>
                    <a:pt x="0" y="67"/>
                  </a:lnTo>
                  <a:lnTo>
                    <a:pt x="25" y="71"/>
                  </a:lnTo>
                  <a:lnTo>
                    <a:pt x="88" y="78"/>
                  </a:lnTo>
                  <a:close/>
                </a:path>
              </a:pathLst>
            </a:custGeom>
            <a:solidFill>
              <a:schemeClr val="bg1"/>
            </a:solidFill>
            <a:ln w="12700" cmpd="sng">
              <a:solidFill>
                <a:schemeClr val="tx1"/>
              </a:solidFill>
              <a:prstDash val="solid"/>
              <a:round/>
              <a:headEnd/>
              <a:tailEnd/>
            </a:ln>
          </p:spPr>
          <p:txBody>
            <a:bodyPr/>
            <a:lstStyle/>
            <a:p>
              <a:endParaRPr lang="en-US"/>
            </a:p>
          </p:txBody>
        </p:sp>
        <p:sp>
          <p:nvSpPr>
            <p:cNvPr id="32957" name="Freeform 26"/>
            <p:cNvSpPr>
              <a:spLocks/>
            </p:cNvSpPr>
            <p:nvPr/>
          </p:nvSpPr>
          <p:spPr bwMode="auto">
            <a:xfrm>
              <a:off x="2434" y="1892"/>
              <a:ext cx="508" cy="375"/>
            </a:xfrm>
            <a:custGeom>
              <a:avLst/>
              <a:gdLst>
                <a:gd name="T0" fmla="*/ 0 w 99"/>
                <a:gd name="T1" fmla="*/ 1588 h 77"/>
                <a:gd name="T2" fmla="*/ 262 w 99"/>
                <a:gd name="T3" fmla="*/ 0 h 77"/>
                <a:gd name="T4" fmla="*/ 1924 w 99"/>
                <a:gd name="T5" fmla="*/ 166 h 77"/>
                <a:gd name="T6" fmla="*/ 2607 w 99"/>
                <a:gd name="T7" fmla="*/ 214 h 77"/>
                <a:gd name="T8" fmla="*/ 2581 w 99"/>
                <a:gd name="T9" fmla="*/ 619 h 77"/>
                <a:gd name="T10" fmla="*/ 2499 w 99"/>
                <a:gd name="T11" fmla="*/ 1826 h 77"/>
                <a:gd name="T12" fmla="*/ 2160 w 99"/>
                <a:gd name="T13" fmla="*/ 1802 h 77"/>
                <a:gd name="T14" fmla="*/ 0 w 99"/>
                <a:gd name="T15" fmla="*/ 1588 h 77"/>
                <a:gd name="T16" fmla="*/ 0 w 99"/>
                <a:gd name="T17" fmla="*/ 1588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77"/>
                <a:gd name="T29" fmla="*/ 99 w 99"/>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77">
                  <a:moveTo>
                    <a:pt x="0" y="67"/>
                  </a:moveTo>
                  <a:lnTo>
                    <a:pt x="10" y="0"/>
                  </a:lnTo>
                  <a:lnTo>
                    <a:pt x="73" y="7"/>
                  </a:lnTo>
                  <a:lnTo>
                    <a:pt x="99" y="9"/>
                  </a:lnTo>
                  <a:lnTo>
                    <a:pt x="98" y="26"/>
                  </a:lnTo>
                  <a:lnTo>
                    <a:pt x="95" y="77"/>
                  </a:lnTo>
                  <a:lnTo>
                    <a:pt x="82" y="76"/>
                  </a:lnTo>
                  <a:lnTo>
                    <a:pt x="0" y="67"/>
                  </a:lnTo>
                  <a:close/>
                </a:path>
              </a:pathLst>
            </a:custGeom>
            <a:solidFill>
              <a:srgbClr val="AAC8F5"/>
            </a:solidFill>
            <a:ln w="12700" cmpd="sng">
              <a:solidFill>
                <a:schemeClr val="tx1"/>
              </a:solidFill>
              <a:prstDash val="solid"/>
              <a:round/>
              <a:headEnd/>
              <a:tailEnd/>
            </a:ln>
          </p:spPr>
          <p:txBody>
            <a:bodyPr/>
            <a:lstStyle/>
            <a:p>
              <a:endParaRPr lang="en-US"/>
            </a:p>
          </p:txBody>
        </p:sp>
        <p:sp>
          <p:nvSpPr>
            <p:cNvPr id="32958" name="Freeform 27"/>
            <p:cNvSpPr>
              <a:spLocks/>
            </p:cNvSpPr>
            <p:nvPr/>
          </p:nvSpPr>
          <p:spPr bwMode="auto">
            <a:xfrm>
              <a:off x="2368" y="2218"/>
              <a:ext cx="485" cy="478"/>
            </a:xfrm>
            <a:custGeom>
              <a:avLst/>
              <a:gdLst>
                <a:gd name="T0" fmla="*/ 337 w 95"/>
                <a:gd name="T1" fmla="*/ 0 h 98"/>
                <a:gd name="T2" fmla="*/ 0 w 95"/>
                <a:gd name="T3" fmla="*/ 2283 h 98"/>
                <a:gd name="T4" fmla="*/ 0 w 95"/>
                <a:gd name="T5" fmla="*/ 2283 h 98"/>
                <a:gd name="T6" fmla="*/ 311 w 95"/>
                <a:gd name="T7" fmla="*/ 2331 h 98"/>
                <a:gd name="T8" fmla="*/ 337 w 95"/>
                <a:gd name="T9" fmla="*/ 2141 h 98"/>
                <a:gd name="T10" fmla="*/ 965 w 95"/>
                <a:gd name="T11" fmla="*/ 2214 h 98"/>
                <a:gd name="T12" fmla="*/ 965 w 95"/>
                <a:gd name="T13" fmla="*/ 2214 h 98"/>
                <a:gd name="T14" fmla="*/ 939 w 95"/>
                <a:gd name="T15" fmla="*/ 2190 h 98"/>
                <a:gd name="T16" fmla="*/ 965 w 95"/>
                <a:gd name="T17" fmla="*/ 2166 h 98"/>
                <a:gd name="T18" fmla="*/ 939 w 95"/>
                <a:gd name="T19" fmla="*/ 2141 h 98"/>
                <a:gd name="T20" fmla="*/ 939 w 95"/>
                <a:gd name="T21" fmla="*/ 2141 h 98"/>
                <a:gd name="T22" fmla="*/ 939 w 95"/>
                <a:gd name="T23" fmla="*/ 2141 h 98"/>
                <a:gd name="T24" fmla="*/ 2267 w 95"/>
                <a:gd name="T25" fmla="*/ 2234 h 98"/>
                <a:gd name="T26" fmla="*/ 2425 w 95"/>
                <a:gd name="T27" fmla="*/ 429 h 98"/>
                <a:gd name="T28" fmla="*/ 2451 w 95"/>
                <a:gd name="T29" fmla="*/ 429 h 98"/>
                <a:gd name="T30" fmla="*/ 2476 w 95"/>
                <a:gd name="T31" fmla="*/ 215 h 98"/>
                <a:gd name="T32" fmla="*/ 337 w 95"/>
                <a:gd name="T33" fmla="*/ 0 h 98"/>
                <a:gd name="T34" fmla="*/ 337 w 95"/>
                <a:gd name="T35" fmla="*/ 0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5"/>
                <a:gd name="T55" fmla="*/ 0 h 98"/>
                <a:gd name="T56" fmla="*/ 95 w 95"/>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5" h="98">
                  <a:moveTo>
                    <a:pt x="13" y="0"/>
                  </a:moveTo>
                  <a:lnTo>
                    <a:pt x="0" y="96"/>
                  </a:lnTo>
                  <a:lnTo>
                    <a:pt x="12" y="98"/>
                  </a:lnTo>
                  <a:lnTo>
                    <a:pt x="13" y="90"/>
                  </a:lnTo>
                  <a:lnTo>
                    <a:pt x="37" y="93"/>
                  </a:lnTo>
                  <a:lnTo>
                    <a:pt x="36" y="92"/>
                  </a:lnTo>
                  <a:lnTo>
                    <a:pt x="37" y="91"/>
                  </a:lnTo>
                  <a:lnTo>
                    <a:pt x="36" y="90"/>
                  </a:lnTo>
                  <a:lnTo>
                    <a:pt x="87" y="94"/>
                  </a:lnTo>
                  <a:lnTo>
                    <a:pt x="93" y="18"/>
                  </a:lnTo>
                  <a:lnTo>
                    <a:pt x="94" y="18"/>
                  </a:lnTo>
                  <a:lnTo>
                    <a:pt x="95" y="9"/>
                  </a:lnTo>
                  <a:lnTo>
                    <a:pt x="13" y="0"/>
                  </a:lnTo>
                  <a:close/>
                </a:path>
              </a:pathLst>
            </a:custGeom>
            <a:solidFill>
              <a:srgbClr val="AAC8F5"/>
            </a:solidFill>
            <a:ln w="12700" cmpd="sng">
              <a:solidFill>
                <a:schemeClr val="tx1"/>
              </a:solidFill>
              <a:prstDash val="solid"/>
              <a:round/>
              <a:headEnd/>
              <a:tailEnd/>
            </a:ln>
          </p:spPr>
          <p:txBody>
            <a:bodyPr/>
            <a:lstStyle/>
            <a:p>
              <a:endParaRPr lang="en-US"/>
            </a:p>
          </p:txBody>
        </p:sp>
        <p:sp>
          <p:nvSpPr>
            <p:cNvPr id="32959" name="Freeform 28"/>
            <p:cNvSpPr>
              <a:spLocks/>
            </p:cNvSpPr>
            <p:nvPr/>
          </p:nvSpPr>
          <p:spPr bwMode="auto">
            <a:xfrm>
              <a:off x="2552" y="2306"/>
              <a:ext cx="969" cy="898"/>
            </a:xfrm>
            <a:custGeom>
              <a:avLst/>
              <a:gdLst>
                <a:gd name="T0" fmla="*/ 4496 w 189"/>
                <a:gd name="T1" fmla="*/ 1191 h 184"/>
                <a:gd name="T2" fmla="*/ 4178 w 189"/>
                <a:gd name="T3" fmla="*/ 1118 h 184"/>
                <a:gd name="T4" fmla="*/ 3968 w 189"/>
                <a:gd name="T5" fmla="*/ 1166 h 184"/>
                <a:gd name="T6" fmla="*/ 3809 w 189"/>
                <a:gd name="T7" fmla="*/ 1166 h 184"/>
                <a:gd name="T8" fmla="*/ 3758 w 189"/>
                <a:gd name="T9" fmla="*/ 1166 h 184"/>
                <a:gd name="T10" fmla="*/ 3681 w 189"/>
                <a:gd name="T11" fmla="*/ 1118 h 184"/>
                <a:gd name="T12" fmla="*/ 3599 w 189"/>
                <a:gd name="T13" fmla="*/ 1215 h 184"/>
                <a:gd name="T14" fmla="*/ 3548 w 189"/>
                <a:gd name="T15" fmla="*/ 1142 h 184"/>
                <a:gd name="T16" fmla="*/ 3389 w 189"/>
                <a:gd name="T17" fmla="*/ 1118 h 184"/>
                <a:gd name="T18" fmla="*/ 3286 w 189"/>
                <a:gd name="T19" fmla="*/ 1098 h 184"/>
                <a:gd name="T20" fmla="*/ 3127 w 189"/>
                <a:gd name="T21" fmla="*/ 1049 h 184"/>
                <a:gd name="T22" fmla="*/ 3025 w 189"/>
                <a:gd name="T23" fmla="*/ 1025 h 184"/>
                <a:gd name="T24" fmla="*/ 2866 w 189"/>
                <a:gd name="T25" fmla="*/ 976 h 184"/>
                <a:gd name="T26" fmla="*/ 2784 w 189"/>
                <a:gd name="T27" fmla="*/ 903 h 184"/>
                <a:gd name="T28" fmla="*/ 2630 w 189"/>
                <a:gd name="T29" fmla="*/ 859 h 184"/>
                <a:gd name="T30" fmla="*/ 1523 w 189"/>
                <a:gd name="T31" fmla="*/ 0 h 184"/>
                <a:gd name="T32" fmla="*/ 0 w 189"/>
                <a:gd name="T33" fmla="*/ 1713 h 184"/>
                <a:gd name="T34" fmla="*/ 26 w 189"/>
                <a:gd name="T35" fmla="*/ 1786 h 184"/>
                <a:gd name="T36" fmla="*/ 133 w 189"/>
                <a:gd name="T37" fmla="*/ 1928 h 184"/>
                <a:gd name="T38" fmla="*/ 605 w 189"/>
                <a:gd name="T39" fmla="*/ 2357 h 184"/>
                <a:gd name="T40" fmla="*/ 656 w 189"/>
                <a:gd name="T41" fmla="*/ 2479 h 184"/>
                <a:gd name="T42" fmla="*/ 1000 w 189"/>
                <a:gd name="T43" fmla="*/ 2928 h 184"/>
                <a:gd name="T44" fmla="*/ 1287 w 189"/>
                <a:gd name="T45" fmla="*/ 2977 h 184"/>
                <a:gd name="T46" fmla="*/ 1471 w 189"/>
                <a:gd name="T47" fmla="*/ 2714 h 184"/>
                <a:gd name="T48" fmla="*/ 1579 w 189"/>
                <a:gd name="T49" fmla="*/ 2689 h 184"/>
                <a:gd name="T50" fmla="*/ 1764 w 189"/>
                <a:gd name="T51" fmla="*/ 2738 h 184"/>
                <a:gd name="T52" fmla="*/ 1974 w 189"/>
                <a:gd name="T53" fmla="*/ 2836 h 184"/>
                <a:gd name="T54" fmla="*/ 2025 w 189"/>
                <a:gd name="T55" fmla="*/ 2884 h 184"/>
                <a:gd name="T56" fmla="*/ 2184 w 189"/>
                <a:gd name="T57" fmla="*/ 3075 h 184"/>
                <a:gd name="T58" fmla="*/ 2471 w 189"/>
                <a:gd name="T59" fmla="*/ 3548 h 184"/>
                <a:gd name="T60" fmla="*/ 2630 w 189"/>
                <a:gd name="T61" fmla="*/ 3690 h 184"/>
                <a:gd name="T62" fmla="*/ 2681 w 189"/>
                <a:gd name="T63" fmla="*/ 3929 h 184"/>
                <a:gd name="T64" fmla="*/ 2917 w 189"/>
                <a:gd name="T65" fmla="*/ 4192 h 184"/>
                <a:gd name="T66" fmla="*/ 3312 w 189"/>
                <a:gd name="T67" fmla="*/ 4309 h 184"/>
                <a:gd name="T68" fmla="*/ 3548 w 189"/>
                <a:gd name="T69" fmla="*/ 4334 h 184"/>
                <a:gd name="T70" fmla="*/ 3522 w 189"/>
                <a:gd name="T71" fmla="*/ 4285 h 184"/>
                <a:gd name="T72" fmla="*/ 3445 w 189"/>
                <a:gd name="T73" fmla="*/ 3860 h 184"/>
                <a:gd name="T74" fmla="*/ 3420 w 189"/>
                <a:gd name="T75" fmla="*/ 3812 h 184"/>
                <a:gd name="T76" fmla="*/ 3497 w 189"/>
                <a:gd name="T77" fmla="*/ 3646 h 184"/>
                <a:gd name="T78" fmla="*/ 3522 w 189"/>
                <a:gd name="T79" fmla="*/ 3597 h 184"/>
                <a:gd name="T80" fmla="*/ 3599 w 189"/>
                <a:gd name="T81" fmla="*/ 3455 h 184"/>
                <a:gd name="T82" fmla="*/ 3656 w 189"/>
                <a:gd name="T83" fmla="*/ 3455 h 184"/>
                <a:gd name="T84" fmla="*/ 3707 w 189"/>
                <a:gd name="T85" fmla="*/ 3382 h 184"/>
                <a:gd name="T86" fmla="*/ 3758 w 189"/>
                <a:gd name="T87" fmla="*/ 3382 h 184"/>
                <a:gd name="T88" fmla="*/ 3866 w 189"/>
                <a:gd name="T89" fmla="*/ 3333 h 184"/>
                <a:gd name="T90" fmla="*/ 3917 w 189"/>
                <a:gd name="T91" fmla="*/ 3241 h 184"/>
                <a:gd name="T92" fmla="*/ 3943 w 189"/>
                <a:gd name="T93" fmla="*/ 3289 h 184"/>
                <a:gd name="T94" fmla="*/ 4337 w 189"/>
                <a:gd name="T95" fmla="*/ 3094 h 184"/>
                <a:gd name="T96" fmla="*/ 4414 w 189"/>
                <a:gd name="T97" fmla="*/ 2884 h 184"/>
                <a:gd name="T98" fmla="*/ 4496 w 189"/>
                <a:gd name="T99" fmla="*/ 2860 h 184"/>
                <a:gd name="T100" fmla="*/ 4758 w 189"/>
                <a:gd name="T101" fmla="*/ 2836 h 184"/>
                <a:gd name="T102" fmla="*/ 4835 w 189"/>
                <a:gd name="T103" fmla="*/ 2787 h 184"/>
                <a:gd name="T104" fmla="*/ 4860 w 189"/>
                <a:gd name="T105" fmla="*/ 2714 h 184"/>
                <a:gd name="T106" fmla="*/ 4891 w 189"/>
                <a:gd name="T107" fmla="*/ 2523 h 184"/>
                <a:gd name="T108" fmla="*/ 4942 w 189"/>
                <a:gd name="T109" fmla="*/ 2406 h 184"/>
                <a:gd name="T110" fmla="*/ 4917 w 189"/>
                <a:gd name="T111" fmla="*/ 2167 h 184"/>
                <a:gd name="T112" fmla="*/ 4860 w 189"/>
                <a:gd name="T113" fmla="*/ 2094 h 184"/>
                <a:gd name="T114" fmla="*/ 4835 w 189"/>
                <a:gd name="T115" fmla="*/ 1952 h 184"/>
                <a:gd name="T116" fmla="*/ 4732 w 189"/>
                <a:gd name="T117" fmla="*/ 1264 h 184"/>
                <a:gd name="T118" fmla="*/ 4573 w 189"/>
                <a:gd name="T119" fmla="*/ 1215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9"/>
                <a:gd name="T181" fmla="*/ 0 h 184"/>
                <a:gd name="T182" fmla="*/ 189 w 189"/>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9" h="184">
                  <a:moveTo>
                    <a:pt x="174" y="51"/>
                  </a:moveTo>
                  <a:lnTo>
                    <a:pt x="173" y="51"/>
                  </a:lnTo>
                  <a:lnTo>
                    <a:pt x="172" y="51"/>
                  </a:lnTo>
                  <a:lnTo>
                    <a:pt x="171" y="50"/>
                  </a:lnTo>
                  <a:lnTo>
                    <a:pt x="165" y="47"/>
                  </a:lnTo>
                  <a:lnTo>
                    <a:pt x="164" y="47"/>
                  </a:lnTo>
                  <a:lnTo>
                    <a:pt x="162" y="48"/>
                  </a:lnTo>
                  <a:lnTo>
                    <a:pt x="159" y="47"/>
                  </a:lnTo>
                  <a:lnTo>
                    <a:pt x="158" y="47"/>
                  </a:lnTo>
                  <a:lnTo>
                    <a:pt x="157" y="47"/>
                  </a:lnTo>
                  <a:lnTo>
                    <a:pt x="154" y="48"/>
                  </a:lnTo>
                  <a:lnTo>
                    <a:pt x="151" y="49"/>
                  </a:lnTo>
                  <a:lnTo>
                    <a:pt x="150" y="49"/>
                  </a:lnTo>
                  <a:lnTo>
                    <a:pt x="148" y="51"/>
                  </a:lnTo>
                  <a:lnTo>
                    <a:pt x="146" y="49"/>
                  </a:lnTo>
                  <a:lnTo>
                    <a:pt x="145" y="49"/>
                  </a:lnTo>
                  <a:lnTo>
                    <a:pt x="145" y="48"/>
                  </a:lnTo>
                  <a:lnTo>
                    <a:pt x="143" y="48"/>
                  </a:lnTo>
                  <a:lnTo>
                    <a:pt x="143" y="49"/>
                  </a:lnTo>
                  <a:lnTo>
                    <a:pt x="142" y="49"/>
                  </a:lnTo>
                  <a:lnTo>
                    <a:pt x="141" y="48"/>
                  </a:lnTo>
                  <a:lnTo>
                    <a:pt x="140" y="47"/>
                  </a:lnTo>
                  <a:lnTo>
                    <a:pt x="139" y="48"/>
                  </a:lnTo>
                  <a:lnTo>
                    <a:pt x="138" y="49"/>
                  </a:lnTo>
                  <a:lnTo>
                    <a:pt x="138" y="50"/>
                  </a:lnTo>
                  <a:lnTo>
                    <a:pt x="137" y="51"/>
                  </a:lnTo>
                  <a:lnTo>
                    <a:pt x="136" y="50"/>
                  </a:lnTo>
                  <a:lnTo>
                    <a:pt x="137" y="48"/>
                  </a:lnTo>
                  <a:lnTo>
                    <a:pt x="136" y="48"/>
                  </a:lnTo>
                  <a:lnTo>
                    <a:pt x="135" y="48"/>
                  </a:lnTo>
                  <a:lnTo>
                    <a:pt x="134" y="49"/>
                  </a:lnTo>
                  <a:lnTo>
                    <a:pt x="133" y="49"/>
                  </a:lnTo>
                  <a:lnTo>
                    <a:pt x="130" y="46"/>
                  </a:lnTo>
                  <a:lnTo>
                    <a:pt x="129" y="47"/>
                  </a:lnTo>
                  <a:lnTo>
                    <a:pt x="128" y="48"/>
                  </a:lnTo>
                  <a:lnTo>
                    <a:pt x="126" y="48"/>
                  </a:lnTo>
                  <a:lnTo>
                    <a:pt x="126" y="46"/>
                  </a:lnTo>
                  <a:lnTo>
                    <a:pt x="125" y="46"/>
                  </a:lnTo>
                  <a:lnTo>
                    <a:pt x="124" y="44"/>
                  </a:lnTo>
                  <a:lnTo>
                    <a:pt x="123" y="44"/>
                  </a:lnTo>
                  <a:lnTo>
                    <a:pt x="120" y="43"/>
                  </a:lnTo>
                  <a:lnTo>
                    <a:pt x="119" y="44"/>
                  </a:lnTo>
                  <a:lnTo>
                    <a:pt x="117" y="44"/>
                  </a:lnTo>
                  <a:lnTo>
                    <a:pt x="117" y="42"/>
                  </a:lnTo>
                  <a:lnTo>
                    <a:pt x="116" y="43"/>
                  </a:lnTo>
                  <a:lnTo>
                    <a:pt x="115" y="43"/>
                  </a:lnTo>
                  <a:lnTo>
                    <a:pt x="113" y="42"/>
                  </a:lnTo>
                  <a:lnTo>
                    <a:pt x="109" y="42"/>
                  </a:lnTo>
                  <a:lnTo>
                    <a:pt x="109" y="41"/>
                  </a:lnTo>
                  <a:lnTo>
                    <a:pt x="108" y="40"/>
                  </a:lnTo>
                  <a:lnTo>
                    <a:pt x="108" y="39"/>
                  </a:lnTo>
                  <a:lnTo>
                    <a:pt x="106" y="38"/>
                  </a:lnTo>
                  <a:lnTo>
                    <a:pt x="105" y="39"/>
                  </a:lnTo>
                  <a:lnTo>
                    <a:pt x="103" y="39"/>
                  </a:lnTo>
                  <a:lnTo>
                    <a:pt x="102" y="38"/>
                  </a:lnTo>
                  <a:lnTo>
                    <a:pt x="100" y="36"/>
                  </a:lnTo>
                  <a:lnTo>
                    <a:pt x="99" y="35"/>
                  </a:lnTo>
                  <a:lnTo>
                    <a:pt x="98" y="35"/>
                  </a:lnTo>
                  <a:lnTo>
                    <a:pt x="99" y="2"/>
                  </a:lnTo>
                  <a:lnTo>
                    <a:pt x="58" y="0"/>
                  </a:lnTo>
                  <a:lnTo>
                    <a:pt x="57" y="0"/>
                  </a:lnTo>
                  <a:lnTo>
                    <a:pt x="51" y="76"/>
                  </a:lnTo>
                  <a:lnTo>
                    <a:pt x="0" y="72"/>
                  </a:lnTo>
                  <a:lnTo>
                    <a:pt x="1" y="73"/>
                  </a:lnTo>
                  <a:lnTo>
                    <a:pt x="0" y="74"/>
                  </a:lnTo>
                  <a:lnTo>
                    <a:pt x="1" y="75"/>
                  </a:lnTo>
                  <a:lnTo>
                    <a:pt x="3" y="77"/>
                  </a:lnTo>
                  <a:lnTo>
                    <a:pt x="4" y="79"/>
                  </a:lnTo>
                  <a:lnTo>
                    <a:pt x="5" y="81"/>
                  </a:lnTo>
                  <a:lnTo>
                    <a:pt x="8" y="83"/>
                  </a:lnTo>
                  <a:lnTo>
                    <a:pt x="16" y="92"/>
                  </a:lnTo>
                  <a:lnTo>
                    <a:pt x="22" y="98"/>
                  </a:lnTo>
                  <a:lnTo>
                    <a:pt x="23" y="99"/>
                  </a:lnTo>
                  <a:lnTo>
                    <a:pt x="23" y="100"/>
                  </a:lnTo>
                  <a:lnTo>
                    <a:pt x="23" y="101"/>
                  </a:lnTo>
                  <a:lnTo>
                    <a:pt x="24" y="102"/>
                  </a:lnTo>
                  <a:lnTo>
                    <a:pt x="25" y="104"/>
                  </a:lnTo>
                  <a:lnTo>
                    <a:pt x="25" y="110"/>
                  </a:lnTo>
                  <a:lnTo>
                    <a:pt x="25" y="112"/>
                  </a:lnTo>
                  <a:lnTo>
                    <a:pt x="28" y="115"/>
                  </a:lnTo>
                  <a:lnTo>
                    <a:pt x="38" y="123"/>
                  </a:lnTo>
                  <a:lnTo>
                    <a:pt x="45" y="127"/>
                  </a:lnTo>
                  <a:lnTo>
                    <a:pt x="46" y="127"/>
                  </a:lnTo>
                  <a:lnTo>
                    <a:pt x="48" y="127"/>
                  </a:lnTo>
                  <a:lnTo>
                    <a:pt x="49" y="125"/>
                  </a:lnTo>
                  <a:lnTo>
                    <a:pt x="50" y="124"/>
                  </a:lnTo>
                  <a:lnTo>
                    <a:pt x="53" y="117"/>
                  </a:lnTo>
                  <a:lnTo>
                    <a:pt x="55" y="115"/>
                  </a:lnTo>
                  <a:lnTo>
                    <a:pt x="56" y="114"/>
                  </a:lnTo>
                  <a:lnTo>
                    <a:pt x="58" y="115"/>
                  </a:lnTo>
                  <a:lnTo>
                    <a:pt x="59" y="115"/>
                  </a:lnTo>
                  <a:lnTo>
                    <a:pt x="59" y="114"/>
                  </a:lnTo>
                  <a:lnTo>
                    <a:pt x="60" y="113"/>
                  </a:lnTo>
                  <a:lnTo>
                    <a:pt x="61" y="114"/>
                  </a:lnTo>
                  <a:lnTo>
                    <a:pt x="62" y="114"/>
                  </a:lnTo>
                  <a:lnTo>
                    <a:pt x="66" y="115"/>
                  </a:lnTo>
                  <a:lnTo>
                    <a:pt x="67" y="115"/>
                  </a:lnTo>
                  <a:lnTo>
                    <a:pt x="70" y="116"/>
                  </a:lnTo>
                  <a:lnTo>
                    <a:pt x="71" y="116"/>
                  </a:lnTo>
                  <a:lnTo>
                    <a:pt x="74" y="117"/>
                  </a:lnTo>
                  <a:lnTo>
                    <a:pt x="75" y="119"/>
                  </a:lnTo>
                  <a:lnTo>
                    <a:pt x="75" y="120"/>
                  </a:lnTo>
                  <a:lnTo>
                    <a:pt x="76" y="120"/>
                  </a:lnTo>
                  <a:lnTo>
                    <a:pt x="77" y="121"/>
                  </a:lnTo>
                  <a:lnTo>
                    <a:pt x="79" y="123"/>
                  </a:lnTo>
                  <a:lnTo>
                    <a:pt x="82" y="126"/>
                  </a:lnTo>
                  <a:lnTo>
                    <a:pt x="83" y="128"/>
                  </a:lnTo>
                  <a:lnTo>
                    <a:pt x="83" y="129"/>
                  </a:lnTo>
                  <a:lnTo>
                    <a:pt x="88" y="140"/>
                  </a:lnTo>
                  <a:lnTo>
                    <a:pt x="89" y="142"/>
                  </a:lnTo>
                  <a:lnTo>
                    <a:pt x="93" y="147"/>
                  </a:lnTo>
                  <a:lnTo>
                    <a:pt x="94" y="149"/>
                  </a:lnTo>
                  <a:lnTo>
                    <a:pt x="97" y="152"/>
                  </a:lnTo>
                  <a:lnTo>
                    <a:pt x="98" y="153"/>
                  </a:lnTo>
                  <a:lnTo>
                    <a:pt x="99" y="154"/>
                  </a:lnTo>
                  <a:lnTo>
                    <a:pt x="100" y="155"/>
                  </a:lnTo>
                  <a:lnTo>
                    <a:pt x="100" y="159"/>
                  </a:lnTo>
                  <a:lnTo>
                    <a:pt x="101" y="160"/>
                  </a:lnTo>
                  <a:lnTo>
                    <a:pt x="101" y="164"/>
                  </a:lnTo>
                  <a:lnTo>
                    <a:pt x="102" y="165"/>
                  </a:lnTo>
                  <a:lnTo>
                    <a:pt x="105" y="172"/>
                  </a:lnTo>
                  <a:lnTo>
                    <a:pt x="106" y="174"/>
                  </a:lnTo>
                  <a:lnTo>
                    <a:pt x="108" y="174"/>
                  </a:lnTo>
                  <a:lnTo>
                    <a:pt x="111" y="176"/>
                  </a:lnTo>
                  <a:lnTo>
                    <a:pt x="114" y="177"/>
                  </a:lnTo>
                  <a:lnTo>
                    <a:pt x="119" y="180"/>
                  </a:lnTo>
                  <a:lnTo>
                    <a:pt x="125" y="181"/>
                  </a:lnTo>
                  <a:lnTo>
                    <a:pt x="126" y="181"/>
                  </a:lnTo>
                  <a:lnTo>
                    <a:pt x="130" y="183"/>
                  </a:lnTo>
                  <a:lnTo>
                    <a:pt x="132" y="184"/>
                  </a:lnTo>
                  <a:lnTo>
                    <a:pt x="133" y="182"/>
                  </a:lnTo>
                  <a:lnTo>
                    <a:pt x="135" y="182"/>
                  </a:lnTo>
                  <a:lnTo>
                    <a:pt x="135" y="181"/>
                  </a:lnTo>
                  <a:lnTo>
                    <a:pt x="134" y="180"/>
                  </a:lnTo>
                  <a:lnTo>
                    <a:pt x="133" y="178"/>
                  </a:lnTo>
                  <a:lnTo>
                    <a:pt x="130" y="170"/>
                  </a:lnTo>
                  <a:lnTo>
                    <a:pt x="129" y="167"/>
                  </a:lnTo>
                  <a:lnTo>
                    <a:pt x="131" y="162"/>
                  </a:lnTo>
                  <a:lnTo>
                    <a:pt x="131" y="160"/>
                  </a:lnTo>
                  <a:lnTo>
                    <a:pt x="130" y="160"/>
                  </a:lnTo>
                  <a:lnTo>
                    <a:pt x="130" y="159"/>
                  </a:lnTo>
                  <a:lnTo>
                    <a:pt x="132" y="158"/>
                  </a:lnTo>
                  <a:lnTo>
                    <a:pt x="133" y="153"/>
                  </a:lnTo>
                  <a:lnTo>
                    <a:pt x="132" y="153"/>
                  </a:lnTo>
                  <a:lnTo>
                    <a:pt x="132" y="151"/>
                  </a:lnTo>
                  <a:lnTo>
                    <a:pt x="133" y="150"/>
                  </a:lnTo>
                  <a:lnTo>
                    <a:pt x="134" y="151"/>
                  </a:lnTo>
                  <a:lnTo>
                    <a:pt x="137" y="149"/>
                  </a:lnTo>
                  <a:lnTo>
                    <a:pt x="137" y="147"/>
                  </a:lnTo>
                  <a:lnTo>
                    <a:pt x="136" y="146"/>
                  </a:lnTo>
                  <a:lnTo>
                    <a:pt x="137" y="145"/>
                  </a:lnTo>
                  <a:lnTo>
                    <a:pt x="138" y="145"/>
                  </a:lnTo>
                  <a:lnTo>
                    <a:pt x="138" y="144"/>
                  </a:lnTo>
                  <a:lnTo>
                    <a:pt x="139" y="145"/>
                  </a:lnTo>
                  <a:lnTo>
                    <a:pt x="140" y="145"/>
                  </a:lnTo>
                  <a:lnTo>
                    <a:pt x="141" y="144"/>
                  </a:lnTo>
                  <a:lnTo>
                    <a:pt x="141" y="142"/>
                  </a:lnTo>
                  <a:lnTo>
                    <a:pt x="142" y="141"/>
                  </a:lnTo>
                  <a:lnTo>
                    <a:pt x="142" y="142"/>
                  </a:lnTo>
                  <a:lnTo>
                    <a:pt x="143" y="142"/>
                  </a:lnTo>
                  <a:lnTo>
                    <a:pt x="146" y="141"/>
                  </a:lnTo>
                  <a:lnTo>
                    <a:pt x="147" y="141"/>
                  </a:lnTo>
                  <a:lnTo>
                    <a:pt x="147" y="140"/>
                  </a:lnTo>
                  <a:lnTo>
                    <a:pt x="145" y="139"/>
                  </a:lnTo>
                  <a:lnTo>
                    <a:pt x="145" y="138"/>
                  </a:lnTo>
                  <a:lnTo>
                    <a:pt x="148" y="137"/>
                  </a:lnTo>
                  <a:lnTo>
                    <a:pt x="149" y="136"/>
                  </a:lnTo>
                  <a:lnTo>
                    <a:pt x="150" y="136"/>
                  </a:lnTo>
                  <a:lnTo>
                    <a:pt x="149" y="137"/>
                  </a:lnTo>
                  <a:lnTo>
                    <a:pt x="150" y="138"/>
                  </a:lnTo>
                  <a:lnTo>
                    <a:pt x="151" y="137"/>
                  </a:lnTo>
                  <a:lnTo>
                    <a:pt x="156" y="135"/>
                  </a:lnTo>
                  <a:lnTo>
                    <a:pt x="165" y="130"/>
                  </a:lnTo>
                  <a:lnTo>
                    <a:pt x="165" y="128"/>
                  </a:lnTo>
                  <a:lnTo>
                    <a:pt x="169" y="124"/>
                  </a:lnTo>
                  <a:lnTo>
                    <a:pt x="168" y="121"/>
                  </a:lnTo>
                  <a:lnTo>
                    <a:pt x="168" y="119"/>
                  </a:lnTo>
                  <a:lnTo>
                    <a:pt x="171" y="118"/>
                  </a:lnTo>
                  <a:lnTo>
                    <a:pt x="171" y="120"/>
                  </a:lnTo>
                  <a:lnTo>
                    <a:pt x="171" y="121"/>
                  </a:lnTo>
                  <a:lnTo>
                    <a:pt x="174" y="121"/>
                  </a:lnTo>
                  <a:lnTo>
                    <a:pt x="175" y="122"/>
                  </a:lnTo>
                  <a:lnTo>
                    <a:pt x="181" y="119"/>
                  </a:lnTo>
                  <a:lnTo>
                    <a:pt x="185" y="119"/>
                  </a:lnTo>
                  <a:lnTo>
                    <a:pt x="184" y="118"/>
                  </a:lnTo>
                  <a:lnTo>
                    <a:pt x="184" y="117"/>
                  </a:lnTo>
                  <a:lnTo>
                    <a:pt x="184" y="116"/>
                  </a:lnTo>
                  <a:lnTo>
                    <a:pt x="184" y="115"/>
                  </a:lnTo>
                  <a:lnTo>
                    <a:pt x="185" y="114"/>
                  </a:lnTo>
                  <a:lnTo>
                    <a:pt x="187" y="110"/>
                  </a:lnTo>
                  <a:lnTo>
                    <a:pt x="186" y="108"/>
                  </a:lnTo>
                  <a:lnTo>
                    <a:pt x="186" y="107"/>
                  </a:lnTo>
                  <a:lnTo>
                    <a:pt x="186" y="106"/>
                  </a:lnTo>
                  <a:lnTo>
                    <a:pt x="186" y="105"/>
                  </a:lnTo>
                  <a:lnTo>
                    <a:pt x="186" y="103"/>
                  </a:lnTo>
                  <a:lnTo>
                    <a:pt x="187" y="102"/>
                  </a:lnTo>
                  <a:lnTo>
                    <a:pt x="188" y="101"/>
                  </a:lnTo>
                  <a:lnTo>
                    <a:pt x="189" y="98"/>
                  </a:lnTo>
                  <a:lnTo>
                    <a:pt x="189" y="96"/>
                  </a:lnTo>
                  <a:lnTo>
                    <a:pt x="188" y="93"/>
                  </a:lnTo>
                  <a:lnTo>
                    <a:pt x="187" y="91"/>
                  </a:lnTo>
                  <a:lnTo>
                    <a:pt x="186" y="91"/>
                  </a:lnTo>
                  <a:lnTo>
                    <a:pt x="187" y="90"/>
                  </a:lnTo>
                  <a:lnTo>
                    <a:pt x="186" y="89"/>
                  </a:lnTo>
                  <a:lnTo>
                    <a:pt x="185" y="88"/>
                  </a:lnTo>
                  <a:lnTo>
                    <a:pt x="184" y="87"/>
                  </a:lnTo>
                  <a:lnTo>
                    <a:pt x="184" y="86"/>
                  </a:lnTo>
                  <a:lnTo>
                    <a:pt x="185" y="85"/>
                  </a:lnTo>
                  <a:lnTo>
                    <a:pt x="184" y="82"/>
                  </a:lnTo>
                  <a:lnTo>
                    <a:pt x="181" y="80"/>
                  </a:lnTo>
                  <a:lnTo>
                    <a:pt x="181" y="79"/>
                  </a:lnTo>
                  <a:lnTo>
                    <a:pt x="180" y="62"/>
                  </a:lnTo>
                  <a:lnTo>
                    <a:pt x="180" y="53"/>
                  </a:lnTo>
                  <a:lnTo>
                    <a:pt x="178" y="52"/>
                  </a:lnTo>
                  <a:lnTo>
                    <a:pt x="176" y="53"/>
                  </a:lnTo>
                  <a:lnTo>
                    <a:pt x="174" y="51"/>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60" name="Freeform 29"/>
            <p:cNvSpPr>
              <a:spLocks/>
            </p:cNvSpPr>
            <p:nvPr/>
          </p:nvSpPr>
          <p:spPr bwMode="auto">
            <a:xfrm>
              <a:off x="4372" y="1453"/>
              <a:ext cx="522" cy="380"/>
            </a:xfrm>
            <a:custGeom>
              <a:avLst/>
              <a:gdLst>
                <a:gd name="T0" fmla="*/ 2042 w 102"/>
                <a:gd name="T1" fmla="*/ 1661 h 78"/>
                <a:gd name="T2" fmla="*/ 1991 w 102"/>
                <a:gd name="T3" fmla="*/ 1734 h 78"/>
                <a:gd name="T4" fmla="*/ 1965 w 102"/>
                <a:gd name="T5" fmla="*/ 1778 h 78"/>
                <a:gd name="T6" fmla="*/ 1965 w 102"/>
                <a:gd name="T7" fmla="*/ 1851 h 78"/>
                <a:gd name="T8" fmla="*/ 2016 w 102"/>
                <a:gd name="T9" fmla="*/ 1803 h 78"/>
                <a:gd name="T10" fmla="*/ 2124 w 102"/>
                <a:gd name="T11" fmla="*/ 1778 h 78"/>
                <a:gd name="T12" fmla="*/ 2277 w 102"/>
                <a:gd name="T13" fmla="*/ 1734 h 78"/>
                <a:gd name="T14" fmla="*/ 2513 w 102"/>
                <a:gd name="T15" fmla="*/ 1569 h 78"/>
                <a:gd name="T16" fmla="*/ 2595 w 102"/>
                <a:gd name="T17" fmla="*/ 1520 h 78"/>
                <a:gd name="T18" fmla="*/ 2671 w 102"/>
                <a:gd name="T19" fmla="*/ 1447 h 78"/>
                <a:gd name="T20" fmla="*/ 2620 w 102"/>
                <a:gd name="T21" fmla="*/ 1471 h 78"/>
                <a:gd name="T22" fmla="*/ 2538 w 102"/>
                <a:gd name="T23" fmla="*/ 1520 h 78"/>
                <a:gd name="T24" fmla="*/ 2462 w 102"/>
                <a:gd name="T25" fmla="*/ 1544 h 78"/>
                <a:gd name="T26" fmla="*/ 2538 w 102"/>
                <a:gd name="T27" fmla="*/ 1447 h 78"/>
                <a:gd name="T28" fmla="*/ 2487 w 102"/>
                <a:gd name="T29" fmla="*/ 1471 h 78"/>
                <a:gd name="T30" fmla="*/ 2252 w 102"/>
                <a:gd name="T31" fmla="*/ 1588 h 78"/>
                <a:gd name="T32" fmla="*/ 2093 w 102"/>
                <a:gd name="T33" fmla="*/ 1710 h 78"/>
                <a:gd name="T34" fmla="*/ 2068 w 102"/>
                <a:gd name="T35" fmla="*/ 1613 h 78"/>
                <a:gd name="T36" fmla="*/ 2124 w 102"/>
                <a:gd name="T37" fmla="*/ 1520 h 78"/>
                <a:gd name="T38" fmla="*/ 2068 w 102"/>
                <a:gd name="T39" fmla="*/ 1164 h 78"/>
                <a:gd name="T40" fmla="*/ 2016 w 102"/>
                <a:gd name="T41" fmla="*/ 809 h 78"/>
                <a:gd name="T42" fmla="*/ 1965 w 102"/>
                <a:gd name="T43" fmla="*/ 594 h 78"/>
                <a:gd name="T44" fmla="*/ 1940 w 102"/>
                <a:gd name="T45" fmla="*/ 570 h 78"/>
                <a:gd name="T46" fmla="*/ 1914 w 102"/>
                <a:gd name="T47" fmla="*/ 497 h 78"/>
                <a:gd name="T48" fmla="*/ 1883 w 102"/>
                <a:gd name="T49" fmla="*/ 283 h 78"/>
                <a:gd name="T50" fmla="*/ 1807 w 102"/>
                <a:gd name="T51" fmla="*/ 73 h 78"/>
                <a:gd name="T52" fmla="*/ 1781 w 102"/>
                <a:gd name="T53" fmla="*/ 0 h 78"/>
                <a:gd name="T54" fmla="*/ 1336 w 102"/>
                <a:gd name="T55" fmla="*/ 93 h 78"/>
                <a:gd name="T56" fmla="*/ 1100 w 102"/>
                <a:gd name="T57" fmla="*/ 331 h 78"/>
                <a:gd name="T58" fmla="*/ 1075 w 102"/>
                <a:gd name="T59" fmla="*/ 429 h 78"/>
                <a:gd name="T60" fmla="*/ 942 w 102"/>
                <a:gd name="T61" fmla="*/ 546 h 78"/>
                <a:gd name="T62" fmla="*/ 993 w 102"/>
                <a:gd name="T63" fmla="*/ 594 h 78"/>
                <a:gd name="T64" fmla="*/ 993 w 102"/>
                <a:gd name="T65" fmla="*/ 643 h 78"/>
                <a:gd name="T66" fmla="*/ 1024 w 102"/>
                <a:gd name="T67" fmla="*/ 760 h 78"/>
                <a:gd name="T68" fmla="*/ 788 w 102"/>
                <a:gd name="T69" fmla="*/ 926 h 78"/>
                <a:gd name="T70" fmla="*/ 496 w 102"/>
                <a:gd name="T71" fmla="*/ 926 h 78"/>
                <a:gd name="T72" fmla="*/ 235 w 102"/>
                <a:gd name="T73" fmla="*/ 999 h 78"/>
                <a:gd name="T74" fmla="*/ 159 w 102"/>
                <a:gd name="T75" fmla="*/ 1091 h 78"/>
                <a:gd name="T76" fmla="*/ 235 w 102"/>
                <a:gd name="T77" fmla="*/ 1233 h 78"/>
                <a:gd name="T78" fmla="*/ 51 w 102"/>
                <a:gd name="T79" fmla="*/ 1423 h 78"/>
                <a:gd name="T80" fmla="*/ 1469 w 102"/>
                <a:gd name="T81" fmla="*/ 1306 h 78"/>
                <a:gd name="T82" fmla="*/ 1494 w 102"/>
                <a:gd name="T83" fmla="*/ 1354 h 78"/>
                <a:gd name="T84" fmla="*/ 1546 w 102"/>
                <a:gd name="T85" fmla="*/ 1379 h 78"/>
                <a:gd name="T86" fmla="*/ 1622 w 102"/>
                <a:gd name="T87" fmla="*/ 1496 h 78"/>
                <a:gd name="T88" fmla="*/ 1730 w 102"/>
                <a:gd name="T89" fmla="*/ 1520 h 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
                <a:gd name="T136" fmla="*/ 0 h 78"/>
                <a:gd name="T137" fmla="*/ 102 w 102"/>
                <a:gd name="T138" fmla="*/ 78 h 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 h="78">
                  <a:moveTo>
                    <a:pt x="66" y="64"/>
                  </a:moveTo>
                  <a:lnTo>
                    <a:pt x="77" y="68"/>
                  </a:lnTo>
                  <a:lnTo>
                    <a:pt x="78" y="70"/>
                  </a:lnTo>
                  <a:lnTo>
                    <a:pt x="77" y="71"/>
                  </a:lnTo>
                  <a:lnTo>
                    <a:pt x="77" y="72"/>
                  </a:lnTo>
                  <a:lnTo>
                    <a:pt x="76" y="73"/>
                  </a:lnTo>
                  <a:lnTo>
                    <a:pt x="76" y="75"/>
                  </a:lnTo>
                  <a:lnTo>
                    <a:pt x="75" y="75"/>
                  </a:lnTo>
                  <a:lnTo>
                    <a:pt x="74" y="77"/>
                  </a:lnTo>
                  <a:lnTo>
                    <a:pt x="74" y="78"/>
                  </a:lnTo>
                  <a:lnTo>
                    <a:pt x="75" y="78"/>
                  </a:lnTo>
                  <a:lnTo>
                    <a:pt x="75" y="77"/>
                  </a:lnTo>
                  <a:lnTo>
                    <a:pt x="77" y="76"/>
                  </a:lnTo>
                  <a:lnTo>
                    <a:pt x="78" y="76"/>
                  </a:lnTo>
                  <a:lnTo>
                    <a:pt x="81" y="76"/>
                  </a:lnTo>
                  <a:lnTo>
                    <a:pt x="81" y="75"/>
                  </a:lnTo>
                  <a:lnTo>
                    <a:pt x="84" y="75"/>
                  </a:lnTo>
                  <a:lnTo>
                    <a:pt x="86" y="74"/>
                  </a:lnTo>
                  <a:lnTo>
                    <a:pt x="87" y="73"/>
                  </a:lnTo>
                  <a:lnTo>
                    <a:pt x="88" y="72"/>
                  </a:lnTo>
                  <a:lnTo>
                    <a:pt x="94" y="67"/>
                  </a:lnTo>
                  <a:lnTo>
                    <a:pt x="96" y="66"/>
                  </a:lnTo>
                  <a:lnTo>
                    <a:pt x="97" y="65"/>
                  </a:lnTo>
                  <a:lnTo>
                    <a:pt x="98" y="65"/>
                  </a:lnTo>
                  <a:lnTo>
                    <a:pt x="99" y="64"/>
                  </a:lnTo>
                  <a:lnTo>
                    <a:pt x="100" y="63"/>
                  </a:lnTo>
                  <a:lnTo>
                    <a:pt x="101" y="63"/>
                  </a:lnTo>
                  <a:lnTo>
                    <a:pt x="102" y="61"/>
                  </a:lnTo>
                  <a:lnTo>
                    <a:pt x="100" y="62"/>
                  </a:lnTo>
                  <a:lnTo>
                    <a:pt x="99" y="62"/>
                  </a:lnTo>
                  <a:lnTo>
                    <a:pt x="97" y="63"/>
                  </a:lnTo>
                  <a:lnTo>
                    <a:pt x="97" y="64"/>
                  </a:lnTo>
                  <a:lnTo>
                    <a:pt x="96" y="65"/>
                  </a:lnTo>
                  <a:lnTo>
                    <a:pt x="95" y="66"/>
                  </a:lnTo>
                  <a:lnTo>
                    <a:pt x="94" y="65"/>
                  </a:lnTo>
                  <a:lnTo>
                    <a:pt x="95" y="64"/>
                  </a:lnTo>
                  <a:lnTo>
                    <a:pt x="96" y="63"/>
                  </a:lnTo>
                  <a:lnTo>
                    <a:pt x="97" y="61"/>
                  </a:lnTo>
                  <a:lnTo>
                    <a:pt x="97" y="60"/>
                  </a:lnTo>
                  <a:lnTo>
                    <a:pt x="96" y="61"/>
                  </a:lnTo>
                  <a:lnTo>
                    <a:pt x="95" y="62"/>
                  </a:lnTo>
                  <a:lnTo>
                    <a:pt x="94" y="63"/>
                  </a:lnTo>
                  <a:lnTo>
                    <a:pt x="91" y="65"/>
                  </a:lnTo>
                  <a:lnTo>
                    <a:pt x="86" y="67"/>
                  </a:lnTo>
                  <a:lnTo>
                    <a:pt x="83" y="69"/>
                  </a:lnTo>
                  <a:lnTo>
                    <a:pt x="81" y="70"/>
                  </a:lnTo>
                  <a:lnTo>
                    <a:pt x="80" y="72"/>
                  </a:lnTo>
                  <a:lnTo>
                    <a:pt x="79" y="71"/>
                  </a:lnTo>
                  <a:lnTo>
                    <a:pt x="79" y="70"/>
                  </a:lnTo>
                  <a:lnTo>
                    <a:pt x="79" y="68"/>
                  </a:lnTo>
                  <a:lnTo>
                    <a:pt x="81" y="67"/>
                  </a:lnTo>
                  <a:lnTo>
                    <a:pt x="79" y="66"/>
                  </a:lnTo>
                  <a:lnTo>
                    <a:pt x="81" y="64"/>
                  </a:lnTo>
                  <a:lnTo>
                    <a:pt x="81" y="63"/>
                  </a:lnTo>
                  <a:lnTo>
                    <a:pt x="81" y="62"/>
                  </a:lnTo>
                  <a:lnTo>
                    <a:pt x="79" y="49"/>
                  </a:lnTo>
                  <a:lnTo>
                    <a:pt x="78" y="49"/>
                  </a:lnTo>
                  <a:lnTo>
                    <a:pt x="78" y="37"/>
                  </a:lnTo>
                  <a:lnTo>
                    <a:pt x="77" y="34"/>
                  </a:lnTo>
                  <a:lnTo>
                    <a:pt x="76" y="32"/>
                  </a:lnTo>
                  <a:lnTo>
                    <a:pt x="76" y="29"/>
                  </a:lnTo>
                  <a:lnTo>
                    <a:pt x="75" y="25"/>
                  </a:lnTo>
                  <a:lnTo>
                    <a:pt x="74" y="23"/>
                  </a:lnTo>
                  <a:lnTo>
                    <a:pt x="73" y="23"/>
                  </a:lnTo>
                  <a:lnTo>
                    <a:pt x="74" y="24"/>
                  </a:lnTo>
                  <a:lnTo>
                    <a:pt x="73" y="24"/>
                  </a:lnTo>
                  <a:lnTo>
                    <a:pt x="73" y="23"/>
                  </a:lnTo>
                  <a:lnTo>
                    <a:pt x="73" y="21"/>
                  </a:lnTo>
                  <a:lnTo>
                    <a:pt x="71" y="16"/>
                  </a:lnTo>
                  <a:lnTo>
                    <a:pt x="71" y="14"/>
                  </a:lnTo>
                  <a:lnTo>
                    <a:pt x="72" y="12"/>
                  </a:lnTo>
                  <a:lnTo>
                    <a:pt x="71" y="9"/>
                  </a:lnTo>
                  <a:lnTo>
                    <a:pt x="69" y="4"/>
                  </a:lnTo>
                  <a:lnTo>
                    <a:pt x="69" y="3"/>
                  </a:lnTo>
                  <a:lnTo>
                    <a:pt x="68" y="3"/>
                  </a:lnTo>
                  <a:lnTo>
                    <a:pt x="69" y="2"/>
                  </a:lnTo>
                  <a:lnTo>
                    <a:pt x="68" y="0"/>
                  </a:lnTo>
                  <a:lnTo>
                    <a:pt x="52" y="4"/>
                  </a:lnTo>
                  <a:lnTo>
                    <a:pt x="51" y="4"/>
                  </a:lnTo>
                  <a:lnTo>
                    <a:pt x="50" y="5"/>
                  </a:lnTo>
                  <a:lnTo>
                    <a:pt x="46" y="9"/>
                  </a:lnTo>
                  <a:lnTo>
                    <a:pt x="42" y="14"/>
                  </a:lnTo>
                  <a:lnTo>
                    <a:pt x="41" y="15"/>
                  </a:lnTo>
                  <a:lnTo>
                    <a:pt x="42" y="16"/>
                  </a:lnTo>
                  <a:lnTo>
                    <a:pt x="41" y="18"/>
                  </a:lnTo>
                  <a:lnTo>
                    <a:pt x="40" y="19"/>
                  </a:lnTo>
                  <a:lnTo>
                    <a:pt x="36" y="22"/>
                  </a:lnTo>
                  <a:lnTo>
                    <a:pt x="36" y="23"/>
                  </a:lnTo>
                  <a:lnTo>
                    <a:pt x="36" y="25"/>
                  </a:lnTo>
                  <a:lnTo>
                    <a:pt x="37" y="25"/>
                  </a:lnTo>
                  <a:lnTo>
                    <a:pt x="38" y="25"/>
                  </a:lnTo>
                  <a:lnTo>
                    <a:pt x="39" y="26"/>
                  </a:lnTo>
                  <a:lnTo>
                    <a:pt x="38" y="27"/>
                  </a:lnTo>
                  <a:lnTo>
                    <a:pt x="38" y="29"/>
                  </a:lnTo>
                  <a:lnTo>
                    <a:pt x="39" y="30"/>
                  </a:lnTo>
                  <a:lnTo>
                    <a:pt x="39" y="32"/>
                  </a:lnTo>
                  <a:lnTo>
                    <a:pt x="36" y="34"/>
                  </a:lnTo>
                  <a:lnTo>
                    <a:pt x="33" y="38"/>
                  </a:lnTo>
                  <a:lnTo>
                    <a:pt x="30" y="39"/>
                  </a:lnTo>
                  <a:lnTo>
                    <a:pt x="23" y="40"/>
                  </a:lnTo>
                  <a:lnTo>
                    <a:pt x="21" y="39"/>
                  </a:lnTo>
                  <a:lnTo>
                    <a:pt x="19" y="39"/>
                  </a:lnTo>
                  <a:lnTo>
                    <a:pt x="16" y="39"/>
                  </a:lnTo>
                  <a:lnTo>
                    <a:pt x="13" y="40"/>
                  </a:lnTo>
                  <a:lnTo>
                    <a:pt x="9" y="42"/>
                  </a:lnTo>
                  <a:lnTo>
                    <a:pt x="7" y="43"/>
                  </a:lnTo>
                  <a:lnTo>
                    <a:pt x="6" y="45"/>
                  </a:lnTo>
                  <a:lnTo>
                    <a:pt x="6" y="46"/>
                  </a:lnTo>
                  <a:lnTo>
                    <a:pt x="9" y="50"/>
                  </a:lnTo>
                  <a:lnTo>
                    <a:pt x="10" y="51"/>
                  </a:lnTo>
                  <a:lnTo>
                    <a:pt x="9" y="52"/>
                  </a:lnTo>
                  <a:lnTo>
                    <a:pt x="8" y="53"/>
                  </a:lnTo>
                  <a:lnTo>
                    <a:pt x="7" y="55"/>
                  </a:lnTo>
                  <a:lnTo>
                    <a:pt x="2" y="60"/>
                  </a:lnTo>
                  <a:lnTo>
                    <a:pt x="0" y="62"/>
                  </a:lnTo>
                  <a:lnTo>
                    <a:pt x="1" y="66"/>
                  </a:lnTo>
                  <a:lnTo>
                    <a:pt x="56" y="55"/>
                  </a:lnTo>
                  <a:lnTo>
                    <a:pt x="57" y="56"/>
                  </a:lnTo>
                  <a:lnTo>
                    <a:pt x="57" y="57"/>
                  </a:lnTo>
                  <a:lnTo>
                    <a:pt x="58" y="57"/>
                  </a:lnTo>
                  <a:lnTo>
                    <a:pt x="58" y="58"/>
                  </a:lnTo>
                  <a:lnTo>
                    <a:pt x="59" y="58"/>
                  </a:lnTo>
                  <a:lnTo>
                    <a:pt x="61" y="61"/>
                  </a:lnTo>
                  <a:lnTo>
                    <a:pt x="61" y="62"/>
                  </a:lnTo>
                  <a:lnTo>
                    <a:pt x="62" y="63"/>
                  </a:lnTo>
                  <a:lnTo>
                    <a:pt x="65" y="64"/>
                  </a:lnTo>
                  <a:lnTo>
                    <a:pt x="66" y="64"/>
                  </a:lnTo>
                  <a:close/>
                </a:path>
              </a:pathLst>
            </a:custGeom>
            <a:solidFill>
              <a:srgbClr val="AAC8F5"/>
            </a:solidFill>
            <a:ln w="12700" cmpd="sng">
              <a:solidFill>
                <a:schemeClr val="tx1"/>
              </a:solidFill>
              <a:prstDash val="solid"/>
              <a:round/>
              <a:headEnd/>
              <a:tailEnd/>
            </a:ln>
          </p:spPr>
          <p:txBody>
            <a:bodyPr/>
            <a:lstStyle/>
            <a:p>
              <a:endParaRPr lang="en-US"/>
            </a:p>
          </p:txBody>
        </p:sp>
        <p:sp>
          <p:nvSpPr>
            <p:cNvPr id="32961" name="Freeform 30"/>
            <p:cNvSpPr>
              <a:spLocks/>
            </p:cNvSpPr>
            <p:nvPr/>
          </p:nvSpPr>
          <p:spPr bwMode="auto">
            <a:xfrm>
              <a:off x="4720" y="1428"/>
              <a:ext cx="118" cy="205"/>
            </a:xfrm>
            <a:custGeom>
              <a:avLst/>
              <a:gdLst>
                <a:gd name="T0" fmla="*/ 0 w 23"/>
                <a:gd name="T1" fmla="*/ 117 h 42"/>
                <a:gd name="T2" fmla="*/ 26 w 23"/>
                <a:gd name="T3" fmla="*/ 166 h 42"/>
                <a:gd name="T4" fmla="*/ 0 w 23"/>
                <a:gd name="T5" fmla="*/ 190 h 42"/>
                <a:gd name="T6" fmla="*/ 26 w 23"/>
                <a:gd name="T7" fmla="*/ 190 h 42"/>
                <a:gd name="T8" fmla="*/ 26 w 23"/>
                <a:gd name="T9" fmla="*/ 215 h 42"/>
                <a:gd name="T10" fmla="*/ 77 w 23"/>
                <a:gd name="T11" fmla="*/ 332 h 42"/>
                <a:gd name="T12" fmla="*/ 108 w 23"/>
                <a:gd name="T13" fmla="*/ 405 h 42"/>
                <a:gd name="T14" fmla="*/ 77 w 23"/>
                <a:gd name="T15" fmla="*/ 454 h 42"/>
                <a:gd name="T16" fmla="*/ 77 w 23"/>
                <a:gd name="T17" fmla="*/ 503 h 42"/>
                <a:gd name="T18" fmla="*/ 133 w 23"/>
                <a:gd name="T19" fmla="*/ 620 h 42"/>
                <a:gd name="T20" fmla="*/ 133 w 23"/>
                <a:gd name="T21" fmla="*/ 669 h 42"/>
                <a:gd name="T22" fmla="*/ 133 w 23"/>
                <a:gd name="T23" fmla="*/ 693 h 42"/>
                <a:gd name="T24" fmla="*/ 159 w 23"/>
                <a:gd name="T25" fmla="*/ 693 h 42"/>
                <a:gd name="T26" fmla="*/ 133 w 23"/>
                <a:gd name="T27" fmla="*/ 669 h 42"/>
                <a:gd name="T28" fmla="*/ 159 w 23"/>
                <a:gd name="T29" fmla="*/ 669 h 42"/>
                <a:gd name="T30" fmla="*/ 185 w 23"/>
                <a:gd name="T31" fmla="*/ 713 h 42"/>
                <a:gd name="T32" fmla="*/ 210 w 23"/>
                <a:gd name="T33" fmla="*/ 810 h 42"/>
                <a:gd name="T34" fmla="*/ 210 w 23"/>
                <a:gd name="T35" fmla="*/ 883 h 42"/>
                <a:gd name="T36" fmla="*/ 236 w 23"/>
                <a:gd name="T37" fmla="*/ 927 h 42"/>
                <a:gd name="T38" fmla="*/ 262 w 23"/>
                <a:gd name="T39" fmla="*/ 1001 h 42"/>
                <a:gd name="T40" fmla="*/ 528 w 23"/>
                <a:gd name="T41" fmla="*/ 952 h 42"/>
                <a:gd name="T42" fmla="*/ 498 w 23"/>
                <a:gd name="T43" fmla="*/ 927 h 42"/>
                <a:gd name="T44" fmla="*/ 472 w 23"/>
                <a:gd name="T45" fmla="*/ 903 h 42"/>
                <a:gd name="T46" fmla="*/ 472 w 23"/>
                <a:gd name="T47" fmla="*/ 883 h 42"/>
                <a:gd name="T48" fmla="*/ 498 w 23"/>
                <a:gd name="T49" fmla="*/ 859 h 42"/>
                <a:gd name="T50" fmla="*/ 472 w 23"/>
                <a:gd name="T51" fmla="*/ 810 h 42"/>
                <a:gd name="T52" fmla="*/ 472 w 23"/>
                <a:gd name="T53" fmla="*/ 644 h 42"/>
                <a:gd name="T54" fmla="*/ 472 w 23"/>
                <a:gd name="T55" fmla="*/ 595 h 42"/>
                <a:gd name="T56" fmla="*/ 498 w 23"/>
                <a:gd name="T57" fmla="*/ 503 h 42"/>
                <a:gd name="T58" fmla="*/ 498 w 23"/>
                <a:gd name="T59" fmla="*/ 454 h 42"/>
                <a:gd name="T60" fmla="*/ 498 w 23"/>
                <a:gd name="T61" fmla="*/ 405 h 42"/>
                <a:gd name="T62" fmla="*/ 498 w 23"/>
                <a:gd name="T63" fmla="*/ 356 h 42"/>
                <a:gd name="T64" fmla="*/ 498 w 23"/>
                <a:gd name="T65" fmla="*/ 332 h 42"/>
                <a:gd name="T66" fmla="*/ 498 w 23"/>
                <a:gd name="T67" fmla="*/ 307 h 42"/>
                <a:gd name="T68" fmla="*/ 580 w 23"/>
                <a:gd name="T69" fmla="*/ 264 h 42"/>
                <a:gd name="T70" fmla="*/ 605 w 23"/>
                <a:gd name="T71" fmla="*/ 166 h 42"/>
                <a:gd name="T72" fmla="*/ 580 w 23"/>
                <a:gd name="T73" fmla="*/ 117 h 42"/>
                <a:gd name="T74" fmla="*/ 580 w 23"/>
                <a:gd name="T75" fmla="*/ 73 h 42"/>
                <a:gd name="T76" fmla="*/ 580 w 23"/>
                <a:gd name="T77" fmla="*/ 73 h 42"/>
                <a:gd name="T78" fmla="*/ 580 w 23"/>
                <a:gd name="T79" fmla="*/ 49 h 42"/>
                <a:gd name="T80" fmla="*/ 554 w 23"/>
                <a:gd name="T81" fmla="*/ 0 h 42"/>
                <a:gd name="T82" fmla="*/ 0 w 23"/>
                <a:gd name="T83" fmla="*/ 117 h 42"/>
                <a:gd name="T84" fmla="*/ 0 w 23"/>
                <a:gd name="T85" fmla="*/ 117 h 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3"/>
                <a:gd name="T130" fmla="*/ 0 h 42"/>
                <a:gd name="T131" fmla="*/ 23 w 23"/>
                <a:gd name="T132" fmla="*/ 42 h 4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3" h="42">
                  <a:moveTo>
                    <a:pt x="0" y="5"/>
                  </a:moveTo>
                  <a:lnTo>
                    <a:pt x="1" y="7"/>
                  </a:lnTo>
                  <a:lnTo>
                    <a:pt x="0" y="8"/>
                  </a:lnTo>
                  <a:lnTo>
                    <a:pt x="1" y="8"/>
                  </a:lnTo>
                  <a:lnTo>
                    <a:pt x="1" y="9"/>
                  </a:lnTo>
                  <a:lnTo>
                    <a:pt x="3" y="14"/>
                  </a:lnTo>
                  <a:lnTo>
                    <a:pt x="4" y="17"/>
                  </a:lnTo>
                  <a:lnTo>
                    <a:pt x="3" y="19"/>
                  </a:lnTo>
                  <a:lnTo>
                    <a:pt x="3" y="21"/>
                  </a:lnTo>
                  <a:lnTo>
                    <a:pt x="5" y="26"/>
                  </a:lnTo>
                  <a:lnTo>
                    <a:pt x="5" y="28"/>
                  </a:lnTo>
                  <a:lnTo>
                    <a:pt x="5" y="29"/>
                  </a:lnTo>
                  <a:lnTo>
                    <a:pt x="6" y="29"/>
                  </a:lnTo>
                  <a:lnTo>
                    <a:pt x="5" y="28"/>
                  </a:lnTo>
                  <a:lnTo>
                    <a:pt x="6" y="28"/>
                  </a:lnTo>
                  <a:lnTo>
                    <a:pt x="7" y="30"/>
                  </a:lnTo>
                  <a:lnTo>
                    <a:pt x="8" y="34"/>
                  </a:lnTo>
                  <a:lnTo>
                    <a:pt x="8" y="37"/>
                  </a:lnTo>
                  <a:lnTo>
                    <a:pt x="9" y="39"/>
                  </a:lnTo>
                  <a:lnTo>
                    <a:pt x="10" y="42"/>
                  </a:lnTo>
                  <a:lnTo>
                    <a:pt x="20" y="40"/>
                  </a:lnTo>
                  <a:lnTo>
                    <a:pt x="19" y="39"/>
                  </a:lnTo>
                  <a:lnTo>
                    <a:pt x="18" y="38"/>
                  </a:lnTo>
                  <a:lnTo>
                    <a:pt x="18" y="37"/>
                  </a:lnTo>
                  <a:lnTo>
                    <a:pt x="19" y="36"/>
                  </a:lnTo>
                  <a:lnTo>
                    <a:pt x="18" y="34"/>
                  </a:lnTo>
                  <a:lnTo>
                    <a:pt x="18" y="27"/>
                  </a:lnTo>
                  <a:lnTo>
                    <a:pt x="18" y="25"/>
                  </a:lnTo>
                  <a:lnTo>
                    <a:pt x="19" y="21"/>
                  </a:lnTo>
                  <a:lnTo>
                    <a:pt x="19" y="19"/>
                  </a:lnTo>
                  <a:lnTo>
                    <a:pt x="19" y="17"/>
                  </a:lnTo>
                  <a:lnTo>
                    <a:pt x="19" y="15"/>
                  </a:lnTo>
                  <a:lnTo>
                    <a:pt x="19" y="14"/>
                  </a:lnTo>
                  <a:lnTo>
                    <a:pt x="19" y="13"/>
                  </a:lnTo>
                  <a:lnTo>
                    <a:pt x="22" y="11"/>
                  </a:lnTo>
                  <a:lnTo>
                    <a:pt x="23" y="7"/>
                  </a:lnTo>
                  <a:lnTo>
                    <a:pt x="22" y="5"/>
                  </a:lnTo>
                  <a:lnTo>
                    <a:pt x="22" y="3"/>
                  </a:lnTo>
                  <a:lnTo>
                    <a:pt x="22" y="2"/>
                  </a:lnTo>
                  <a:lnTo>
                    <a:pt x="21" y="0"/>
                  </a:lnTo>
                  <a:lnTo>
                    <a:pt x="0" y="5"/>
                  </a:lnTo>
                  <a:close/>
                </a:path>
              </a:pathLst>
            </a:custGeom>
            <a:solidFill>
              <a:srgbClr val="6987EB"/>
            </a:solidFill>
            <a:ln w="12700" cmpd="sng">
              <a:solidFill>
                <a:schemeClr val="tx1"/>
              </a:solidFill>
              <a:prstDash val="solid"/>
              <a:round/>
              <a:headEnd/>
              <a:tailEnd/>
            </a:ln>
          </p:spPr>
          <p:txBody>
            <a:bodyPr/>
            <a:lstStyle/>
            <a:p>
              <a:endParaRPr lang="en-US"/>
            </a:p>
          </p:txBody>
        </p:sp>
        <p:grpSp>
          <p:nvGrpSpPr>
            <p:cNvPr id="3" name="Group 31"/>
            <p:cNvGrpSpPr>
              <a:grpSpLocks/>
            </p:cNvGrpSpPr>
            <p:nvPr/>
          </p:nvGrpSpPr>
          <p:grpSpPr bwMode="auto">
            <a:xfrm>
              <a:off x="728" y="2448"/>
              <a:ext cx="1266" cy="876"/>
              <a:chOff x="728" y="2532"/>
              <a:chExt cx="1266" cy="876"/>
            </a:xfrm>
          </p:grpSpPr>
          <p:sp>
            <p:nvSpPr>
              <p:cNvPr id="32997" name="Freeform 32"/>
              <p:cNvSpPr>
                <a:spLocks/>
              </p:cNvSpPr>
              <p:nvPr/>
            </p:nvSpPr>
            <p:spPr bwMode="auto">
              <a:xfrm>
                <a:off x="1031" y="2532"/>
                <a:ext cx="963" cy="780"/>
              </a:xfrm>
              <a:custGeom>
                <a:avLst/>
                <a:gdLst>
                  <a:gd name="T0" fmla="*/ 369 w 188"/>
                  <a:gd name="T1" fmla="*/ 736 h 160"/>
                  <a:gd name="T2" fmla="*/ 681 w 188"/>
                  <a:gd name="T3" fmla="*/ 951 h 160"/>
                  <a:gd name="T4" fmla="*/ 471 w 188"/>
                  <a:gd name="T5" fmla="*/ 1189 h 160"/>
                  <a:gd name="T6" fmla="*/ 420 w 188"/>
                  <a:gd name="T7" fmla="*/ 1024 h 160"/>
                  <a:gd name="T8" fmla="*/ 133 w 188"/>
                  <a:gd name="T9" fmla="*/ 1307 h 160"/>
                  <a:gd name="T10" fmla="*/ 287 w 188"/>
                  <a:gd name="T11" fmla="*/ 1521 h 160"/>
                  <a:gd name="T12" fmla="*/ 707 w 188"/>
                  <a:gd name="T13" fmla="*/ 1448 h 160"/>
                  <a:gd name="T14" fmla="*/ 579 w 188"/>
                  <a:gd name="T15" fmla="*/ 1760 h 160"/>
                  <a:gd name="T16" fmla="*/ 471 w 188"/>
                  <a:gd name="T17" fmla="*/ 1877 h 160"/>
                  <a:gd name="T18" fmla="*/ 261 w 188"/>
                  <a:gd name="T19" fmla="*/ 1950 h 160"/>
                  <a:gd name="T20" fmla="*/ 159 w 188"/>
                  <a:gd name="T21" fmla="*/ 2330 h 160"/>
                  <a:gd name="T22" fmla="*/ 287 w 188"/>
                  <a:gd name="T23" fmla="*/ 2545 h 160"/>
                  <a:gd name="T24" fmla="*/ 579 w 188"/>
                  <a:gd name="T25" fmla="*/ 2662 h 160"/>
                  <a:gd name="T26" fmla="*/ 579 w 188"/>
                  <a:gd name="T27" fmla="*/ 2852 h 160"/>
                  <a:gd name="T28" fmla="*/ 917 w 188"/>
                  <a:gd name="T29" fmla="*/ 2925 h 160"/>
                  <a:gd name="T30" fmla="*/ 1101 w 188"/>
                  <a:gd name="T31" fmla="*/ 2969 h 160"/>
                  <a:gd name="T32" fmla="*/ 763 w 188"/>
                  <a:gd name="T33" fmla="*/ 3349 h 160"/>
                  <a:gd name="T34" fmla="*/ 497 w 188"/>
                  <a:gd name="T35" fmla="*/ 3495 h 160"/>
                  <a:gd name="T36" fmla="*/ 77 w 188"/>
                  <a:gd name="T37" fmla="*/ 3685 h 160"/>
                  <a:gd name="T38" fmla="*/ 77 w 188"/>
                  <a:gd name="T39" fmla="*/ 3802 h 160"/>
                  <a:gd name="T40" fmla="*/ 763 w 188"/>
                  <a:gd name="T41" fmla="*/ 3539 h 160"/>
                  <a:gd name="T42" fmla="*/ 1629 w 188"/>
                  <a:gd name="T43" fmla="*/ 2852 h 160"/>
                  <a:gd name="T44" fmla="*/ 1547 w 188"/>
                  <a:gd name="T45" fmla="*/ 2779 h 160"/>
                  <a:gd name="T46" fmla="*/ 2018 w 188"/>
                  <a:gd name="T47" fmla="*/ 2257 h 160"/>
                  <a:gd name="T48" fmla="*/ 1890 w 188"/>
                  <a:gd name="T49" fmla="*/ 2398 h 160"/>
                  <a:gd name="T50" fmla="*/ 1916 w 188"/>
                  <a:gd name="T51" fmla="*/ 2589 h 160"/>
                  <a:gd name="T52" fmla="*/ 1890 w 188"/>
                  <a:gd name="T53" fmla="*/ 2711 h 160"/>
                  <a:gd name="T54" fmla="*/ 2259 w 188"/>
                  <a:gd name="T55" fmla="*/ 2520 h 160"/>
                  <a:gd name="T56" fmla="*/ 2259 w 188"/>
                  <a:gd name="T57" fmla="*/ 2330 h 160"/>
                  <a:gd name="T58" fmla="*/ 2807 w 188"/>
                  <a:gd name="T59" fmla="*/ 2447 h 160"/>
                  <a:gd name="T60" fmla="*/ 3176 w 188"/>
                  <a:gd name="T61" fmla="*/ 2398 h 160"/>
                  <a:gd name="T62" fmla="*/ 3806 w 188"/>
                  <a:gd name="T63" fmla="*/ 2589 h 160"/>
                  <a:gd name="T64" fmla="*/ 4016 w 188"/>
                  <a:gd name="T65" fmla="*/ 2828 h 160"/>
                  <a:gd name="T66" fmla="*/ 4354 w 188"/>
                  <a:gd name="T67" fmla="*/ 3042 h 160"/>
                  <a:gd name="T68" fmla="*/ 4933 w 188"/>
                  <a:gd name="T69" fmla="*/ 3091 h 160"/>
                  <a:gd name="T70" fmla="*/ 4856 w 188"/>
                  <a:gd name="T71" fmla="*/ 2779 h 160"/>
                  <a:gd name="T72" fmla="*/ 4620 w 188"/>
                  <a:gd name="T73" fmla="*/ 2735 h 160"/>
                  <a:gd name="T74" fmla="*/ 4277 w 188"/>
                  <a:gd name="T75" fmla="*/ 2520 h 160"/>
                  <a:gd name="T76" fmla="*/ 3857 w 188"/>
                  <a:gd name="T77" fmla="*/ 2257 h 160"/>
                  <a:gd name="T78" fmla="*/ 3698 w 188"/>
                  <a:gd name="T79" fmla="*/ 2447 h 160"/>
                  <a:gd name="T80" fmla="*/ 3386 w 188"/>
                  <a:gd name="T81" fmla="*/ 2208 h 160"/>
                  <a:gd name="T82" fmla="*/ 3068 w 188"/>
                  <a:gd name="T83" fmla="*/ 1901 h 160"/>
                  <a:gd name="T84" fmla="*/ 2674 w 188"/>
                  <a:gd name="T85" fmla="*/ 497 h 160"/>
                  <a:gd name="T86" fmla="*/ 2361 w 188"/>
                  <a:gd name="T87" fmla="*/ 117 h 160"/>
                  <a:gd name="T88" fmla="*/ 1808 w 188"/>
                  <a:gd name="T89" fmla="*/ 117 h 160"/>
                  <a:gd name="T90" fmla="*/ 1547 w 188"/>
                  <a:gd name="T91" fmla="*/ 117 h 160"/>
                  <a:gd name="T92" fmla="*/ 1183 w 188"/>
                  <a:gd name="T93" fmla="*/ 0 h 160"/>
                  <a:gd name="T94" fmla="*/ 917 w 188"/>
                  <a:gd name="T95" fmla="*/ 98 h 160"/>
                  <a:gd name="T96" fmla="*/ 630 w 188"/>
                  <a:gd name="T97" fmla="*/ 307 h 160"/>
                  <a:gd name="T98" fmla="*/ 497 w 188"/>
                  <a:gd name="T99" fmla="*/ 497 h 160"/>
                  <a:gd name="T100" fmla="*/ 261 w 188"/>
                  <a:gd name="T101" fmla="*/ 619 h 1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8"/>
                  <a:gd name="T154" fmla="*/ 0 h 160"/>
                  <a:gd name="T155" fmla="*/ 188 w 188"/>
                  <a:gd name="T156" fmla="*/ 160 h 16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8" h="160">
                    <a:moveTo>
                      <a:pt x="10" y="26"/>
                    </a:moveTo>
                    <a:lnTo>
                      <a:pt x="14" y="31"/>
                    </a:lnTo>
                    <a:lnTo>
                      <a:pt x="19" y="39"/>
                    </a:lnTo>
                    <a:lnTo>
                      <a:pt x="26" y="40"/>
                    </a:lnTo>
                    <a:lnTo>
                      <a:pt x="26" y="50"/>
                    </a:lnTo>
                    <a:lnTo>
                      <a:pt x="18" y="50"/>
                    </a:lnTo>
                    <a:lnTo>
                      <a:pt x="18" y="43"/>
                    </a:lnTo>
                    <a:lnTo>
                      <a:pt x="16" y="43"/>
                    </a:lnTo>
                    <a:lnTo>
                      <a:pt x="0" y="50"/>
                    </a:lnTo>
                    <a:lnTo>
                      <a:pt x="5" y="55"/>
                    </a:lnTo>
                    <a:lnTo>
                      <a:pt x="5" y="61"/>
                    </a:lnTo>
                    <a:lnTo>
                      <a:pt x="11" y="64"/>
                    </a:lnTo>
                    <a:lnTo>
                      <a:pt x="21" y="66"/>
                    </a:lnTo>
                    <a:lnTo>
                      <a:pt x="27" y="61"/>
                    </a:lnTo>
                    <a:lnTo>
                      <a:pt x="29" y="72"/>
                    </a:lnTo>
                    <a:lnTo>
                      <a:pt x="22" y="74"/>
                    </a:lnTo>
                    <a:lnTo>
                      <a:pt x="21" y="77"/>
                    </a:lnTo>
                    <a:lnTo>
                      <a:pt x="18" y="79"/>
                    </a:lnTo>
                    <a:lnTo>
                      <a:pt x="13" y="75"/>
                    </a:lnTo>
                    <a:lnTo>
                      <a:pt x="10" y="82"/>
                    </a:lnTo>
                    <a:lnTo>
                      <a:pt x="2" y="90"/>
                    </a:lnTo>
                    <a:lnTo>
                      <a:pt x="6" y="98"/>
                    </a:lnTo>
                    <a:lnTo>
                      <a:pt x="5" y="101"/>
                    </a:lnTo>
                    <a:lnTo>
                      <a:pt x="11" y="107"/>
                    </a:lnTo>
                    <a:lnTo>
                      <a:pt x="19" y="107"/>
                    </a:lnTo>
                    <a:lnTo>
                      <a:pt x="22" y="112"/>
                    </a:lnTo>
                    <a:lnTo>
                      <a:pt x="21" y="115"/>
                    </a:lnTo>
                    <a:lnTo>
                      <a:pt x="22" y="120"/>
                    </a:lnTo>
                    <a:lnTo>
                      <a:pt x="29" y="117"/>
                    </a:lnTo>
                    <a:lnTo>
                      <a:pt x="35" y="123"/>
                    </a:lnTo>
                    <a:lnTo>
                      <a:pt x="45" y="119"/>
                    </a:lnTo>
                    <a:lnTo>
                      <a:pt x="42" y="125"/>
                    </a:lnTo>
                    <a:lnTo>
                      <a:pt x="42" y="131"/>
                    </a:lnTo>
                    <a:lnTo>
                      <a:pt x="29" y="141"/>
                    </a:lnTo>
                    <a:lnTo>
                      <a:pt x="24" y="147"/>
                    </a:lnTo>
                    <a:lnTo>
                      <a:pt x="19" y="147"/>
                    </a:lnTo>
                    <a:lnTo>
                      <a:pt x="11" y="154"/>
                    </a:lnTo>
                    <a:lnTo>
                      <a:pt x="3" y="155"/>
                    </a:lnTo>
                    <a:lnTo>
                      <a:pt x="0" y="159"/>
                    </a:lnTo>
                    <a:lnTo>
                      <a:pt x="3" y="160"/>
                    </a:lnTo>
                    <a:lnTo>
                      <a:pt x="19" y="154"/>
                    </a:lnTo>
                    <a:lnTo>
                      <a:pt x="29" y="149"/>
                    </a:lnTo>
                    <a:lnTo>
                      <a:pt x="48" y="136"/>
                    </a:lnTo>
                    <a:lnTo>
                      <a:pt x="62" y="120"/>
                    </a:lnTo>
                    <a:lnTo>
                      <a:pt x="64" y="117"/>
                    </a:lnTo>
                    <a:lnTo>
                      <a:pt x="59" y="117"/>
                    </a:lnTo>
                    <a:lnTo>
                      <a:pt x="73" y="96"/>
                    </a:lnTo>
                    <a:lnTo>
                      <a:pt x="77" y="95"/>
                    </a:lnTo>
                    <a:lnTo>
                      <a:pt x="77" y="98"/>
                    </a:lnTo>
                    <a:lnTo>
                      <a:pt x="72" y="101"/>
                    </a:lnTo>
                    <a:lnTo>
                      <a:pt x="70" y="111"/>
                    </a:lnTo>
                    <a:lnTo>
                      <a:pt x="73" y="109"/>
                    </a:lnTo>
                    <a:lnTo>
                      <a:pt x="70" y="112"/>
                    </a:lnTo>
                    <a:lnTo>
                      <a:pt x="72" y="114"/>
                    </a:lnTo>
                    <a:lnTo>
                      <a:pt x="82" y="107"/>
                    </a:lnTo>
                    <a:lnTo>
                      <a:pt x="86" y="106"/>
                    </a:lnTo>
                    <a:lnTo>
                      <a:pt x="88" y="101"/>
                    </a:lnTo>
                    <a:lnTo>
                      <a:pt x="86" y="98"/>
                    </a:lnTo>
                    <a:lnTo>
                      <a:pt x="96" y="96"/>
                    </a:lnTo>
                    <a:lnTo>
                      <a:pt x="107" y="103"/>
                    </a:lnTo>
                    <a:lnTo>
                      <a:pt x="117" y="99"/>
                    </a:lnTo>
                    <a:lnTo>
                      <a:pt x="121" y="101"/>
                    </a:lnTo>
                    <a:lnTo>
                      <a:pt x="128" y="101"/>
                    </a:lnTo>
                    <a:lnTo>
                      <a:pt x="145" y="109"/>
                    </a:lnTo>
                    <a:lnTo>
                      <a:pt x="149" y="112"/>
                    </a:lnTo>
                    <a:lnTo>
                      <a:pt x="153" y="119"/>
                    </a:lnTo>
                    <a:lnTo>
                      <a:pt x="163" y="125"/>
                    </a:lnTo>
                    <a:lnTo>
                      <a:pt x="166" y="128"/>
                    </a:lnTo>
                    <a:lnTo>
                      <a:pt x="177" y="135"/>
                    </a:lnTo>
                    <a:lnTo>
                      <a:pt x="188" y="130"/>
                    </a:lnTo>
                    <a:lnTo>
                      <a:pt x="188" y="123"/>
                    </a:lnTo>
                    <a:lnTo>
                      <a:pt x="185" y="117"/>
                    </a:lnTo>
                    <a:lnTo>
                      <a:pt x="180" y="115"/>
                    </a:lnTo>
                    <a:lnTo>
                      <a:pt x="176" y="115"/>
                    </a:lnTo>
                    <a:lnTo>
                      <a:pt x="169" y="111"/>
                    </a:lnTo>
                    <a:lnTo>
                      <a:pt x="163" y="106"/>
                    </a:lnTo>
                    <a:lnTo>
                      <a:pt x="150" y="93"/>
                    </a:lnTo>
                    <a:lnTo>
                      <a:pt x="147" y="95"/>
                    </a:lnTo>
                    <a:lnTo>
                      <a:pt x="144" y="99"/>
                    </a:lnTo>
                    <a:lnTo>
                      <a:pt x="141" y="103"/>
                    </a:lnTo>
                    <a:lnTo>
                      <a:pt x="129" y="96"/>
                    </a:lnTo>
                    <a:lnTo>
                      <a:pt x="129" y="93"/>
                    </a:lnTo>
                    <a:lnTo>
                      <a:pt x="120" y="96"/>
                    </a:lnTo>
                    <a:lnTo>
                      <a:pt x="117" y="80"/>
                    </a:lnTo>
                    <a:lnTo>
                      <a:pt x="109" y="45"/>
                    </a:lnTo>
                    <a:lnTo>
                      <a:pt x="102" y="21"/>
                    </a:lnTo>
                    <a:lnTo>
                      <a:pt x="99" y="10"/>
                    </a:lnTo>
                    <a:lnTo>
                      <a:pt x="90" y="5"/>
                    </a:lnTo>
                    <a:lnTo>
                      <a:pt x="85" y="8"/>
                    </a:lnTo>
                    <a:lnTo>
                      <a:pt x="69" y="5"/>
                    </a:lnTo>
                    <a:lnTo>
                      <a:pt x="64" y="7"/>
                    </a:lnTo>
                    <a:lnTo>
                      <a:pt x="59" y="5"/>
                    </a:lnTo>
                    <a:lnTo>
                      <a:pt x="59" y="4"/>
                    </a:lnTo>
                    <a:lnTo>
                      <a:pt x="45" y="0"/>
                    </a:lnTo>
                    <a:lnTo>
                      <a:pt x="43" y="4"/>
                    </a:lnTo>
                    <a:lnTo>
                      <a:pt x="35" y="4"/>
                    </a:lnTo>
                    <a:lnTo>
                      <a:pt x="29" y="8"/>
                    </a:lnTo>
                    <a:lnTo>
                      <a:pt x="24" y="13"/>
                    </a:lnTo>
                    <a:lnTo>
                      <a:pt x="22" y="18"/>
                    </a:lnTo>
                    <a:lnTo>
                      <a:pt x="19" y="21"/>
                    </a:lnTo>
                    <a:lnTo>
                      <a:pt x="13" y="21"/>
                    </a:lnTo>
                    <a:lnTo>
                      <a:pt x="10" y="26"/>
                    </a:lnTo>
                    <a:close/>
                  </a:path>
                </a:pathLst>
              </a:custGeom>
              <a:solidFill>
                <a:schemeClr val="bg1"/>
              </a:solidFill>
              <a:ln w="12700" cmpd="sng">
                <a:solidFill>
                  <a:schemeClr val="tx1"/>
                </a:solidFill>
                <a:prstDash val="solid"/>
                <a:round/>
                <a:headEnd/>
                <a:tailEnd/>
              </a:ln>
            </p:spPr>
            <p:txBody>
              <a:bodyPr/>
              <a:lstStyle/>
              <a:p>
                <a:endParaRPr lang="en-US"/>
              </a:p>
            </p:txBody>
          </p:sp>
          <p:sp>
            <p:nvSpPr>
              <p:cNvPr id="32998" name="Freeform 33"/>
              <p:cNvSpPr>
                <a:spLocks/>
              </p:cNvSpPr>
              <p:nvPr/>
            </p:nvSpPr>
            <p:spPr bwMode="auto">
              <a:xfrm>
                <a:off x="995" y="3308"/>
                <a:ext cx="20" cy="14"/>
              </a:xfrm>
              <a:custGeom>
                <a:avLst/>
                <a:gdLst>
                  <a:gd name="T0" fmla="*/ 50 w 4"/>
                  <a:gd name="T1" fmla="*/ 42 h 3"/>
                  <a:gd name="T2" fmla="*/ 50 w 4"/>
                  <a:gd name="T3" fmla="*/ 23 h 3"/>
                  <a:gd name="T4" fmla="*/ 50 w 4"/>
                  <a:gd name="T5" fmla="*/ 23 h 3"/>
                  <a:gd name="T6" fmla="*/ 50 w 4"/>
                  <a:gd name="T7" fmla="*/ 23 h 3"/>
                  <a:gd name="T8" fmla="*/ 50 w 4"/>
                  <a:gd name="T9" fmla="*/ 23 h 3"/>
                  <a:gd name="T10" fmla="*/ 50 w 4"/>
                  <a:gd name="T11" fmla="*/ 23 h 3"/>
                  <a:gd name="T12" fmla="*/ 50 w 4"/>
                  <a:gd name="T13" fmla="*/ 23 h 3"/>
                  <a:gd name="T14" fmla="*/ 25 w 4"/>
                  <a:gd name="T15" fmla="*/ 0 h 3"/>
                  <a:gd name="T16" fmla="*/ 25 w 4"/>
                  <a:gd name="T17" fmla="*/ 0 h 3"/>
                  <a:gd name="T18" fmla="*/ 0 w 4"/>
                  <a:gd name="T19" fmla="*/ 23 h 3"/>
                  <a:gd name="T20" fmla="*/ 0 w 4"/>
                  <a:gd name="T21" fmla="*/ 23 h 3"/>
                  <a:gd name="T22" fmla="*/ 0 w 4"/>
                  <a:gd name="T23" fmla="*/ 23 h 3"/>
                  <a:gd name="T24" fmla="*/ 0 w 4"/>
                  <a:gd name="T25" fmla="*/ 23 h 3"/>
                  <a:gd name="T26" fmla="*/ 0 w 4"/>
                  <a:gd name="T27" fmla="*/ 23 h 3"/>
                  <a:gd name="T28" fmla="*/ 0 w 4"/>
                  <a:gd name="T29" fmla="*/ 23 h 3"/>
                  <a:gd name="T30" fmla="*/ 0 w 4"/>
                  <a:gd name="T31" fmla="*/ 42 h 3"/>
                  <a:gd name="T32" fmla="*/ 0 w 4"/>
                  <a:gd name="T33" fmla="*/ 42 h 3"/>
                  <a:gd name="T34" fmla="*/ 25 w 4"/>
                  <a:gd name="T35" fmla="*/ 42 h 3"/>
                  <a:gd name="T36" fmla="*/ 25 w 4"/>
                  <a:gd name="T37" fmla="*/ 42 h 3"/>
                  <a:gd name="T38" fmla="*/ 25 w 4"/>
                  <a:gd name="T39" fmla="*/ 65 h 3"/>
                  <a:gd name="T40" fmla="*/ 50 w 4"/>
                  <a:gd name="T41" fmla="*/ 65 h 3"/>
                  <a:gd name="T42" fmla="*/ 50 w 4"/>
                  <a:gd name="T43" fmla="*/ 65 h 3"/>
                  <a:gd name="T44" fmla="*/ 75 w 4"/>
                  <a:gd name="T45" fmla="*/ 65 h 3"/>
                  <a:gd name="T46" fmla="*/ 75 w 4"/>
                  <a:gd name="T47" fmla="*/ 65 h 3"/>
                  <a:gd name="T48" fmla="*/ 100 w 4"/>
                  <a:gd name="T49" fmla="*/ 42 h 3"/>
                  <a:gd name="T50" fmla="*/ 100 w 4"/>
                  <a:gd name="T51" fmla="*/ 42 h 3"/>
                  <a:gd name="T52" fmla="*/ 100 w 4"/>
                  <a:gd name="T53" fmla="*/ 42 h 3"/>
                  <a:gd name="T54" fmla="*/ 100 w 4"/>
                  <a:gd name="T55" fmla="*/ 23 h 3"/>
                  <a:gd name="T56" fmla="*/ 100 w 4"/>
                  <a:gd name="T57" fmla="*/ 23 h 3"/>
                  <a:gd name="T58" fmla="*/ 100 w 4"/>
                  <a:gd name="T59" fmla="*/ 23 h 3"/>
                  <a:gd name="T60" fmla="*/ 100 w 4"/>
                  <a:gd name="T61" fmla="*/ 23 h 3"/>
                  <a:gd name="T62" fmla="*/ 100 w 4"/>
                  <a:gd name="T63" fmla="*/ 23 h 3"/>
                  <a:gd name="T64" fmla="*/ 100 w 4"/>
                  <a:gd name="T65" fmla="*/ 0 h 3"/>
                  <a:gd name="T66" fmla="*/ 100 w 4"/>
                  <a:gd name="T67" fmla="*/ 0 h 3"/>
                  <a:gd name="T68" fmla="*/ 100 w 4"/>
                  <a:gd name="T69" fmla="*/ 0 h 3"/>
                  <a:gd name="T70" fmla="*/ 100 w 4"/>
                  <a:gd name="T71" fmla="*/ 0 h 3"/>
                  <a:gd name="T72" fmla="*/ 100 w 4"/>
                  <a:gd name="T73" fmla="*/ 23 h 3"/>
                  <a:gd name="T74" fmla="*/ 75 w 4"/>
                  <a:gd name="T75" fmla="*/ 23 h 3"/>
                  <a:gd name="T76" fmla="*/ 75 w 4"/>
                  <a:gd name="T77" fmla="*/ 23 h 3"/>
                  <a:gd name="T78" fmla="*/ 50 w 4"/>
                  <a:gd name="T79" fmla="*/ 42 h 3"/>
                  <a:gd name="T80" fmla="*/ 50 w 4"/>
                  <a:gd name="T81" fmla="*/ 42 h 3"/>
                  <a:gd name="T82" fmla="*/ 50 w 4"/>
                  <a:gd name="T83" fmla="*/ 42 h 3"/>
                  <a:gd name="T84" fmla="*/ 50 w 4"/>
                  <a:gd name="T85" fmla="*/ 42 h 3"/>
                  <a:gd name="T86" fmla="*/ 50 w 4"/>
                  <a:gd name="T87" fmla="*/ 65 h 3"/>
                  <a:gd name="T88" fmla="*/ 75 w 4"/>
                  <a:gd name="T89" fmla="*/ 65 h 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
                  <a:gd name="T136" fmla="*/ 0 h 3"/>
                  <a:gd name="T137" fmla="*/ 4 w 4"/>
                  <a:gd name="T138" fmla="*/ 3 h 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 h="3">
                    <a:moveTo>
                      <a:pt x="2" y="2"/>
                    </a:moveTo>
                    <a:lnTo>
                      <a:pt x="2" y="1"/>
                    </a:lnTo>
                    <a:lnTo>
                      <a:pt x="1" y="0"/>
                    </a:lnTo>
                    <a:lnTo>
                      <a:pt x="0" y="1"/>
                    </a:lnTo>
                    <a:lnTo>
                      <a:pt x="0" y="2"/>
                    </a:lnTo>
                    <a:lnTo>
                      <a:pt x="1" y="2"/>
                    </a:lnTo>
                    <a:lnTo>
                      <a:pt x="1" y="3"/>
                    </a:lnTo>
                    <a:lnTo>
                      <a:pt x="2" y="3"/>
                    </a:lnTo>
                    <a:lnTo>
                      <a:pt x="3" y="3"/>
                    </a:lnTo>
                    <a:lnTo>
                      <a:pt x="4" y="2"/>
                    </a:lnTo>
                    <a:lnTo>
                      <a:pt x="4" y="1"/>
                    </a:lnTo>
                    <a:lnTo>
                      <a:pt x="4" y="0"/>
                    </a:lnTo>
                    <a:lnTo>
                      <a:pt x="4" y="1"/>
                    </a:lnTo>
                    <a:lnTo>
                      <a:pt x="3" y="1"/>
                    </a:lnTo>
                    <a:lnTo>
                      <a:pt x="2" y="2"/>
                    </a:lnTo>
                    <a:lnTo>
                      <a:pt x="2" y="3"/>
                    </a:lnTo>
                    <a:lnTo>
                      <a:pt x="3" y="3"/>
                    </a:lnTo>
                  </a:path>
                </a:pathLst>
              </a:custGeom>
              <a:solidFill>
                <a:schemeClr val="bg1"/>
              </a:solidFill>
              <a:ln w="12700" cmpd="sng">
                <a:solidFill>
                  <a:schemeClr val="tx1"/>
                </a:solidFill>
                <a:prstDash val="solid"/>
                <a:round/>
                <a:headEnd/>
                <a:tailEnd/>
              </a:ln>
            </p:spPr>
            <p:txBody>
              <a:bodyPr/>
              <a:lstStyle/>
              <a:p>
                <a:endParaRPr lang="en-US"/>
              </a:p>
            </p:txBody>
          </p:sp>
          <p:sp>
            <p:nvSpPr>
              <p:cNvPr id="32999" name="Freeform 34"/>
              <p:cNvSpPr>
                <a:spLocks/>
              </p:cNvSpPr>
              <p:nvPr/>
            </p:nvSpPr>
            <p:spPr bwMode="auto">
              <a:xfrm>
                <a:off x="949" y="3310"/>
                <a:ext cx="46" cy="30"/>
              </a:xfrm>
              <a:custGeom>
                <a:avLst/>
                <a:gdLst>
                  <a:gd name="T0" fmla="*/ 184 w 9"/>
                  <a:gd name="T1" fmla="*/ 0 h 6"/>
                  <a:gd name="T2" fmla="*/ 102 w 9"/>
                  <a:gd name="T3" fmla="*/ 0 h 6"/>
                  <a:gd name="T4" fmla="*/ 77 w 9"/>
                  <a:gd name="T5" fmla="*/ 25 h 6"/>
                  <a:gd name="T6" fmla="*/ 77 w 9"/>
                  <a:gd name="T7" fmla="*/ 25 h 6"/>
                  <a:gd name="T8" fmla="*/ 77 w 9"/>
                  <a:gd name="T9" fmla="*/ 50 h 6"/>
                  <a:gd name="T10" fmla="*/ 77 w 9"/>
                  <a:gd name="T11" fmla="*/ 75 h 6"/>
                  <a:gd name="T12" fmla="*/ 51 w 9"/>
                  <a:gd name="T13" fmla="*/ 75 h 6"/>
                  <a:gd name="T14" fmla="*/ 51 w 9"/>
                  <a:gd name="T15" fmla="*/ 75 h 6"/>
                  <a:gd name="T16" fmla="*/ 26 w 9"/>
                  <a:gd name="T17" fmla="*/ 75 h 6"/>
                  <a:gd name="T18" fmla="*/ 26 w 9"/>
                  <a:gd name="T19" fmla="*/ 100 h 6"/>
                  <a:gd name="T20" fmla="*/ 26 w 9"/>
                  <a:gd name="T21" fmla="*/ 125 h 6"/>
                  <a:gd name="T22" fmla="*/ 0 w 9"/>
                  <a:gd name="T23" fmla="*/ 125 h 6"/>
                  <a:gd name="T24" fmla="*/ 0 w 9"/>
                  <a:gd name="T25" fmla="*/ 150 h 6"/>
                  <a:gd name="T26" fmla="*/ 0 w 9"/>
                  <a:gd name="T27" fmla="*/ 150 h 6"/>
                  <a:gd name="T28" fmla="*/ 0 w 9"/>
                  <a:gd name="T29" fmla="*/ 150 h 6"/>
                  <a:gd name="T30" fmla="*/ 0 w 9"/>
                  <a:gd name="T31" fmla="*/ 150 h 6"/>
                  <a:gd name="T32" fmla="*/ 0 w 9"/>
                  <a:gd name="T33" fmla="*/ 150 h 6"/>
                  <a:gd name="T34" fmla="*/ 0 w 9"/>
                  <a:gd name="T35" fmla="*/ 150 h 6"/>
                  <a:gd name="T36" fmla="*/ 0 w 9"/>
                  <a:gd name="T37" fmla="*/ 150 h 6"/>
                  <a:gd name="T38" fmla="*/ 26 w 9"/>
                  <a:gd name="T39" fmla="*/ 150 h 6"/>
                  <a:gd name="T40" fmla="*/ 51 w 9"/>
                  <a:gd name="T41" fmla="*/ 150 h 6"/>
                  <a:gd name="T42" fmla="*/ 77 w 9"/>
                  <a:gd name="T43" fmla="*/ 125 h 6"/>
                  <a:gd name="T44" fmla="*/ 158 w 9"/>
                  <a:gd name="T45" fmla="*/ 75 h 6"/>
                  <a:gd name="T46" fmla="*/ 184 w 9"/>
                  <a:gd name="T47" fmla="*/ 50 h 6"/>
                  <a:gd name="T48" fmla="*/ 210 w 9"/>
                  <a:gd name="T49" fmla="*/ 50 h 6"/>
                  <a:gd name="T50" fmla="*/ 235 w 9"/>
                  <a:gd name="T51" fmla="*/ 25 h 6"/>
                  <a:gd name="T52" fmla="*/ 235 w 9"/>
                  <a:gd name="T53" fmla="*/ 25 h 6"/>
                  <a:gd name="T54" fmla="*/ 235 w 9"/>
                  <a:gd name="T55" fmla="*/ 25 h 6"/>
                  <a:gd name="T56" fmla="*/ 210 w 9"/>
                  <a:gd name="T57" fmla="*/ 0 h 6"/>
                  <a:gd name="T58" fmla="*/ 210 w 9"/>
                  <a:gd name="T59" fmla="*/ 0 h 6"/>
                  <a:gd name="T60" fmla="*/ 210 w 9"/>
                  <a:gd name="T61" fmla="*/ 0 h 6"/>
                  <a:gd name="T62" fmla="*/ 210 w 9"/>
                  <a:gd name="T63" fmla="*/ 0 h 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
                  <a:gd name="T97" fmla="*/ 0 h 6"/>
                  <a:gd name="T98" fmla="*/ 9 w 9"/>
                  <a:gd name="T99" fmla="*/ 6 h 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 h="6">
                    <a:moveTo>
                      <a:pt x="8" y="0"/>
                    </a:moveTo>
                    <a:lnTo>
                      <a:pt x="7" y="0"/>
                    </a:lnTo>
                    <a:lnTo>
                      <a:pt x="6" y="0"/>
                    </a:lnTo>
                    <a:lnTo>
                      <a:pt x="4" y="0"/>
                    </a:lnTo>
                    <a:lnTo>
                      <a:pt x="4" y="1"/>
                    </a:lnTo>
                    <a:lnTo>
                      <a:pt x="3" y="1"/>
                    </a:lnTo>
                    <a:lnTo>
                      <a:pt x="3" y="2"/>
                    </a:lnTo>
                    <a:lnTo>
                      <a:pt x="3" y="3"/>
                    </a:lnTo>
                    <a:lnTo>
                      <a:pt x="2" y="3"/>
                    </a:lnTo>
                    <a:lnTo>
                      <a:pt x="1" y="3"/>
                    </a:lnTo>
                    <a:lnTo>
                      <a:pt x="1" y="4"/>
                    </a:lnTo>
                    <a:lnTo>
                      <a:pt x="1" y="5"/>
                    </a:lnTo>
                    <a:lnTo>
                      <a:pt x="0" y="5"/>
                    </a:lnTo>
                    <a:lnTo>
                      <a:pt x="0" y="6"/>
                    </a:lnTo>
                    <a:lnTo>
                      <a:pt x="1" y="6"/>
                    </a:lnTo>
                    <a:lnTo>
                      <a:pt x="2" y="6"/>
                    </a:lnTo>
                    <a:lnTo>
                      <a:pt x="2" y="5"/>
                    </a:lnTo>
                    <a:lnTo>
                      <a:pt x="3" y="5"/>
                    </a:lnTo>
                    <a:lnTo>
                      <a:pt x="5" y="4"/>
                    </a:lnTo>
                    <a:lnTo>
                      <a:pt x="6" y="3"/>
                    </a:lnTo>
                    <a:lnTo>
                      <a:pt x="7" y="2"/>
                    </a:lnTo>
                    <a:lnTo>
                      <a:pt x="8" y="2"/>
                    </a:lnTo>
                    <a:lnTo>
                      <a:pt x="9" y="1"/>
                    </a:lnTo>
                    <a:lnTo>
                      <a:pt x="8" y="0"/>
                    </a:lnTo>
                    <a:close/>
                  </a:path>
                </a:pathLst>
              </a:custGeom>
              <a:solidFill>
                <a:schemeClr val="bg1"/>
              </a:solidFill>
              <a:ln w="12700" cmpd="sng">
                <a:solidFill>
                  <a:schemeClr val="tx1"/>
                </a:solidFill>
                <a:prstDash val="solid"/>
                <a:round/>
                <a:headEnd/>
                <a:tailEnd/>
              </a:ln>
            </p:spPr>
            <p:txBody>
              <a:bodyPr/>
              <a:lstStyle/>
              <a:p>
                <a:endParaRPr lang="en-US"/>
              </a:p>
            </p:txBody>
          </p:sp>
          <p:sp>
            <p:nvSpPr>
              <p:cNvPr id="33000" name="Freeform 35"/>
              <p:cNvSpPr>
                <a:spLocks/>
              </p:cNvSpPr>
              <p:nvPr/>
            </p:nvSpPr>
            <p:spPr bwMode="auto">
              <a:xfrm>
                <a:off x="903" y="3332"/>
                <a:ext cx="46" cy="34"/>
              </a:xfrm>
              <a:custGeom>
                <a:avLst/>
                <a:gdLst>
                  <a:gd name="T0" fmla="*/ 210 w 9"/>
                  <a:gd name="T1" fmla="*/ 73 h 7"/>
                  <a:gd name="T2" fmla="*/ 210 w 9"/>
                  <a:gd name="T3" fmla="*/ 24 h 7"/>
                  <a:gd name="T4" fmla="*/ 133 w 9"/>
                  <a:gd name="T5" fmla="*/ 73 h 7"/>
                  <a:gd name="T6" fmla="*/ 102 w 9"/>
                  <a:gd name="T7" fmla="*/ 92 h 7"/>
                  <a:gd name="T8" fmla="*/ 102 w 9"/>
                  <a:gd name="T9" fmla="*/ 92 h 7"/>
                  <a:gd name="T10" fmla="*/ 51 w 9"/>
                  <a:gd name="T11" fmla="*/ 117 h 7"/>
                  <a:gd name="T12" fmla="*/ 26 w 9"/>
                  <a:gd name="T13" fmla="*/ 141 h 7"/>
                  <a:gd name="T14" fmla="*/ 0 w 9"/>
                  <a:gd name="T15" fmla="*/ 141 h 7"/>
                  <a:gd name="T16" fmla="*/ 51 w 9"/>
                  <a:gd name="T17" fmla="*/ 141 h 7"/>
                  <a:gd name="T18" fmla="*/ 77 w 9"/>
                  <a:gd name="T19" fmla="*/ 117 h 7"/>
                  <a:gd name="T20" fmla="*/ 158 w 9"/>
                  <a:gd name="T21" fmla="*/ 92 h 7"/>
                  <a:gd name="T22" fmla="*/ 210 w 9"/>
                  <a:gd name="T23" fmla="*/ 73 h 7"/>
                  <a:gd name="T24" fmla="*/ 210 w 9"/>
                  <a:gd name="T25" fmla="*/ 73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7"/>
                  <a:gd name="T41" fmla="*/ 9 w 9"/>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7">
                    <a:moveTo>
                      <a:pt x="8" y="3"/>
                    </a:moveTo>
                    <a:cubicBezTo>
                      <a:pt x="8" y="2"/>
                      <a:pt x="9" y="1"/>
                      <a:pt x="8" y="1"/>
                    </a:cubicBezTo>
                    <a:cubicBezTo>
                      <a:pt x="7" y="0"/>
                      <a:pt x="5" y="2"/>
                      <a:pt x="5" y="3"/>
                    </a:cubicBezTo>
                    <a:cubicBezTo>
                      <a:pt x="4" y="3"/>
                      <a:pt x="4" y="3"/>
                      <a:pt x="4" y="4"/>
                    </a:cubicBezTo>
                    <a:cubicBezTo>
                      <a:pt x="4" y="4"/>
                      <a:pt x="4" y="4"/>
                      <a:pt x="4" y="4"/>
                    </a:cubicBezTo>
                    <a:cubicBezTo>
                      <a:pt x="3" y="5"/>
                      <a:pt x="3" y="5"/>
                      <a:pt x="2" y="5"/>
                    </a:cubicBezTo>
                    <a:cubicBezTo>
                      <a:pt x="2" y="5"/>
                      <a:pt x="2" y="5"/>
                      <a:pt x="1" y="6"/>
                    </a:cubicBezTo>
                    <a:cubicBezTo>
                      <a:pt x="1" y="6"/>
                      <a:pt x="0" y="6"/>
                      <a:pt x="0" y="6"/>
                    </a:cubicBezTo>
                    <a:cubicBezTo>
                      <a:pt x="1" y="7"/>
                      <a:pt x="1" y="7"/>
                      <a:pt x="2" y="6"/>
                    </a:cubicBezTo>
                    <a:cubicBezTo>
                      <a:pt x="2" y="6"/>
                      <a:pt x="3" y="5"/>
                      <a:pt x="3" y="5"/>
                    </a:cubicBezTo>
                    <a:cubicBezTo>
                      <a:pt x="4" y="5"/>
                      <a:pt x="5" y="5"/>
                      <a:pt x="6" y="4"/>
                    </a:cubicBezTo>
                    <a:cubicBezTo>
                      <a:pt x="7" y="4"/>
                      <a:pt x="7" y="3"/>
                      <a:pt x="8" y="3"/>
                    </a:cubicBezTo>
                    <a:cubicBezTo>
                      <a:pt x="8" y="3"/>
                      <a:pt x="8" y="3"/>
                      <a:pt x="8" y="3"/>
                    </a:cubicBezTo>
                    <a:close/>
                  </a:path>
                </a:pathLst>
              </a:custGeom>
              <a:solidFill>
                <a:schemeClr val="bg1"/>
              </a:solidFill>
              <a:ln w="12700" cmpd="sng">
                <a:solidFill>
                  <a:schemeClr val="tx1"/>
                </a:solidFill>
                <a:prstDash val="solid"/>
                <a:round/>
                <a:headEnd/>
                <a:tailEnd/>
              </a:ln>
            </p:spPr>
            <p:txBody>
              <a:bodyPr/>
              <a:lstStyle/>
              <a:p>
                <a:endParaRPr lang="en-US"/>
              </a:p>
            </p:txBody>
          </p:sp>
          <p:sp>
            <p:nvSpPr>
              <p:cNvPr id="33001" name="Freeform 36"/>
              <p:cNvSpPr>
                <a:spLocks/>
              </p:cNvSpPr>
              <p:nvPr/>
            </p:nvSpPr>
            <p:spPr bwMode="auto">
              <a:xfrm>
                <a:off x="903" y="3337"/>
                <a:ext cx="41" cy="29"/>
              </a:xfrm>
              <a:custGeom>
                <a:avLst/>
                <a:gdLst>
                  <a:gd name="T0" fmla="*/ 210 w 8"/>
                  <a:gd name="T1" fmla="*/ 48 h 6"/>
                  <a:gd name="T2" fmla="*/ 210 w 8"/>
                  <a:gd name="T3" fmla="*/ 24 h 6"/>
                  <a:gd name="T4" fmla="*/ 210 w 8"/>
                  <a:gd name="T5" fmla="*/ 24 h 6"/>
                  <a:gd name="T6" fmla="*/ 210 w 8"/>
                  <a:gd name="T7" fmla="*/ 0 h 6"/>
                  <a:gd name="T8" fmla="*/ 210 w 8"/>
                  <a:gd name="T9" fmla="*/ 0 h 6"/>
                  <a:gd name="T10" fmla="*/ 210 w 8"/>
                  <a:gd name="T11" fmla="*/ 0 h 6"/>
                  <a:gd name="T12" fmla="*/ 210 w 8"/>
                  <a:gd name="T13" fmla="*/ 0 h 6"/>
                  <a:gd name="T14" fmla="*/ 210 w 8"/>
                  <a:gd name="T15" fmla="*/ 0 h 6"/>
                  <a:gd name="T16" fmla="*/ 210 w 8"/>
                  <a:gd name="T17" fmla="*/ 0 h 6"/>
                  <a:gd name="T18" fmla="*/ 210 w 8"/>
                  <a:gd name="T19" fmla="*/ 0 h 6"/>
                  <a:gd name="T20" fmla="*/ 184 w 8"/>
                  <a:gd name="T21" fmla="*/ 0 h 6"/>
                  <a:gd name="T22" fmla="*/ 184 w 8"/>
                  <a:gd name="T23" fmla="*/ 0 h 6"/>
                  <a:gd name="T24" fmla="*/ 159 w 8"/>
                  <a:gd name="T25" fmla="*/ 0 h 6"/>
                  <a:gd name="T26" fmla="*/ 133 w 8"/>
                  <a:gd name="T27" fmla="*/ 24 h 6"/>
                  <a:gd name="T28" fmla="*/ 133 w 8"/>
                  <a:gd name="T29" fmla="*/ 48 h 6"/>
                  <a:gd name="T30" fmla="*/ 133 w 8"/>
                  <a:gd name="T31" fmla="*/ 48 h 6"/>
                  <a:gd name="T32" fmla="*/ 108 w 8"/>
                  <a:gd name="T33" fmla="*/ 48 h 6"/>
                  <a:gd name="T34" fmla="*/ 108 w 8"/>
                  <a:gd name="T35" fmla="*/ 48 h 6"/>
                  <a:gd name="T36" fmla="*/ 108 w 8"/>
                  <a:gd name="T37" fmla="*/ 48 h 6"/>
                  <a:gd name="T38" fmla="*/ 108 w 8"/>
                  <a:gd name="T39" fmla="*/ 72 h 6"/>
                  <a:gd name="T40" fmla="*/ 108 w 8"/>
                  <a:gd name="T41" fmla="*/ 72 h 6"/>
                  <a:gd name="T42" fmla="*/ 108 w 8"/>
                  <a:gd name="T43" fmla="*/ 72 h 6"/>
                  <a:gd name="T44" fmla="*/ 108 w 8"/>
                  <a:gd name="T45" fmla="*/ 72 h 6"/>
                  <a:gd name="T46" fmla="*/ 51 w 8"/>
                  <a:gd name="T47" fmla="*/ 92 h 6"/>
                  <a:gd name="T48" fmla="*/ 51 w 8"/>
                  <a:gd name="T49" fmla="*/ 92 h 6"/>
                  <a:gd name="T50" fmla="*/ 51 w 8"/>
                  <a:gd name="T51" fmla="*/ 92 h 6"/>
                  <a:gd name="T52" fmla="*/ 51 w 8"/>
                  <a:gd name="T53" fmla="*/ 92 h 6"/>
                  <a:gd name="T54" fmla="*/ 26 w 8"/>
                  <a:gd name="T55" fmla="*/ 92 h 6"/>
                  <a:gd name="T56" fmla="*/ 26 w 8"/>
                  <a:gd name="T57" fmla="*/ 116 h 6"/>
                  <a:gd name="T58" fmla="*/ 26 w 8"/>
                  <a:gd name="T59" fmla="*/ 116 h 6"/>
                  <a:gd name="T60" fmla="*/ 0 w 8"/>
                  <a:gd name="T61" fmla="*/ 116 h 6"/>
                  <a:gd name="T62" fmla="*/ 0 w 8"/>
                  <a:gd name="T63" fmla="*/ 116 h 6"/>
                  <a:gd name="T64" fmla="*/ 0 w 8"/>
                  <a:gd name="T65" fmla="*/ 116 h 6"/>
                  <a:gd name="T66" fmla="*/ 26 w 8"/>
                  <a:gd name="T67" fmla="*/ 140 h 6"/>
                  <a:gd name="T68" fmla="*/ 26 w 8"/>
                  <a:gd name="T69" fmla="*/ 140 h 6"/>
                  <a:gd name="T70" fmla="*/ 26 w 8"/>
                  <a:gd name="T71" fmla="*/ 140 h 6"/>
                  <a:gd name="T72" fmla="*/ 26 w 8"/>
                  <a:gd name="T73" fmla="*/ 140 h 6"/>
                  <a:gd name="T74" fmla="*/ 51 w 8"/>
                  <a:gd name="T75" fmla="*/ 116 h 6"/>
                  <a:gd name="T76" fmla="*/ 51 w 8"/>
                  <a:gd name="T77" fmla="*/ 116 h 6"/>
                  <a:gd name="T78" fmla="*/ 77 w 8"/>
                  <a:gd name="T79" fmla="*/ 116 h 6"/>
                  <a:gd name="T80" fmla="*/ 77 w 8"/>
                  <a:gd name="T81" fmla="*/ 92 h 6"/>
                  <a:gd name="T82" fmla="*/ 77 w 8"/>
                  <a:gd name="T83" fmla="*/ 92 h 6"/>
                  <a:gd name="T84" fmla="*/ 133 w 8"/>
                  <a:gd name="T85" fmla="*/ 92 h 6"/>
                  <a:gd name="T86" fmla="*/ 133 w 8"/>
                  <a:gd name="T87" fmla="*/ 72 h 6"/>
                  <a:gd name="T88" fmla="*/ 159 w 8"/>
                  <a:gd name="T89" fmla="*/ 72 h 6"/>
                  <a:gd name="T90" fmla="*/ 184 w 8"/>
                  <a:gd name="T91" fmla="*/ 72 h 6"/>
                  <a:gd name="T92" fmla="*/ 184 w 8"/>
                  <a:gd name="T93" fmla="*/ 48 h 6"/>
                  <a:gd name="T94" fmla="*/ 184 w 8"/>
                  <a:gd name="T95" fmla="*/ 48 h 6"/>
                  <a:gd name="T96" fmla="*/ 210 w 8"/>
                  <a:gd name="T97" fmla="*/ 48 h 6"/>
                  <a:gd name="T98" fmla="*/ 210 w 8"/>
                  <a:gd name="T99" fmla="*/ 48 h 6"/>
                  <a:gd name="T100" fmla="*/ 210 w 8"/>
                  <a:gd name="T101" fmla="*/ 48 h 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
                  <a:gd name="T154" fmla="*/ 0 h 6"/>
                  <a:gd name="T155" fmla="*/ 8 w 8"/>
                  <a:gd name="T156" fmla="*/ 6 h 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 h="6">
                    <a:moveTo>
                      <a:pt x="8" y="2"/>
                    </a:moveTo>
                    <a:lnTo>
                      <a:pt x="8" y="1"/>
                    </a:lnTo>
                    <a:lnTo>
                      <a:pt x="8" y="0"/>
                    </a:lnTo>
                    <a:lnTo>
                      <a:pt x="7" y="0"/>
                    </a:lnTo>
                    <a:lnTo>
                      <a:pt x="6" y="0"/>
                    </a:lnTo>
                    <a:lnTo>
                      <a:pt x="5" y="1"/>
                    </a:lnTo>
                    <a:lnTo>
                      <a:pt x="5" y="2"/>
                    </a:lnTo>
                    <a:lnTo>
                      <a:pt x="4" y="2"/>
                    </a:lnTo>
                    <a:lnTo>
                      <a:pt x="4" y="3"/>
                    </a:lnTo>
                    <a:lnTo>
                      <a:pt x="2" y="4"/>
                    </a:lnTo>
                    <a:lnTo>
                      <a:pt x="1" y="4"/>
                    </a:lnTo>
                    <a:lnTo>
                      <a:pt x="1" y="5"/>
                    </a:lnTo>
                    <a:lnTo>
                      <a:pt x="0" y="5"/>
                    </a:lnTo>
                    <a:lnTo>
                      <a:pt x="1" y="6"/>
                    </a:lnTo>
                    <a:lnTo>
                      <a:pt x="2" y="5"/>
                    </a:lnTo>
                    <a:lnTo>
                      <a:pt x="3" y="5"/>
                    </a:lnTo>
                    <a:lnTo>
                      <a:pt x="3" y="4"/>
                    </a:lnTo>
                    <a:lnTo>
                      <a:pt x="5" y="4"/>
                    </a:lnTo>
                    <a:lnTo>
                      <a:pt x="5" y="3"/>
                    </a:lnTo>
                    <a:lnTo>
                      <a:pt x="6" y="3"/>
                    </a:lnTo>
                    <a:lnTo>
                      <a:pt x="7" y="3"/>
                    </a:lnTo>
                    <a:lnTo>
                      <a:pt x="7" y="2"/>
                    </a:lnTo>
                    <a:lnTo>
                      <a:pt x="8" y="2"/>
                    </a:lnTo>
                    <a:close/>
                  </a:path>
                </a:pathLst>
              </a:custGeom>
              <a:solidFill>
                <a:schemeClr val="bg1"/>
              </a:solidFill>
              <a:ln w="12700" cmpd="sng">
                <a:solidFill>
                  <a:schemeClr val="tx1"/>
                </a:solidFill>
                <a:prstDash val="solid"/>
                <a:round/>
                <a:headEnd/>
                <a:tailEnd/>
              </a:ln>
            </p:spPr>
            <p:txBody>
              <a:bodyPr/>
              <a:lstStyle/>
              <a:p>
                <a:endParaRPr lang="en-US"/>
              </a:p>
            </p:txBody>
          </p:sp>
          <p:sp>
            <p:nvSpPr>
              <p:cNvPr id="33002" name="Freeform 37"/>
              <p:cNvSpPr>
                <a:spLocks/>
              </p:cNvSpPr>
              <p:nvPr/>
            </p:nvSpPr>
            <p:spPr bwMode="auto">
              <a:xfrm>
                <a:off x="877" y="3376"/>
                <a:ext cx="4" cy="5"/>
              </a:xfrm>
              <a:custGeom>
                <a:avLst/>
                <a:gdLst>
                  <a:gd name="T0" fmla="*/ 16 w 1"/>
                  <a:gd name="T1" fmla="*/ 0 h 1"/>
                  <a:gd name="T2" fmla="*/ 0 w 1"/>
                  <a:gd name="T3" fmla="*/ 0 h 1"/>
                  <a:gd name="T4" fmla="*/ 0 w 1"/>
                  <a:gd name="T5" fmla="*/ 25 h 1"/>
                  <a:gd name="T6" fmla="*/ 16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1" y="0"/>
                    </a:moveTo>
                    <a:cubicBezTo>
                      <a:pt x="1" y="0"/>
                      <a:pt x="0" y="0"/>
                      <a:pt x="0" y="0"/>
                    </a:cubicBezTo>
                    <a:cubicBezTo>
                      <a:pt x="0" y="0"/>
                      <a:pt x="0" y="1"/>
                      <a:pt x="0" y="1"/>
                    </a:cubicBezTo>
                    <a:cubicBezTo>
                      <a:pt x="1" y="1"/>
                      <a:pt x="1" y="1"/>
                      <a:pt x="1" y="0"/>
                    </a:cubicBezTo>
                    <a:close/>
                  </a:path>
                </a:pathLst>
              </a:custGeom>
              <a:solidFill>
                <a:schemeClr val="bg1"/>
              </a:solidFill>
              <a:ln w="12700" cmpd="sng">
                <a:solidFill>
                  <a:schemeClr val="tx1"/>
                </a:solidFill>
                <a:prstDash val="solid"/>
                <a:round/>
                <a:headEnd/>
                <a:tailEnd/>
              </a:ln>
            </p:spPr>
            <p:txBody>
              <a:bodyPr/>
              <a:lstStyle/>
              <a:p>
                <a:endParaRPr lang="en-US"/>
              </a:p>
            </p:txBody>
          </p:sp>
          <p:sp>
            <p:nvSpPr>
              <p:cNvPr id="33003" name="Freeform 38"/>
              <p:cNvSpPr>
                <a:spLocks/>
              </p:cNvSpPr>
              <p:nvPr/>
            </p:nvSpPr>
            <p:spPr bwMode="auto">
              <a:xfrm>
                <a:off x="877" y="3376"/>
                <a:ext cx="4" cy="5"/>
              </a:xfrm>
              <a:custGeom>
                <a:avLst/>
                <a:gdLst>
                  <a:gd name="T0" fmla="*/ 16 w 1"/>
                  <a:gd name="T1" fmla="*/ 0 h 1"/>
                  <a:gd name="T2" fmla="*/ 16 w 1"/>
                  <a:gd name="T3" fmla="*/ 0 h 1"/>
                  <a:gd name="T4" fmla="*/ 16 w 1"/>
                  <a:gd name="T5" fmla="*/ 0 h 1"/>
                  <a:gd name="T6" fmla="*/ 16 w 1"/>
                  <a:gd name="T7" fmla="*/ 0 h 1"/>
                  <a:gd name="T8" fmla="*/ 0 w 1"/>
                  <a:gd name="T9" fmla="*/ 0 h 1"/>
                  <a:gd name="T10" fmla="*/ 0 w 1"/>
                  <a:gd name="T11" fmla="*/ 0 h 1"/>
                  <a:gd name="T12" fmla="*/ 0 w 1"/>
                  <a:gd name="T13" fmla="*/ 0 h 1"/>
                  <a:gd name="T14" fmla="*/ 0 w 1"/>
                  <a:gd name="T15" fmla="*/ 0 h 1"/>
                  <a:gd name="T16" fmla="*/ 0 w 1"/>
                  <a:gd name="T17" fmla="*/ 25 h 1"/>
                  <a:gd name="T18" fmla="*/ 0 w 1"/>
                  <a:gd name="T19" fmla="*/ 25 h 1"/>
                  <a:gd name="T20" fmla="*/ 0 w 1"/>
                  <a:gd name="T21" fmla="*/ 25 h 1"/>
                  <a:gd name="T22" fmla="*/ 0 w 1"/>
                  <a:gd name="T23" fmla="*/ 25 h 1"/>
                  <a:gd name="T24" fmla="*/ 0 w 1"/>
                  <a:gd name="T25" fmla="*/ 25 h 1"/>
                  <a:gd name="T26" fmla="*/ 16 w 1"/>
                  <a:gd name="T27" fmla="*/ 25 h 1"/>
                  <a:gd name="T28" fmla="*/ 16 w 1"/>
                  <a:gd name="T29" fmla="*/ 0 h 1"/>
                  <a:gd name="T30" fmla="*/ 16 w 1"/>
                  <a:gd name="T31" fmla="*/ 0 h 1"/>
                  <a:gd name="T32" fmla="*/ 16 w 1"/>
                  <a:gd name="T33" fmla="*/ 0 h 1"/>
                  <a:gd name="T34" fmla="*/ 16 w 1"/>
                  <a:gd name="T35" fmla="*/ 0 h 1"/>
                  <a:gd name="T36" fmla="*/ 16 w 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
                  <a:gd name="T58" fmla="*/ 0 h 1"/>
                  <a:gd name="T59" fmla="*/ 1 w 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 h="1">
                    <a:moveTo>
                      <a:pt x="1" y="0"/>
                    </a:moveTo>
                    <a:lnTo>
                      <a:pt x="1" y="0"/>
                    </a:lnTo>
                    <a:lnTo>
                      <a:pt x="0" y="0"/>
                    </a:lnTo>
                    <a:lnTo>
                      <a:pt x="0" y="1"/>
                    </a:lnTo>
                    <a:lnTo>
                      <a:pt x="1" y="1"/>
                    </a:lnTo>
                    <a:lnTo>
                      <a:pt x="1" y="0"/>
                    </a:lnTo>
                    <a:close/>
                  </a:path>
                </a:pathLst>
              </a:custGeom>
              <a:solidFill>
                <a:schemeClr val="bg1"/>
              </a:solidFill>
              <a:ln w="12700" cmpd="sng">
                <a:solidFill>
                  <a:schemeClr val="tx1"/>
                </a:solidFill>
                <a:prstDash val="solid"/>
                <a:round/>
                <a:headEnd/>
                <a:tailEnd/>
              </a:ln>
            </p:spPr>
            <p:txBody>
              <a:bodyPr/>
              <a:lstStyle/>
              <a:p>
                <a:endParaRPr lang="en-US"/>
              </a:p>
            </p:txBody>
          </p:sp>
          <p:sp>
            <p:nvSpPr>
              <p:cNvPr id="33004" name="Freeform 39"/>
              <p:cNvSpPr>
                <a:spLocks/>
              </p:cNvSpPr>
              <p:nvPr/>
            </p:nvSpPr>
            <p:spPr bwMode="auto">
              <a:xfrm>
                <a:off x="836" y="3382"/>
                <a:ext cx="14" cy="14"/>
              </a:xfrm>
              <a:custGeom>
                <a:avLst/>
                <a:gdLst>
                  <a:gd name="T0" fmla="*/ 42 w 3"/>
                  <a:gd name="T1" fmla="*/ 23 h 3"/>
                  <a:gd name="T2" fmla="*/ 65 w 3"/>
                  <a:gd name="T3" fmla="*/ 23 h 3"/>
                  <a:gd name="T4" fmla="*/ 42 w 3"/>
                  <a:gd name="T5" fmla="*/ 23 h 3"/>
                  <a:gd name="T6" fmla="*/ 65 w 3"/>
                  <a:gd name="T7" fmla="*/ 42 h 3"/>
                  <a:gd name="T8" fmla="*/ 42 w 3"/>
                  <a:gd name="T9" fmla="*/ 42 h 3"/>
                  <a:gd name="T10" fmla="*/ 23 w 3"/>
                  <a:gd name="T11" fmla="*/ 65 h 3"/>
                  <a:gd name="T12" fmla="*/ 0 w 3"/>
                  <a:gd name="T13" fmla="*/ 65 h 3"/>
                  <a:gd name="T14" fmla="*/ 23 w 3"/>
                  <a:gd name="T15" fmla="*/ 23 h 3"/>
                  <a:gd name="T16" fmla="*/ 42 w 3"/>
                  <a:gd name="T17" fmla="*/ 23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1"/>
                    </a:moveTo>
                    <a:cubicBezTo>
                      <a:pt x="2" y="0"/>
                      <a:pt x="3" y="0"/>
                      <a:pt x="3" y="1"/>
                    </a:cubicBezTo>
                    <a:cubicBezTo>
                      <a:pt x="3" y="1"/>
                      <a:pt x="3" y="1"/>
                      <a:pt x="2" y="1"/>
                    </a:cubicBezTo>
                    <a:cubicBezTo>
                      <a:pt x="2" y="2"/>
                      <a:pt x="3" y="2"/>
                      <a:pt x="3" y="2"/>
                    </a:cubicBezTo>
                    <a:cubicBezTo>
                      <a:pt x="3" y="2"/>
                      <a:pt x="2" y="2"/>
                      <a:pt x="2" y="2"/>
                    </a:cubicBezTo>
                    <a:cubicBezTo>
                      <a:pt x="2" y="2"/>
                      <a:pt x="2" y="2"/>
                      <a:pt x="1" y="3"/>
                    </a:cubicBezTo>
                    <a:cubicBezTo>
                      <a:pt x="1" y="3"/>
                      <a:pt x="0" y="3"/>
                      <a:pt x="0" y="3"/>
                    </a:cubicBezTo>
                    <a:cubicBezTo>
                      <a:pt x="0" y="2"/>
                      <a:pt x="1" y="2"/>
                      <a:pt x="1" y="1"/>
                    </a:cubicBezTo>
                    <a:cubicBezTo>
                      <a:pt x="2" y="1"/>
                      <a:pt x="2" y="1"/>
                      <a:pt x="2" y="1"/>
                    </a:cubicBezTo>
                    <a:close/>
                  </a:path>
                </a:pathLst>
              </a:custGeom>
              <a:solidFill>
                <a:schemeClr val="bg1"/>
              </a:solidFill>
              <a:ln w="12700" cmpd="sng">
                <a:solidFill>
                  <a:schemeClr val="tx1"/>
                </a:solidFill>
                <a:prstDash val="solid"/>
                <a:round/>
                <a:headEnd/>
                <a:tailEnd/>
              </a:ln>
            </p:spPr>
            <p:txBody>
              <a:bodyPr/>
              <a:lstStyle/>
              <a:p>
                <a:endParaRPr lang="en-US"/>
              </a:p>
            </p:txBody>
          </p:sp>
          <p:sp>
            <p:nvSpPr>
              <p:cNvPr id="33005" name="Freeform 40"/>
              <p:cNvSpPr>
                <a:spLocks/>
              </p:cNvSpPr>
              <p:nvPr/>
            </p:nvSpPr>
            <p:spPr bwMode="auto">
              <a:xfrm>
                <a:off x="840" y="3384"/>
                <a:ext cx="15" cy="9"/>
              </a:xfrm>
              <a:custGeom>
                <a:avLst/>
                <a:gdLst>
                  <a:gd name="T0" fmla="*/ 50 w 3"/>
                  <a:gd name="T1" fmla="*/ 0 h 2"/>
                  <a:gd name="T2" fmla="*/ 50 w 3"/>
                  <a:gd name="T3" fmla="*/ 0 h 2"/>
                  <a:gd name="T4" fmla="*/ 50 w 3"/>
                  <a:gd name="T5" fmla="*/ 0 h 2"/>
                  <a:gd name="T6" fmla="*/ 50 w 3"/>
                  <a:gd name="T7" fmla="*/ 0 h 2"/>
                  <a:gd name="T8" fmla="*/ 75 w 3"/>
                  <a:gd name="T9" fmla="*/ 0 h 2"/>
                  <a:gd name="T10" fmla="*/ 75 w 3"/>
                  <a:gd name="T11" fmla="*/ 0 h 2"/>
                  <a:gd name="T12" fmla="*/ 75 w 3"/>
                  <a:gd name="T13" fmla="*/ 0 h 2"/>
                  <a:gd name="T14" fmla="*/ 75 w 3"/>
                  <a:gd name="T15" fmla="*/ 0 h 2"/>
                  <a:gd name="T16" fmla="*/ 75 w 3"/>
                  <a:gd name="T17" fmla="*/ 0 h 2"/>
                  <a:gd name="T18" fmla="*/ 75 w 3"/>
                  <a:gd name="T19" fmla="*/ 0 h 2"/>
                  <a:gd name="T20" fmla="*/ 75 w 3"/>
                  <a:gd name="T21" fmla="*/ 0 h 2"/>
                  <a:gd name="T22" fmla="*/ 50 w 3"/>
                  <a:gd name="T23" fmla="*/ 0 h 2"/>
                  <a:gd name="T24" fmla="*/ 50 w 3"/>
                  <a:gd name="T25" fmla="*/ 22 h 2"/>
                  <a:gd name="T26" fmla="*/ 75 w 3"/>
                  <a:gd name="T27" fmla="*/ 22 h 2"/>
                  <a:gd name="T28" fmla="*/ 75 w 3"/>
                  <a:gd name="T29" fmla="*/ 22 h 2"/>
                  <a:gd name="T30" fmla="*/ 75 w 3"/>
                  <a:gd name="T31" fmla="*/ 22 h 2"/>
                  <a:gd name="T32" fmla="*/ 50 w 3"/>
                  <a:gd name="T33" fmla="*/ 22 h 2"/>
                  <a:gd name="T34" fmla="*/ 50 w 3"/>
                  <a:gd name="T35" fmla="*/ 22 h 2"/>
                  <a:gd name="T36" fmla="*/ 50 w 3"/>
                  <a:gd name="T37" fmla="*/ 22 h 2"/>
                  <a:gd name="T38" fmla="*/ 50 w 3"/>
                  <a:gd name="T39" fmla="*/ 22 h 2"/>
                  <a:gd name="T40" fmla="*/ 50 w 3"/>
                  <a:gd name="T41" fmla="*/ 22 h 2"/>
                  <a:gd name="T42" fmla="*/ 25 w 3"/>
                  <a:gd name="T43" fmla="*/ 40 h 2"/>
                  <a:gd name="T44" fmla="*/ 25 w 3"/>
                  <a:gd name="T45" fmla="*/ 40 h 2"/>
                  <a:gd name="T46" fmla="*/ 25 w 3"/>
                  <a:gd name="T47" fmla="*/ 40 h 2"/>
                  <a:gd name="T48" fmla="*/ 0 w 3"/>
                  <a:gd name="T49" fmla="*/ 40 h 2"/>
                  <a:gd name="T50" fmla="*/ 0 w 3"/>
                  <a:gd name="T51" fmla="*/ 40 h 2"/>
                  <a:gd name="T52" fmla="*/ 0 w 3"/>
                  <a:gd name="T53" fmla="*/ 22 h 2"/>
                  <a:gd name="T54" fmla="*/ 25 w 3"/>
                  <a:gd name="T55" fmla="*/ 22 h 2"/>
                  <a:gd name="T56" fmla="*/ 25 w 3"/>
                  <a:gd name="T57" fmla="*/ 22 h 2"/>
                  <a:gd name="T58" fmla="*/ 25 w 3"/>
                  <a:gd name="T59" fmla="*/ 22 h 2"/>
                  <a:gd name="T60" fmla="*/ 25 w 3"/>
                  <a:gd name="T61" fmla="*/ 0 h 2"/>
                  <a:gd name="T62" fmla="*/ 50 w 3"/>
                  <a:gd name="T63" fmla="*/ 0 h 2"/>
                  <a:gd name="T64" fmla="*/ 50 w 3"/>
                  <a:gd name="T65" fmla="*/ 0 h 2"/>
                  <a:gd name="T66" fmla="*/ 50 w 3"/>
                  <a:gd name="T67" fmla="*/ 0 h 2"/>
                  <a:gd name="T68" fmla="*/ 50 w 3"/>
                  <a:gd name="T69" fmla="*/ 0 h 2"/>
                  <a:gd name="T70" fmla="*/ 50 w 3"/>
                  <a:gd name="T71" fmla="*/ 0 h 2"/>
                  <a:gd name="T72" fmla="*/ 50 w 3"/>
                  <a:gd name="T73" fmla="*/ 0 h 2"/>
                  <a:gd name="T74" fmla="*/ 50 w 3"/>
                  <a:gd name="T75" fmla="*/ 0 h 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
                  <a:gd name="T115" fmla="*/ 0 h 2"/>
                  <a:gd name="T116" fmla="*/ 3 w 3"/>
                  <a:gd name="T117" fmla="*/ 2 h 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 h="2">
                    <a:moveTo>
                      <a:pt x="2" y="0"/>
                    </a:moveTo>
                    <a:lnTo>
                      <a:pt x="2" y="0"/>
                    </a:lnTo>
                    <a:lnTo>
                      <a:pt x="3" y="0"/>
                    </a:lnTo>
                    <a:lnTo>
                      <a:pt x="2" y="0"/>
                    </a:lnTo>
                    <a:lnTo>
                      <a:pt x="2" y="1"/>
                    </a:lnTo>
                    <a:lnTo>
                      <a:pt x="3" y="1"/>
                    </a:lnTo>
                    <a:lnTo>
                      <a:pt x="2" y="1"/>
                    </a:lnTo>
                    <a:lnTo>
                      <a:pt x="1" y="2"/>
                    </a:lnTo>
                    <a:lnTo>
                      <a:pt x="0" y="2"/>
                    </a:lnTo>
                    <a:lnTo>
                      <a:pt x="0" y="1"/>
                    </a:lnTo>
                    <a:lnTo>
                      <a:pt x="1" y="1"/>
                    </a:lnTo>
                    <a:lnTo>
                      <a:pt x="1" y="0"/>
                    </a:lnTo>
                    <a:lnTo>
                      <a:pt x="2" y="0"/>
                    </a:lnTo>
                    <a:close/>
                  </a:path>
                </a:pathLst>
              </a:custGeom>
              <a:solidFill>
                <a:schemeClr val="bg1"/>
              </a:solidFill>
              <a:ln w="12700" cmpd="sng">
                <a:solidFill>
                  <a:schemeClr val="tx1"/>
                </a:solidFill>
                <a:prstDash val="solid"/>
                <a:round/>
                <a:headEnd/>
                <a:tailEnd/>
              </a:ln>
            </p:spPr>
            <p:txBody>
              <a:bodyPr/>
              <a:lstStyle/>
              <a:p>
                <a:endParaRPr lang="en-US"/>
              </a:p>
            </p:txBody>
          </p:sp>
          <p:sp>
            <p:nvSpPr>
              <p:cNvPr id="33006" name="Freeform 41"/>
              <p:cNvSpPr>
                <a:spLocks/>
              </p:cNvSpPr>
              <p:nvPr/>
            </p:nvSpPr>
            <p:spPr bwMode="auto">
              <a:xfrm>
                <a:off x="796" y="3390"/>
                <a:ext cx="20" cy="10"/>
              </a:xfrm>
              <a:custGeom>
                <a:avLst/>
                <a:gdLst>
                  <a:gd name="T0" fmla="*/ 75 w 4"/>
                  <a:gd name="T1" fmla="*/ 25 h 2"/>
                  <a:gd name="T2" fmla="*/ 75 w 4"/>
                  <a:gd name="T3" fmla="*/ 0 h 2"/>
                  <a:gd name="T4" fmla="*/ 100 w 4"/>
                  <a:gd name="T5" fmla="*/ 0 h 2"/>
                  <a:gd name="T6" fmla="*/ 100 w 4"/>
                  <a:gd name="T7" fmla="*/ 25 h 2"/>
                  <a:gd name="T8" fmla="*/ 25 w 4"/>
                  <a:gd name="T9" fmla="*/ 50 h 2"/>
                  <a:gd name="T10" fmla="*/ 75 w 4"/>
                  <a:gd name="T11" fmla="*/ 25 h 2"/>
                  <a:gd name="T12" fmla="*/ 0 60000 65536"/>
                  <a:gd name="T13" fmla="*/ 0 60000 65536"/>
                  <a:gd name="T14" fmla="*/ 0 60000 65536"/>
                  <a:gd name="T15" fmla="*/ 0 60000 65536"/>
                  <a:gd name="T16" fmla="*/ 0 60000 65536"/>
                  <a:gd name="T17" fmla="*/ 0 60000 65536"/>
                  <a:gd name="T18" fmla="*/ 0 w 4"/>
                  <a:gd name="T19" fmla="*/ 0 h 2"/>
                  <a:gd name="T20" fmla="*/ 4 w 4"/>
                  <a:gd name="T21" fmla="*/ 2 h 2"/>
                </a:gdLst>
                <a:ahLst/>
                <a:cxnLst>
                  <a:cxn ang="T12">
                    <a:pos x="T0" y="T1"/>
                  </a:cxn>
                  <a:cxn ang="T13">
                    <a:pos x="T2" y="T3"/>
                  </a:cxn>
                  <a:cxn ang="T14">
                    <a:pos x="T4" y="T5"/>
                  </a:cxn>
                  <a:cxn ang="T15">
                    <a:pos x="T6" y="T7"/>
                  </a:cxn>
                  <a:cxn ang="T16">
                    <a:pos x="T8" y="T9"/>
                  </a:cxn>
                  <a:cxn ang="T17">
                    <a:pos x="T10" y="T11"/>
                  </a:cxn>
                </a:cxnLst>
                <a:rect l="T18" t="T19" r="T20" b="T21"/>
                <a:pathLst>
                  <a:path w="4" h="2">
                    <a:moveTo>
                      <a:pt x="3" y="1"/>
                    </a:moveTo>
                    <a:cubicBezTo>
                      <a:pt x="3" y="1"/>
                      <a:pt x="3" y="0"/>
                      <a:pt x="3" y="0"/>
                    </a:cubicBezTo>
                    <a:cubicBezTo>
                      <a:pt x="4" y="0"/>
                      <a:pt x="4" y="0"/>
                      <a:pt x="4" y="0"/>
                    </a:cubicBezTo>
                    <a:cubicBezTo>
                      <a:pt x="4" y="1"/>
                      <a:pt x="4" y="1"/>
                      <a:pt x="4" y="1"/>
                    </a:cubicBezTo>
                    <a:cubicBezTo>
                      <a:pt x="3" y="2"/>
                      <a:pt x="2" y="2"/>
                      <a:pt x="1" y="2"/>
                    </a:cubicBezTo>
                    <a:cubicBezTo>
                      <a:pt x="0" y="1"/>
                      <a:pt x="3" y="2"/>
                      <a:pt x="3" y="1"/>
                    </a:cubicBezTo>
                    <a:close/>
                  </a:path>
                </a:pathLst>
              </a:custGeom>
              <a:solidFill>
                <a:schemeClr val="bg1"/>
              </a:solidFill>
              <a:ln w="12700" cmpd="sng">
                <a:solidFill>
                  <a:schemeClr val="tx1"/>
                </a:solidFill>
                <a:prstDash val="solid"/>
                <a:round/>
                <a:headEnd/>
                <a:tailEnd/>
              </a:ln>
            </p:spPr>
            <p:txBody>
              <a:bodyPr/>
              <a:lstStyle/>
              <a:p>
                <a:endParaRPr lang="en-US"/>
              </a:p>
            </p:txBody>
          </p:sp>
          <p:sp>
            <p:nvSpPr>
              <p:cNvPr id="33007" name="Freeform 42"/>
              <p:cNvSpPr>
                <a:spLocks/>
              </p:cNvSpPr>
              <p:nvPr/>
            </p:nvSpPr>
            <p:spPr bwMode="auto">
              <a:xfrm>
                <a:off x="802" y="3390"/>
                <a:ext cx="14" cy="10"/>
              </a:xfrm>
              <a:custGeom>
                <a:avLst/>
                <a:gdLst>
                  <a:gd name="T0" fmla="*/ 42 w 3"/>
                  <a:gd name="T1" fmla="*/ 25 h 2"/>
                  <a:gd name="T2" fmla="*/ 42 w 3"/>
                  <a:gd name="T3" fmla="*/ 25 h 2"/>
                  <a:gd name="T4" fmla="*/ 42 w 3"/>
                  <a:gd name="T5" fmla="*/ 0 h 2"/>
                  <a:gd name="T6" fmla="*/ 42 w 3"/>
                  <a:gd name="T7" fmla="*/ 0 h 2"/>
                  <a:gd name="T8" fmla="*/ 42 w 3"/>
                  <a:gd name="T9" fmla="*/ 0 h 2"/>
                  <a:gd name="T10" fmla="*/ 42 w 3"/>
                  <a:gd name="T11" fmla="*/ 0 h 2"/>
                  <a:gd name="T12" fmla="*/ 42 w 3"/>
                  <a:gd name="T13" fmla="*/ 0 h 2"/>
                  <a:gd name="T14" fmla="*/ 65 w 3"/>
                  <a:gd name="T15" fmla="*/ 0 h 2"/>
                  <a:gd name="T16" fmla="*/ 65 w 3"/>
                  <a:gd name="T17" fmla="*/ 0 h 2"/>
                  <a:gd name="T18" fmla="*/ 65 w 3"/>
                  <a:gd name="T19" fmla="*/ 0 h 2"/>
                  <a:gd name="T20" fmla="*/ 65 w 3"/>
                  <a:gd name="T21" fmla="*/ 25 h 2"/>
                  <a:gd name="T22" fmla="*/ 65 w 3"/>
                  <a:gd name="T23" fmla="*/ 25 h 2"/>
                  <a:gd name="T24" fmla="*/ 65 w 3"/>
                  <a:gd name="T25" fmla="*/ 25 h 2"/>
                  <a:gd name="T26" fmla="*/ 65 w 3"/>
                  <a:gd name="T27" fmla="*/ 25 h 2"/>
                  <a:gd name="T28" fmla="*/ 42 w 3"/>
                  <a:gd name="T29" fmla="*/ 50 h 2"/>
                  <a:gd name="T30" fmla="*/ 23 w 3"/>
                  <a:gd name="T31" fmla="*/ 50 h 2"/>
                  <a:gd name="T32" fmla="*/ 0 w 3"/>
                  <a:gd name="T33" fmla="*/ 50 h 2"/>
                  <a:gd name="T34" fmla="*/ 0 w 3"/>
                  <a:gd name="T35" fmla="*/ 50 h 2"/>
                  <a:gd name="T36" fmla="*/ 0 w 3"/>
                  <a:gd name="T37" fmla="*/ 50 h 2"/>
                  <a:gd name="T38" fmla="*/ 0 w 3"/>
                  <a:gd name="T39" fmla="*/ 50 h 2"/>
                  <a:gd name="T40" fmla="*/ 0 w 3"/>
                  <a:gd name="T41" fmla="*/ 50 h 2"/>
                  <a:gd name="T42" fmla="*/ 0 w 3"/>
                  <a:gd name="T43" fmla="*/ 50 h 2"/>
                  <a:gd name="T44" fmla="*/ 23 w 3"/>
                  <a:gd name="T45" fmla="*/ 50 h 2"/>
                  <a:gd name="T46" fmla="*/ 42 w 3"/>
                  <a:gd name="T47" fmla="*/ 25 h 2"/>
                  <a:gd name="T48" fmla="*/ 42 w 3"/>
                  <a:gd name="T49" fmla="*/ 25 h 2"/>
                  <a:gd name="T50" fmla="*/ 42 w 3"/>
                  <a:gd name="T51" fmla="*/ 25 h 2"/>
                  <a:gd name="T52" fmla="*/ 42 w 3"/>
                  <a:gd name="T53" fmla="*/ 25 h 2"/>
                  <a:gd name="T54" fmla="*/ 42 w 3"/>
                  <a:gd name="T55" fmla="*/ 25 h 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
                  <a:gd name="T85" fmla="*/ 0 h 2"/>
                  <a:gd name="T86" fmla="*/ 3 w 3"/>
                  <a:gd name="T87" fmla="*/ 2 h 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 h="2">
                    <a:moveTo>
                      <a:pt x="2" y="1"/>
                    </a:moveTo>
                    <a:lnTo>
                      <a:pt x="2" y="1"/>
                    </a:lnTo>
                    <a:lnTo>
                      <a:pt x="2" y="0"/>
                    </a:lnTo>
                    <a:lnTo>
                      <a:pt x="3" y="0"/>
                    </a:lnTo>
                    <a:lnTo>
                      <a:pt x="3" y="1"/>
                    </a:lnTo>
                    <a:lnTo>
                      <a:pt x="2" y="2"/>
                    </a:lnTo>
                    <a:lnTo>
                      <a:pt x="1" y="2"/>
                    </a:lnTo>
                    <a:lnTo>
                      <a:pt x="0" y="2"/>
                    </a:lnTo>
                    <a:lnTo>
                      <a:pt x="1" y="2"/>
                    </a:lnTo>
                    <a:lnTo>
                      <a:pt x="2" y="1"/>
                    </a:lnTo>
                    <a:close/>
                  </a:path>
                </a:pathLst>
              </a:custGeom>
              <a:solidFill>
                <a:schemeClr val="bg1"/>
              </a:solidFill>
              <a:ln w="12700" cmpd="sng">
                <a:solidFill>
                  <a:schemeClr val="tx1"/>
                </a:solidFill>
                <a:prstDash val="solid"/>
                <a:round/>
                <a:headEnd/>
                <a:tailEnd/>
              </a:ln>
            </p:spPr>
            <p:txBody>
              <a:bodyPr/>
              <a:lstStyle/>
              <a:p>
                <a:endParaRPr lang="en-US"/>
              </a:p>
            </p:txBody>
          </p:sp>
          <p:sp>
            <p:nvSpPr>
              <p:cNvPr id="33008" name="Freeform 43"/>
              <p:cNvSpPr>
                <a:spLocks/>
              </p:cNvSpPr>
              <p:nvPr/>
            </p:nvSpPr>
            <p:spPr bwMode="auto">
              <a:xfrm>
                <a:off x="777" y="3391"/>
                <a:ext cx="10" cy="15"/>
              </a:xfrm>
              <a:custGeom>
                <a:avLst/>
                <a:gdLst>
                  <a:gd name="T0" fmla="*/ 25 w 2"/>
                  <a:gd name="T1" fmla="*/ 25 h 3"/>
                  <a:gd name="T2" fmla="*/ 0 w 2"/>
                  <a:gd name="T3" fmla="*/ 0 h 3"/>
                  <a:gd name="T4" fmla="*/ 0 w 2"/>
                  <a:gd name="T5" fmla="*/ 0 h 3"/>
                  <a:gd name="T6" fmla="*/ 25 w 2"/>
                  <a:gd name="T7" fmla="*/ 50 h 3"/>
                  <a:gd name="T8" fmla="*/ 0 w 2"/>
                  <a:gd name="T9" fmla="*/ 50 h 3"/>
                  <a:gd name="T10" fmla="*/ 0 w 2"/>
                  <a:gd name="T11" fmla="*/ 50 h 3"/>
                  <a:gd name="T12" fmla="*/ 0 w 2"/>
                  <a:gd name="T13" fmla="*/ 75 h 3"/>
                  <a:gd name="T14" fmla="*/ 25 w 2"/>
                  <a:gd name="T15" fmla="*/ 75 h 3"/>
                  <a:gd name="T16" fmla="*/ 25 w 2"/>
                  <a:gd name="T17" fmla="*/ 75 h 3"/>
                  <a:gd name="T18" fmla="*/ 50 w 2"/>
                  <a:gd name="T19" fmla="*/ 75 h 3"/>
                  <a:gd name="T20" fmla="*/ 50 w 2"/>
                  <a:gd name="T21" fmla="*/ 25 h 3"/>
                  <a:gd name="T22" fmla="*/ 50 w 2"/>
                  <a:gd name="T23" fmla="*/ 0 h 3"/>
                  <a:gd name="T24" fmla="*/ 25 w 2"/>
                  <a:gd name="T25" fmla="*/ 0 h 3"/>
                  <a:gd name="T26" fmla="*/ 25 w 2"/>
                  <a:gd name="T27" fmla="*/ 25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
                  <a:gd name="T43" fmla="*/ 0 h 3"/>
                  <a:gd name="T44" fmla="*/ 2 w 2"/>
                  <a:gd name="T45" fmla="*/ 3 h 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 h="3">
                    <a:moveTo>
                      <a:pt x="1" y="1"/>
                    </a:moveTo>
                    <a:cubicBezTo>
                      <a:pt x="2" y="0"/>
                      <a:pt x="1" y="0"/>
                      <a:pt x="0" y="0"/>
                    </a:cubicBezTo>
                    <a:cubicBezTo>
                      <a:pt x="0" y="0"/>
                      <a:pt x="0" y="0"/>
                      <a:pt x="0" y="0"/>
                    </a:cubicBezTo>
                    <a:cubicBezTo>
                      <a:pt x="1" y="1"/>
                      <a:pt x="1" y="1"/>
                      <a:pt x="1" y="2"/>
                    </a:cubicBezTo>
                    <a:cubicBezTo>
                      <a:pt x="1" y="2"/>
                      <a:pt x="0" y="2"/>
                      <a:pt x="0" y="2"/>
                    </a:cubicBezTo>
                    <a:cubicBezTo>
                      <a:pt x="0" y="2"/>
                      <a:pt x="0" y="2"/>
                      <a:pt x="0" y="2"/>
                    </a:cubicBezTo>
                    <a:cubicBezTo>
                      <a:pt x="0" y="2"/>
                      <a:pt x="0" y="3"/>
                      <a:pt x="0" y="3"/>
                    </a:cubicBezTo>
                    <a:cubicBezTo>
                      <a:pt x="1" y="3"/>
                      <a:pt x="1" y="3"/>
                      <a:pt x="1" y="3"/>
                    </a:cubicBezTo>
                    <a:cubicBezTo>
                      <a:pt x="1" y="3"/>
                      <a:pt x="1" y="3"/>
                      <a:pt x="1" y="3"/>
                    </a:cubicBezTo>
                    <a:cubicBezTo>
                      <a:pt x="1" y="3"/>
                      <a:pt x="2" y="3"/>
                      <a:pt x="2" y="3"/>
                    </a:cubicBezTo>
                    <a:cubicBezTo>
                      <a:pt x="2" y="2"/>
                      <a:pt x="2" y="2"/>
                      <a:pt x="2" y="1"/>
                    </a:cubicBezTo>
                    <a:cubicBezTo>
                      <a:pt x="2" y="1"/>
                      <a:pt x="2" y="1"/>
                      <a:pt x="2" y="0"/>
                    </a:cubicBezTo>
                    <a:cubicBezTo>
                      <a:pt x="2" y="0"/>
                      <a:pt x="2" y="0"/>
                      <a:pt x="1" y="0"/>
                    </a:cubicBezTo>
                    <a:cubicBezTo>
                      <a:pt x="1" y="0"/>
                      <a:pt x="1" y="1"/>
                      <a:pt x="1" y="1"/>
                    </a:cubicBezTo>
                    <a:close/>
                  </a:path>
                </a:pathLst>
              </a:custGeom>
              <a:solidFill>
                <a:schemeClr val="bg1"/>
              </a:solidFill>
              <a:ln w="12700" cmpd="sng">
                <a:solidFill>
                  <a:schemeClr val="tx1"/>
                </a:solidFill>
                <a:prstDash val="solid"/>
                <a:round/>
                <a:headEnd/>
                <a:tailEnd/>
              </a:ln>
            </p:spPr>
            <p:txBody>
              <a:bodyPr/>
              <a:lstStyle/>
              <a:p>
                <a:endParaRPr lang="en-US"/>
              </a:p>
            </p:txBody>
          </p:sp>
          <p:sp>
            <p:nvSpPr>
              <p:cNvPr id="33009" name="Freeform 44"/>
              <p:cNvSpPr>
                <a:spLocks/>
              </p:cNvSpPr>
              <p:nvPr/>
            </p:nvSpPr>
            <p:spPr bwMode="auto">
              <a:xfrm>
                <a:off x="777" y="3391"/>
                <a:ext cx="10" cy="15"/>
              </a:xfrm>
              <a:custGeom>
                <a:avLst/>
                <a:gdLst>
                  <a:gd name="T0" fmla="*/ 25 w 2"/>
                  <a:gd name="T1" fmla="*/ 25 h 3"/>
                  <a:gd name="T2" fmla="*/ 25 w 2"/>
                  <a:gd name="T3" fmla="*/ 0 h 3"/>
                  <a:gd name="T4" fmla="*/ 25 w 2"/>
                  <a:gd name="T5" fmla="*/ 0 h 3"/>
                  <a:gd name="T6" fmla="*/ 25 w 2"/>
                  <a:gd name="T7" fmla="*/ 0 h 3"/>
                  <a:gd name="T8" fmla="*/ 0 w 2"/>
                  <a:gd name="T9" fmla="*/ 0 h 3"/>
                  <a:gd name="T10" fmla="*/ 0 w 2"/>
                  <a:gd name="T11" fmla="*/ 0 h 3"/>
                  <a:gd name="T12" fmla="*/ 0 w 2"/>
                  <a:gd name="T13" fmla="*/ 25 h 3"/>
                  <a:gd name="T14" fmla="*/ 25 w 2"/>
                  <a:gd name="T15" fmla="*/ 25 h 3"/>
                  <a:gd name="T16" fmla="*/ 25 w 2"/>
                  <a:gd name="T17" fmla="*/ 25 h 3"/>
                  <a:gd name="T18" fmla="*/ 25 w 2"/>
                  <a:gd name="T19" fmla="*/ 50 h 3"/>
                  <a:gd name="T20" fmla="*/ 0 w 2"/>
                  <a:gd name="T21" fmla="*/ 50 h 3"/>
                  <a:gd name="T22" fmla="*/ 0 w 2"/>
                  <a:gd name="T23" fmla="*/ 50 h 3"/>
                  <a:gd name="T24" fmla="*/ 0 w 2"/>
                  <a:gd name="T25" fmla="*/ 50 h 3"/>
                  <a:gd name="T26" fmla="*/ 0 w 2"/>
                  <a:gd name="T27" fmla="*/ 50 h 3"/>
                  <a:gd name="T28" fmla="*/ 0 w 2"/>
                  <a:gd name="T29" fmla="*/ 50 h 3"/>
                  <a:gd name="T30" fmla="*/ 0 w 2"/>
                  <a:gd name="T31" fmla="*/ 50 h 3"/>
                  <a:gd name="T32" fmla="*/ 0 w 2"/>
                  <a:gd name="T33" fmla="*/ 75 h 3"/>
                  <a:gd name="T34" fmla="*/ 25 w 2"/>
                  <a:gd name="T35" fmla="*/ 75 h 3"/>
                  <a:gd name="T36" fmla="*/ 25 w 2"/>
                  <a:gd name="T37" fmla="*/ 75 h 3"/>
                  <a:gd name="T38" fmla="*/ 25 w 2"/>
                  <a:gd name="T39" fmla="*/ 75 h 3"/>
                  <a:gd name="T40" fmla="*/ 25 w 2"/>
                  <a:gd name="T41" fmla="*/ 75 h 3"/>
                  <a:gd name="T42" fmla="*/ 25 w 2"/>
                  <a:gd name="T43" fmla="*/ 75 h 3"/>
                  <a:gd name="T44" fmla="*/ 50 w 2"/>
                  <a:gd name="T45" fmla="*/ 75 h 3"/>
                  <a:gd name="T46" fmla="*/ 50 w 2"/>
                  <a:gd name="T47" fmla="*/ 50 h 3"/>
                  <a:gd name="T48" fmla="*/ 50 w 2"/>
                  <a:gd name="T49" fmla="*/ 25 h 3"/>
                  <a:gd name="T50" fmla="*/ 50 w 2"/>
                  <a:gd name="T51" fmla="*/ 25 h 3"/>
                  <a:gd name="T52" fmla="*/ 50 w 2"/>
                  <a:gd name="T53" fmla="*/ 25 h 3"/>
                  <a:gd name="T54" fmla="*/ 50 w 2"/>
                  <a:gd name="T55" fmla="*/ 0 h 3"/>
                  <a:gd name="T56" fmla="*/ 50 w 2"/>
                  <a:gd name="T57" fmla="*/ 0 h 3"/>
                  <a:gd name="T58" fmla="*/ 50 w 2"/>
                  <a:gd name="T59" fmla="*/ 0 h 3"/>
                  <a:gd name="T60" fmla="*/ 25 w 2"/>
                  <a:gd name="T61" fmla="*/ 0 h 3"/>
                  <a:gd name="T62" fmla="*/ 25 w 2"/>
                  <a:gd name="T63" fmla="*/ 0 h 3"/>
                  <a:gd name="T64" fmla="*/ 25 w 2"/>
                  <a:gd name="T65" fmla="*/ 25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
                  <a:gd name="T100" fmla="*/ 0 h 3"/>
                  <a:gd name="T101" fmla="*/ 2 w 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 h="3">
                    <a:moveTo>
                      <a:pt x="1" y="1"/>
                    </a:moveTo>
                    <a:lnTo>
                      <a:pt x="1" y="1"/>
                    </a:lnTo>
                    <a:lnTo>
                      <a:pt x="1" y="0"/>
                    </a:lnTo>
                    <a:lnTo>
                      <a:pt x="0" y="0"/>
                    </a:lnTo>
                    <a:lnTo>
                      <a:pt x="0" y="1"/>
                    </a:lnTo>
                    <a:lnTo>
                      <a:pt x="1" y="1"/>
                    </a:lnTo>
                    <a:lnTo>
                      <a:pt x="1" y="2"/>
                    </a:lnTo>
                    <a:lnTo>
                      <a:pt x="0" y="2"/>
                    </a:lnTo>
                    <a:lnTo>
                      <a:pt x="0" y="3"/>
                    </a:lnTo>
                    <a:lnTo>
                      <a:pt x="1" y="3"/>
                    </a:lnTo>
                    <a:lnTo>
                      <a:pt x="2" y="3"/>
                    </a:lnTo>
                    <a:lnTo>
                      <a:pt x="2" y="2"/>
                    </a:lnTo>
                    <a:lnTo>
                      <a:pt x="2" y="1"/>
                    </a:lnTo>
                    <a:lnTo>
                      <a:pt x="2" y="0"/>
                    </a:lnTo>
                    <a:lnTo>
                      <a:pt x="1" y="0"/>
                    </a:lnTo>
                    <a:lnTo>
                      <a:pt x="1" y="1"/>
                    </a:lnTo>
                    <a:close/>
                  </a:path>
                </a:pathLst>
              </a:custGeom>
              <a:solidFill>
                <a:schemeClr val="bg1"/>
              </a:solidFill>
              <a:ln w="12700" cmpd="sng">
                <a:solidFill>
                  <a:schemeClr val="tx1"/>
                </a:solidFill>
                <a:prstDash val="solid"/>
                <a:round/>
                <a:headEnd/>
                <a:tailEnd/>
              </a:ln>
            </p:spPr>
            <p:txBody>
              <a:bodyPr/>
              <a:lstStyle/>
              <a:p>
                <a:endParaRPr lang="en-US"/>
              </a:p>
            </p:txBody>
          </p:sp>
          <p:sp>
            <p:nvSpPr>
              <p:cNvPr id="33010" name="Freeform 45"/>
              <p:cNvSpPr>
                <a:spLocks/>
              </p:cNvSpPr>
              <p:nvPr/>
            </p:nvSpPr>
            <p:spPr bwMode="auto">
              <a:xfrm>
                <a:off x="756" y="3393"/>
                <a:ext cx="16" cy="15"/>
              </a:xfrm>
              <a:custGeom>
                <a:avLst/>
                <a:gdLst>
                  <a:gd name="T0" fmla="*/ 85 w 3"/>
                  <a:gd name="T1" fmla="*/ 75 h 3"/>
                  <a:gd name="T2" fmla="*/ 85 w 3"/>
                  <a:gd name="T3" fmla="*/ 75 h 3"/>
                  <a:gd name="T4" fmla="*/ 85 w 3"/>
                  <a:gd name="T5" fmla="*/ 75 h 3"/>
                  <a:gd name="T6" fmla="*/ 85 w 3"/>
                  <a:gd name="T7" fmla="*/ 75 h 3"/>
                  <a:gd name="T8" fmla="*/ 85 w 3"/>
                  <a:gd name="T9" fmla="*/ 75 h 3"/>
                  <a:gd name="T10" fmla="*/ 85 w 3"/>
                  <a:gd name="T11" fmla="*/ 75 h 3"/>
                  <a:gd name="T12" fmla="*/ 59 w 3"/>
                  <a:gd name="T13" fmla="*/ 50 h 3"/>
                  <a:gd name="T14" fmla="*/ 27 w 3"/>
                  <a:gd name="T15" fmla="*/ 25 h 3"/>
                  <a:gd name="T16" fmla="*/ 27 w 3"/>
                  <a:gd name="T17" fmla="*/ 25 h 3"/>
                  <a:gd name="T18" fmla="*/ 27 w 3"/>
                  <a:gd name="T19" fmla="*/ 25 h 3"/>
                  <a:gd name="T20" fmla="*/ 27 w 3"/>
                  <a:gd name="T21" fmla="*/ 25 h 3"/>
                  <a:gd name="T22" fmla="*/ 27 w 3"/>
                  <a:gd name="T23" fmla="*/ 25 h 3"/>
                  <a:gd name="T24" fmla="*/ 27 w 3"/>
                  <a:gd name="T25" fmla="*/ 0 h 3"/>
                  <a:gd name="T26" fmla="*/ 0 w 3"/>
                  <a:gd name="T27" fmla="*/ 0 h 3"/>
                  <a:gd name="T28" fmla="*/ 0 w 3"/>
                  <a:gd name="T29" fmla="*/ 0 h 3"/>
                  <a:gd name="T30" fmla="*/ 0 w 3"/>
                  <a:gd name="T31" fmla="*/ 0 h 3"/>
                  <a:gd name="T32" fmla="*/ 0 w 3"/>
                  <a:gd name="T33" fmla="*/ 0 h 3"/>
                  <a:gd name="T34" fmla="*/ 0 w 3"/>
                  <a:gd name="T35" fmla="*/ 0 h 3"/>
                  <a:gd name="T36" fmla="*/ 0 w 3"/>
                  <a:gd name="T37" fmla="*/ 0 h 3"/>
                  <a:gd name="T38" fmla="*/ 0 w 3"/>
                  <a:gd name="T39" fmla="*/ 0 h 3"/>
                  <a:gd name="T40" fmla="*/ 0 w 3"/>
                  <a:gd name="T41" fmla="*/ 25 h 3"/>
                  <a:gd name="T42" fmla="*/ 0 w 3"/>
                  <a:gd name="T43" fmla="*/ 25 h 3"/>
                  <a:gd name="T44" fmla="*/ 0 w 3"/>
                  <a:gd name="T45" fmla="*/ 25 h 3"/>
                  <a:gd name="T46" fmla="*/ 0 w 3"/>
                  <a:gd name="T47" fmla="*/ 25 h 3"/>
                  <a:gd name="T48" fmla="*/ 27 w 3"/>
                  <a:gd name="T49" fmla="*/ 25 h 3"/>
                  <a:gd name="T50" fmla="*/ 27 w 3"/>
                  <a:gd name="T51" fmla="*/ 50 h 3"/>
                  <a:gd name="T52" fmla="*/ 27 w 3"/>
                  <a:gd name="T53" fmla="*/ 50 h 3"/>
                  <a:gd name="T54" fmla="*/ 59 w 3"/>
                  <a:gd name="T55" fmla="*/ 75 h 3"/>
                  <a:gd name="T56" fmla="*/ 59 w 3"/>
                  <a:gd name="T57" fmla="*/ 75 h 3"/>
                  <a:gd name="T58" fmla="*/ 85 w 3"/>
                  <a:gd name="T59" fmla="*/ 75 h 3"/>
                  <a:gd name="T60" fmla="*/ 85 w 3"/>
                  <a:gd name="T61" fmla="*/ 75 h 3"/>
                  <a:gd name="T62" fmla="*/ 85 w 3"/>
                  <a:gd name="T63" fmla="*/ 75 h 3"/>
                  <a:gd name="T64" fmla="*/ 85 w 3"/>
                  <a:gd name="T65" fmla="*/ 75 h 3"/>
                  <a:gd name="T66" fmla="*/ 85 w 3"/>
                  <a:gd name="T67" fmla="*/ 75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
                  <a:gd name="T103" fmla="*/ 0 h 3"/>
                  <a:gd name="T104" fmla="*/ 3 w 3"/>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 h="3">
                    <a:moveTo>
                      <a:pt x="3" y="3"/>
                    </a:moveTo>
                    <a:lnTo>
                      <a:pt x="3" y="3"/>
                    </a:lnTo>
                    <a:lnTo>
                      <a:pt x="2" y="2"/>
                    </a:lnTo>
                    <a:lnTo>
                      <a:pt x="1" y="1"/>
                    </a:lnTo>
                    <a:lnTo>
                      <a:pt x="1" y="0"/>
                    </a:lnTo>
                    <a:lnTo>
                      <a:pt x="0" y="0"/>
                    </a:lnTo>
                    <a:lnTo>
                      <a:pt x="0" y="1"/>
                    </a:lnTo>
                    <a:lnTo>
                      <a:pt x="1" y="1"/>
                    </a:lnTo>
                    <a:lnTo>
                      <a:pt x="1" y="2"/>
                    </a:lnTo>
                    <a:lnTo>
                      <a:pt x="2" y="3"/>
                    </a:lnTo>
                    <a:lnTo>
                      <a:pt x="3" y="3"/>
                    </a:lnTo>
                    <a:close/>
                  </a:path>
                </a:pathLst>
              </a:custGeom>
              <a:solidFill>
                <a:schemeClr val="bg1"/>
              </a:solidFill>
              <a:ln w="12700" cmpd="sng">
                <a:solidFill>
                  <a:schemeClr val="tx1"/>
                </a:solidFill>
                <a:prstDash val="solid"/>
                <a:round/>
                <a:headEnd/>
                <a:tailEnd/>
              </a:ln>
            </p:spPr>
            <p:txBody>
              <a:bodyPr/>
              <a:lstStyle/>
              <a:p>
                <a:endParaRPr lang="en-US"/>
              </a:p>
            </p:txBody>
          </p:sp>
          <p:sp>
            <p:nvSpPr>
              <p:cNvPr id="33011" name="Freeform 46"/>
              <p:cNvSpPr>
                <a:spLocks/>
              </p:cNvSpPr>
              <p:nvPr/>
            </p:nvSpPr>
            <p:spPr bwMode="auto">
              <a:xfrm>
                <a:off x="728" y="3383"/>
                <a:ext cx="20" cy="10"/>
              </a:xfrm>
              <a:custGeom>
                <a:avLst/>
                <a:gdLst>
                  <a:gd name="T0" fmla="*/ 0 w 4"/>
                  <a:gd name="T1" fmla="*/ 25 h 2"/>
                  <a:gd name="T2" fmla="*/ 0 w 4"/>
                  <a:gd name="T3" fmla="*/ 25 h 2"/>
                  <a:gd name="T4" fmla="*/ 25 w 4"/>
                  <a:gd name="T5" fmla="*/ 0 h 2"/>
                  <a:gd name="T6" fmla="*/ 25 w 4"/>
                  <a:gd name="T7" fmla="*/ 0 h 2"/>
                  <a:gd name="T8" fmla="*/ 50 w 4"/>
                  <a:gd name="T9" fmla="*/ 0 h 2"/>
                  <a:gd name="T10" fmla="*/ 75 w 4"/>
                  <a:gd name="T11" fmla="*/ 0 h 2"/>
                  <a:gd name="T12" fmla="*/ 75 w 4"/>
                  <a:gd name="T13" fmla="*/ 0 h 2"/>
                  <a:gd name="T14" fmla="*/ 75 w 4"/>
                  <a:gd name="T15" fmla="*/ 0 h 2"/>
                  <a:gd name="T16" fmla="*/ 75 w 4"/>
                  <a:gd name="T17" fmla="*/ 25 h 2"/>
                  <a:gd name="T18" fmla="*/ 100 w 4"/>
                  <a:gd name="T19" fmla="*/ 25 h 2"/>
                  <a:gd name="T20" fmla="*/ 100 w 4"/>
                  <a:gd name="T21" fmla="*/ 25 h 2"/>
                  <a:gd name="T22" fmla="*/ 100 w 4"/>
                  <a:gd name="T23" fmla="*/ 25 h 2"/>
                  <a:gd name="T24" fmla="*/ 100 w 4"/>
                  <a:gd name="T25" fmla="*/ 25 h 2"/>
                  <a:gd name="T26" fmla="*/ 100 w 4"/>
                  <a:gd name="T27" fmla="*/ 25 h 2"/>
                  <a:gd name="T28" fmla="*/ 100 w 4"/>
                  <a:gd name="T29" fmla="*/ 25 h 2"/>
                  <a:gd name="T30" fmla="*/ 100 w 4"/>
                  <a:gd name="T31" fmla="*/ 25 h 2"/>
                  <a:gd name="T32" fmla="*/ 100 w 4"/>
                  <a:gd name="T33" fmla="*/ 50 h 2"/>
                  <a:gd name="T34" fmla="*/ 100 w 4"/>
                  <a:gd name="T35" fmla="*/ 50 h 2"/>
                  <a:gd name="T36" fmla="*/ 100 w 4"/>
                  <a:gd name="T37" fmla="*/ 50 h 2"/>
                  <a:gd name="T38" fmla="*/ 100 w 4"/>
                  <a:gd name="T39" fmla="*/ 50 h 2"/>
                  <a:gd name="T40" fmla="*/ 75 w 4"/>
                  <a:gd name="T41" fmla="*/ 25 h 2"/>
                  <a:gd name="T42" fmla="*/ 75 w 4"/>
                  <a:gd name="T43" fmla="*/ 25 h 2"/>
                  <a:gd name="T44" fmla="*/ 75 w 4"/>
                  <a:gd name="T45" fmla="*/ 50 h 2"/>
                  <a:gd name="T46" fmla="*/ 75 w 4"/>
                  <a:gd name="T47" fmla="*/ 50 h 2"/>
                  <a:gd name="T48" fmla="*/ 75 w 4"/>
                  <a:gd name="T49" fmla="*/ 50 h 2"/>
                  <a:gd name="T50" fmla="*/ 50 w 4"/>
                  <a:gd name="T51" fmla="*/ 50 h 2"/>
                  <a:gd name="T52" fmla="*/ 50 w 4"/>
                  <a:gd name="T53" fmla="*/ 50 h 2"/>
                  <a:gd name="T54" fmla="*/ 50 w 4"/>
                  <a:gd name="T55" fmla="*/ 50 h 2"/>
                  <a:gd name="T56" fmla="*/ 50 w 4"/>
                  <a:gd name="T57" fmla="*/ 50 h 2"/>
                  <a:gd name="T58" fmla="*/ 50 w 4"/>
                  <a:gd name="T59" fmla="*/ 50 h 2"/>
                  <a:gd name="T60" fmla="*/ 50 w 4"/>
                  <a:gd name="T61" fmla="*/ 50 h 2"/>
                  <a:gd name="T62" fmla="*/ 50 w 4"/>
                  <a:gd name="T63" fmla="*/ 50 h 2"/>
                  <a:gd name="T64" fmla="*/ 25 w 4"/>
                  <a:gd name="T65" fmla="*/ 50 h 2"/>
                  <a:gd name="T66" fmla="*/ 25 w 4"/>
                  <a:gd name="T67" fmla="*/ 50 h 2"/>
                  <a:gd name="T68" fmla="*/ 25 w 4"/>
                  <a:gd name="T69" fmla="*/ 25 h 2"/>
                  <a:gd name="T70" fmla="*/ 25 w 4"/>
                  <a:gd name="T71" fmla="*/ 25 h 2"/>
                  <a:gd name="T72" fmla="*/ 25 w 4"/>
                  <a:gd name="T73" fmla="*/ 25 h 2"/>
                  <a:gd name="T74" fmla="*/ 25 w 4"/>
                  <a:gd name="T75" fmla="*/ 25 h 2"/>
                  <a:gd name="T76" fmla="*/ 25 w 4"/>
                  <a:gd name="T77" fmla="*/ 25 h 2"/>
                  <a:gd name="T78" fmla="*/ 25 w 4"/>
                  <a:gd name="T79" fmla="*/ 25 h 2"/>
                  <a:gd name="T80" fmla="*/ 25 w 4"/>
                  <a:gd name="T81" fmla="*/ 25 h 2"/>
                  <a:gd name="T82" fmla="*/ 25 w 4"/>
                  <a:gd name="T83" fmla="*/ 25 h 2"/>
                  <a:gd name="T84" fmla="*/ 25 w 4"/>
                  <a:gd name="T85" fmla="*/ 25 h 2"/>
                  <a:gd name="T86" fmla="*/ 25 w 4"/>
                  <a:gd name="T87" fmla="*/ 25 h 2"/>
                  <a:gd name="T88" fmla="*/ 25 w 4"/>
                  <a:gd name="T89" fmla="*/ 25 h 2"/>
                  <a:gd name="T90" fmla="*/ 25 w 4"/>
                  <a:gd name="T91" fmla="*/ 25 h 2"/>
                  <a:gd name="T92" fmla="*/ 25 w 4"/>
                  <a:gd name="T93" fmla="*/ 25 h 2"/>
                  <a:gd name="T94" fmla="*/ 0 w 4"/>
                  <a:gd name="T95" fmla="*/ 25 h 2"/>
                  <a:gd name="T96" fmla="*/ 0 w 4"/>
                  <a:gd name="T97" fmla="*/ 25 h 2"/>
                  <a:gd name="T98" fmla="*/ 0 w 4"/>
                  <a:gd name="T99" fmla="*/ 25 h 2"/>
                  <a:gd name="T100" fmla="*/ 0 w 4"/>
                  <a:gd name="T101" fmla="*/ 25 h 2"/>
                  <a:gd name="T102" fmla="*/ 0 w 4"/>
                  <a:gd name="T103" fmla="*/ 25 h 2"/>
                  <a:gd name="T104" fmla="*/ 0 w 4"/>
                  <a:gd name="T105" fmla="*/ 25 h 2"/>
                  <a:gd name="T106" fmla="*/ 0 w 4"/>
                  <a:gd name="T107" fmla="*/ 25 h 2"/>
                  <a:gd name="T108" fmla="*/ 0 w 4"/>
                  <a:gd name="T109" fmla="*/ 25 h 2"/>
                  <a:gd name="T110" fmla="*/ 0 w 4"/>
                  <a:gd name="T111" fmla="*/ 25 h 2"/>
                  <a:gd name="T112" fmla="*/ 0 w 4"/>
                  <a:gd name="T113" fmla="*/ 25 h 2"/>
                  <a:gd name="T114" fmla="*/ 0 w 4"/>
                  <a:gd name="T115" fmla="*/ 25 h 2"/>
                  <a:gd name="T116" fmla="*/ 0 w 4"/>
                  <a:gd name="T117" fmla="*/ 25 h 2"/>
                  <a:gd name="T118" fmla="*/ 0 w 4"/>
                  <a:gd name="T119" fmla="*/ 25 h 2"/>
                  <a:gd name="T120" fmla="*/ 0 w 4"/>
                  <a:gd name="T121" fmla="*/ 25 h 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
                  <a:gd name="T184" fmla="*/ 0 h 2"/>
                  <a:gd name="T185" fmla="*/ 4 w 4"/>
                  <a:gd name="T186" fmla="*/ 2 h 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 h="2">
                    <a:moveTo>
                      <a:pt x="0" y="1"/>
                    </a:moveTo>
                    <a:lnTo>
                      <a:pt x="0" y="1"/>
                    </a:lnTo>
                    <a:lnTo>
                      <a:pt x="1" y="0"/>
                    </a:lnTo>
                    <a:lnTo>
                      <a:pt x="2" y="0"/>
                    </a:lnTo>
                    <a:lnTo>
                      <a:pt x="3" y="0"/>
                    </a:lnTo>
                    <a:lnTo>
                      <a:pt x="3" y="1"/>
                    </a:lnTo>
                    <a:lnTo>
                      <a:pt x="4" y="1"/>
                    </a:lnTo>
                    <a:lnTo>
                      <a:pt x="4" y="2"/>
                    </a:lnTo>
                    <a:lnTo>
                      <a:pt x="3" y="1"/>
                    </a:lnTo>
                    <a:lnTo>
                      <a:pt x="3" y="2"/>
                    </a:lnTo>
                    <a:lnTo>
                      <a:pt x="2" y="2"/>
                    </a:lnTo>
                    <a:lnTo>
                      <a:pt x="1" y="2"/>
                    </a:lnTo>
                    <a:lnTo>
                      <a:pt x="1" y="1"/>
                    </a:lnTo>
                    <a:lnTo>
                      <a:pt x="0" y="1"/>
                    </a:lnTo>
                    <a:close/>
                  </a:path>
                </a:pathLst>
              </a:custGeom>
              <a:solidFill>
                <a:schemeClr val="bg1"/>
              </a:solidFill>
              <a:ln w="12700" cmpd="sng">
                <a:solidFill>
                  <a:schemeClr val="tx1"/>
                </a:solidFill>
                <a:prstDash val="solid"/>
                <a:round/>
                <a:headEnd/>
                <a:tailEnd/>
              </a:ln>
            </p:spPr>
            <p:txBody>
              <a:bodyPr/>
              <a:lstStyle/>
              <a:p>
                <a:endParaRPr lang="en-US"/>
              </a:p>
            </p:txBody>
          </p:sp>
        </p:grpSp>
        <p:sp>
          <p:nvSpPr>
            <p:cNvPr id="32963" name="Freeform 47"/>
            <p:cNvSpPr>
              <a:spLocks/>
            </p:cNvSpPr>
            <p:nvPr/>
          </p:nvSpPr>
          <p:spPr bwMode="auto">
            <a:xfrm>
              <a:off x="2095" y="1760"/>
              <a:ext cx="391" cy="458"/>
            </a:xfrm>
            <a:custGeom>
              <a:avLst/>
              <a:gdLst>
                <a:gd name="T0" fmla="*/ 1749 w 76"/>
                <a:gd name="T1" fmla="*/ 2232 h 94"/>
                <a:gd name="T2" fmla="*/ 2012 w 76"/>
                <a:gd name="T3" fmla="*/ 643 h 94"/>
                <a:gd name="T4" fmla="*/ 1348 w 76"/>
                <a:gd name="T5" fmla="*/ 546 h 94"/>
                <a:gd name="T6" fmla="*/ 1405 w 76"/>
                <a:gd name="T7" fmla="*/ 141 h 94"/>
                <a:gd name="T8" fmla="*/ 422 w 76"/>
                <a:gd name="T9" fmla="*/ 0 h 94"/>
                <a:gd name="T10" fmla="*/ 0 w 76"/>
                <a:gd name="T11" fmla="*/ 1993 h 94"/>
                <a:gd name="T12" fmla="*/ 0 w 76"/>
                <a:gd name="T13" fmla="*/ 1993 h 94"/>
                <a:gd name="T14" fmla="*/ 1749 w 76"/>
                <a:gd name="T15" fmla="*/ 2232 h 94"/>
                <a:gd name="T16" fmla="*/ 1749 w 76"/>
                <a:gd name="T17" fmla="*/ 223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94"/>
                <a:gd name="T29" fmla="*/ 76 w 76"/>
                <a:gd name="T30" fmla="*/ 94 h 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94">
                  <a:moveTo>
                    <a:pt x="66" y="94"/>
                  </a:moveTo>
                  <a:lnTo>
                    <a:pt x="76" y="27"/>
                  </a:lnTo>
                  <a:lnTo>
                    <a:pt x="51" y="23"/>
                  </a:lnTo>
                  <a:lnTo>
                    <a:pt x="53" y="6"/>
                  </a:lnTo>
                  <a:lnTo>
                    <a:pt x="16" y="0"/>
                  </a:lnTo>
                  <a:lnTo>
                    <a:pt x="0" y="84"/>
                  </a:lnTo>
                  <a:lnTo>
                    <a:pt x="66" y="94"/>
                  </a:lnTo>
                  <a:close/>
                </a:path>
              </a:pathLst>
            </a:custGeom>
            <a:solidFill>
              <a:srgbClr val="AAC8F5"/>
            </a:solidFill>
            <a:ln w="12700" cmpd="sng">
              <a:solidFill>
                <a:schemeClr val="tx1"/>
              </a:solidFill>
              <a:prstDash val="solid"/>
              <a:round/>
              <a:headEnd/>
              <a:tailEnd/>
            </a:ln>
          </p:spPr>
          <p:txBody>
            <a:bodyPr/>
            <a:lstStyle/>
            <a:p>
              <a:endParaRPr lang="en-US"/>
            </a:p>
          </p:txBody>
        </p:sp>
        <p:sp>
          <p:nvSpPr>
            <p:cNvPr id="32964" name="Freeform 48"/>
            <p:cNvSpPr>
              <a:spLocks/>
            </p:cNvSpPr>
            <p:nvPr/>
          </p:nvSpPr>
          <p:spPr bwMode="auto">
            <a:xfrm>
              <a:off x="1537" y="1282"/>
              <a:ext cx="554" cy="439"/>
            </a:xfrm>
            <a:custGeom>
              <a:avLst/>
              <a:gdLst>
                <a:gd name="T0" fmla="*/ 0 w 108"/>
                <a:gd name="T1" fmla="*/ 1595 h 90"/>
                <a:gd name="T2" fmla="*/ 0 w 108"/>
                <a:gd name="T3" fmla="*/ 1473 h 90"/>
                <a:gd name="T4" fmla="*/ 26 w 108"/>
                <a:gd name="T5" fmla="*/ 1356 h 90"/>
                <a:gd name="T6" fmla="*/ 51 w 108"/>
                <a:gd name="T7" fmla="*/ 1215 h 90"/>
                <a:gd name="T8" fmla="*/ 77 w 108"/>
                <a:gd name="T9" fmla="*/ 1166 h 90"/>
                <a:gd name="T10" fmla="*/ 133 w 108"/>
                <a:gd name="T11" fmla="*/ 1117 h 90"/>
                <a:gd name="T12" fmla="*/ 133 w 108"/>
                <a:gd name="T13" fmla="*/ 1073 h 90"/>
                <a:gd name="T14" fmla="*/ 262 w 108"/>
                <a:gd name="T15" fmla="*/ 878 h 90"/>
                <a:gd name="T16" fmla="*/ 421 w 108"/>
                <a:gd name="T17" fmla="*/ 546 h 90"/>
                <a:gd name="T18" fmla="*/ 528 w 108"/>
                <a:gd name="T19" fmla="*/ 307 h 90"/>
                <a:gd name="T20" fmla="*/ 631 w 108"/>
                <a:gd name="T21" fmla="*/ 73 h 90"/>
                <a:gd name="T22" fmla="*/ 631 w 108"/>
                <a:gd name="T23" fmla="*/ 0 h 90"/>
                <a:gd name="T24" fmla="*/ 713 w 108"/>
                <a:gd name="T25" fmla="*/ 0 h 90"/>
                <a:gd name="T26" fmla="*/ 790 w 108"/>
                <a:gd name="T27" fmla="*/ 24 h 90"/>
                <a:gd name="T28" fmla="*/ 816 w 108"/>
                <a:gd name="T29" fmla="*/ 49 h 90"/>
                <a:gd name="T30" fmla="*/ 923 w 108"/>
                <a:gd name="T31" fmla="*/ 117 h 90"/>
                <a:gd name="T32" fmla="*/ 923 w 108"/>
                <a:gd name="T33" fmla="*/ 190 h 90"/>
                <a:gd name="T34" fmla="*/ 949 w 108"/>
                <a:gd name="T35" fmla="*/ 332 h 90"/>
                <a:gd name="T36" fmla="*/ 1134 w 108"/>
                <a:gd name="T37" fmla="*/ 380 h 90"/>
                <a:gd name="T38" fmla="*/ 1262 w 108"/>
                <a:gd name="T39" fmla="*/ 380 h 90"/>
                <a:gd name="T40" fmla="*/ 1421 w 108"/>
                <a:gd name="T41" fmla="*/ 429 h 90"/>
                <a:gd name="T42" fmla="*/ 1606 w 108"/>
                <a:gd name="T43" fmla="*/ 429 h 90"/>
                <a:gd name="T44" fmla="*/ 1708 w 108"/>
                <a:gd name="T45" fmla="*/ 454 h 90"/>
                <a:gd name="T46" fmla="*/ 1790 w 108"/>
                <a:gd name="T47" fmla="*/ 429 h 90"/>
                <a:gd name="T48" fmla="*/ 1867 w 108"/>
                <a:gd name="T49" fmla="*/ 454 h 90"/>
                <a:gd name="T50" fmla="*/ 1949 w 108"/>
                <a:gd name="T51" fmla="*/ 429 h 90"/>
                <a:gd name="T52" fmla="*/ 2001 w 108"/>
                <a:gd name="T53" fmla="*/ 454 h 90"/>
                <a:gd name="T54" fmla="*/ 2078 w 108"/>
                <a:gd name="T55" fmla="*/ 454 h 90"/>
                <a:gd name="T56" fmla="*/ 2734 w 108"/>
                <a:gd name="T57" fmla="*/ 571 h 90"/>
                <a:gd name="T58" fmla="*/ 2765 w 108"/>
                <a:gd name="T59" fmla="*/ 644 h 90"/>
                <a:gd name="T60" fmla="*/ 2842 w 108"/>
                <a:gd name="T61" fmla="*/ 668 h 90"/>
                <a:gd name="T62" fmla="*/ 2683 w 108"/>
                <a:gd name="T63" fmla="*/ 951 h 90"/>
                <a:gd name="T64" fmla="*/ 2657 w 108"/>
                <a:gd name="T65" fmla="*/ 1000 h 90"/>
                <a:gd name="T66" fmla="*/ 2580 w 108"/>
                <a:gd name="T67" fmla="*/ 1049 h 90"/>
                <a:gd name="T68" fmla="*/ 2472 w 108"/>
                <a:gd name="T69" fmla="*/ 1215 h 90"/>
                <a:gd name="T70" fmla="*/ 2555 w 108"/>
                <a:gd name="T71" fmla="*/ 1263 h 90"/>
                <a:gd name="T72" fmla="*/ 2555 w 108"/>
                <a:gd name="T73" fmla="*/ 1307 h 90"/>
                <a:gd name="T74" fmla="*/ 2524 w 108"/>
                <a:gd name="T75" fmla="*/ 1332 h 90"/>
                <a:gd name="T76" fmla="*/ 2498 w 108"/>
                <a:gd name="T77" fmla="*/ 1429 h 90"/>
                <a:gd name="T78" fmla="*/ 1370 w 108"/>
                <a:gd name="T79" fmla="*/ 1927 h 90"/>
                <a:gd name="T80" fmla="*/ 26 w 108"/>
                <a:gd name="T81" fmla="*/ 1619 h 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
                <a:gd name="T124" fmla="*/ 0 h 90"/>
                <a:gd name="T125" fmla="*/ 108 w 108"/>
                <a:gd name="T126" fmla="*/ 90 h 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 h="90">
                  <a:moveTo>
                    <a:pt x="1" y="68"/>
                  </a:moveTo>
                  <a:lnTo>
                    <a:pt x="0" y="67"/>
                  </a:lnTo>
                  <a:lnTo>
                    <a:pt x="0" y="63"/>
                  </a:lnTo>
                  <a:lnTo>
                    <a:pt x="0" y="62"/>
                  </a:lnTo>
                  <a:lnTo>
                    <a:pt x="0" y="60"/>
                  </a:lnTo>
                  <a:lnTo>
                    <a:pt x="1" y="57"/>
                  </a:lnTo>
                  <a:lnTo>
                    <a:pt x="1" y="52"/>
                  </a:lnTo>
                  <a:lnTo>
                    <a:pt x="2" y="51"/>
                  </a:lnTo>
                  <a:lnTo>
                    <a:pt x="3" y="50"/>
                  </a:lnTo>
                  <a:lnTo>
                    <a:pt x="3" y="49"/>
                  </a:lnTo>
                  <a:lnTo>
                    <a:pt x="4" y="48"/>
                  </a:lnTo>
                  <a:lnTo>
                    <a:pt x="5" y="47"/>
                  </a:lnTo>
                  <a:lnTo>
                    <a:pt x="5" y="45"/>
                  </a:lnTo>
                  <a:lnTo>
                    <a:pt x="9" y="41"/>
                  </a:lnTo>
                  <a:lnTo>
                    <a:pt x="10" y="37"/>
                  </a:lnTo>
                  <a:lnTo>
                    <a:pt x="13" y="32"/>
                  </a:lnTo>
                  <a:lnTo>
                    <a:pt x="16" y="23"/>
                  </a:lnTo>
                  <a:lnTo>
                    <a:pt x="18" y="19"/>
                  </a:lnTo>
                  <a:lnTo>
                    <a:pt x="20" y="13"/>
                  </a:lnTo>
                  <a:lnTo>
                    <a:pt x="23" y="5"/>
                  </a:lnTo>
                  <a:lnTo>
                    <a:pt x="24" y="3"/>
                  </a:lnTo>
                  <a:lnTo>
                    <a:pt x="24" y="1"/>
                  </a:lnTo>
                  <a:lnTo>
                    <a:pt x="24" y="0"/>
                  </a:lnTo>
                  <a:lnTo>
                    <a:pt x="25" y="0"/>
                  </a:lnTo>
                  <a:lnTo>
                    <a:pt x="27" y="0"/>
                  </a:lnTo>
                  <a:lnTo>
                    <a:pt x="30" y="1"/>
                  </a:lnTo>
                  <a:lnTo>
                    <a:pt x="31" y="2"/>
                  </a:lnTo>
                  <a:lnTo>
                    <a:pt x="33" y="2"/>
                  </a:lnTo>
                  <a:lnTo>
                    <a:pt x="35" y="5"/>
                  </a:lnTo>
                  <a:lnTo>
                    <a:pt x="36" y="7"/>
                  </a:lnTo>
                  <a:lnTo>
                    <a:pt x="35" y="8"/>
                  </a:lnTo>
                  <a:lnTo>
                    <a:pt x="35" y="12"/>
                  </a:lnTo>
                  <a:lnTo>
                    <a:pt x="36" y="14"/>
                  </a:lnTo>
                  <a:lnTo>
                    <a:pt x="39" y="15"/>
                  </a:lnTo>
                  <a:lnTo>
                    <a:pt x="43" y="16"/>
                  </a:lnTo>
                  <a:lnTo>
                    <a:pt x="46" y="15"/>
                  </a:lnTo>
                  <a:lnTo>
                    <a:pt x="48" y="16"/>
                  </a:lnTo>
                  <a:lnTo>
                    <a:pt x="53" y="17"/>
                  </a:lnTo>
                  <a:lnTo>
                    <a:pt x="54" y="18"/>
                  </a:lnTo>
                  <a:lnTo>
                    <a:pt x="59" y="18"/>
                  </a:lnTo>
                  <a:lnTo>
                    <a:pt x="61" y="18"/>
                  </a:lnTo>
                  <a:lnTo>
                    <a:pt x="62" y="19"/>
                  </a:lnTo>
                  <a:lnTo>
                    <a:pt x="65" y="19"/>
                  </a:lnTo>
                  <a:lnTo>
                    <a:pt x="66" y="19"/>
                  </a:lnTo>
                  <a:lnTo>
                    <a:pt x="68" y="18"/>
                  </a:lnTo>
                  <a:lnTo>
                    <a:pt x="69" y="18"/>
                  </a:lnTo>
                  <a:lnTo>
                    <a:pt x="71" y="19"/>
                  </a:lnTo>
                  <a:lnTo>
                    <a:pt x="72" y="18"/>
                  </a:lnTo>
                  <a:lnTo>
                    <a:pt x="74" y="18"/>
                  </a:lnTo>
                  <a:lnTo>
                    <a:pt x="75" y="19"/>
                  </a:lnTo>
                  <a:lnTo>
                    <a:pt x="76" y="19"/>
                  </a:lnTo>
                  <a:lnTo>
                    <a:pt x="77" y="19"/>
                  </a:lnTo>
                  <a:lnTo>
                    <a:pt x="79" y="19"/>
                  </a:lnTo>
                  <a:lnTo>
                    <a:pt x="80" y="18"/>
                  </a:lnTo>
                  <a:lnTo>
                    <a:pt x="104" y="24"/>
                  </a:lnTo>
                  <a:lnTo>
                    <a:pt x="104" y="25"/>
                  </a:lnTo>
                  <a:lnTo>
                    <a:pt x="105" y="27"/>
                  </a:lnTo>
                  <a:lnTo>
                    <a:pt x="107" y="27"/>
                  </a:lnTo>
                  <a:lnTo>
                    <a:pt x="108" y="28"/>
                  </a:lnTo>
                  <a:lnTo>
                    <a:pt x="108" y="31"/>
                  </a:lnTo>
                  <a:lnTo>
                    <a:pt x="102" y="40"/>
                  </a:lnTo>
                  <a:lnTo>
                    <a:pt x="101" y="41"/>
                  </a:lnTo>
                  <a:lnTo>
                    <a:pt x="101" y="42"/>
                  </a:lnTo>
                  <a:lnTo>
                    <a:pt x="100" y="43"/>
                  </a:lnTo>
                  <a:lnTo>
                    <a:pt x="98" y="44"/>
                  </a:lnTo>
                  <a:lnTo>
                    <a:pt x="95" y="49"/>
                  </a:lnTo>
                  <a:lnTo>
                    <a:pt x="94" y="51"/>
                  </a:lnTo>
                  <a:lnTo>
                    <a:pt x="95" y="52"/>
                  </a:lnTo>
                  <a:lnTo>
                    <a:pt x="97" y="53"/>
                  </a:lnTo>
                  <a:lnTo>
                    <a:pt x="98" y="54"/>
                  </a:lnTo>
                  <a:lnTo>
                    <a:pt x="97" y="55"/>
                  </a:lnTo>
                  <a:lnTo>
                    <a:pt x="97" y="56"/>
                  </a:lnTo>
                  <a:lnTo>
                    <a:pt x="96" y="56"/>
                  </a:lnTo>
                  <a:lnTo>
                    <a:pt x="96" y="58"/>
                  </a:lnTo>
                  <a:lnTo>
                    <a:pt x="95" y="60"/>
                  </a:lnTo>
                  <a:lnTo>
                    <a:pt x="88" y="90"/>
                  </a:lnTo>
                  <a:lnTo>
                    <a:pt x="52" y="81"/>
                  </a:lnTo>
                  <a:lnTo>
                    <a:pt x="1" y="68"/>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65" name="Freeform 49"/>
            <p:cNvSpPr>
              <a:spLocks/>
            </p:cNvSpPr>
            <p:nvPr/>
          </p:nvSpPr>
          <p:spPr bwMode="auto">
            <a:xfrm>
              <a:off x="1988" y="1155"/>
              <a:ext cx="415" cy="634"/>
            </a:xfrm>
            <a:custGeom>
              <a:avLst/>
              <a:gdLst>
                <a:gd name="T0" fmla="*/ 184 w 81"/>
                <a:gd name="T1" fmla="*/ 2043 h 130"/>
                <a:gd name="T2" fmla="*/ 210 w 81"/>
                <a:gd name="T3" fmla="*/ 1951 h 130"/>
                <a:gd name="T4" fmla="*/ 236 w 81"/>
                <a:gd name="T5" fmla="*/ 1926 h 130"/>
                <a:gd name="T6" fmla="*/ 236 w 81"/>
                <a:gd name="T7" fmla="*/ 1878 h 130"/>
                <a:gd name="T8" fmla="*/ 159 w 81"/>
                <a:gd name="T9" fmla="*/ 1834 h 130"/>
                <a:gd name="T10" fmla="*/ 261 w 81"/>
                <a:gd name="T11" fmla="*/ 1663 h 130"/>
                <a:gd name="T12" fmla="*/ 343 w 81"/>
                <a:gd name="T13" fmla="*/ 1619 h 130"/>
                <a:gd name="T14" fmla="*/ 369 w 81"/>
                <a:gd name="T15" fmla="*/ 1570 h 130"/>
                <a:gd name="T16" fmla="*/ 523 w 81"/>
                <a:gd name="T17" fmla="*/ 1283 h 130"/>
                <a:gd name="T18" fmla="*/ 446 w 81"/>
                <a:gd name="T19" fmla="*/ 1258 h 130"/>
                <a:gd name="T20" fmla="*/ 420 w 81"/>
                <a:gd name="T21" fmla="*/ 1190 h 130"/>
                <a:gd name="T22" fmla="*/ 420 w 81"/>
                <a:gd name="T23" fmla="*/ 1117 h 130"/>
                <a:gd name="T24" fmla="*/ 420 w 81"/>
                <a:gd name="T25" fmla="*/ 1068 h 130"/>
                <a:gd name="T26" fmla="*/ 420 w 81"/>
                <a:gd name="T27" fmla="*/ 1024 h 130"/>
                <a:gd name="T28" fmla="*/ 681 w 81"/>
                <a:gd name="T29" fmla="*/ 0 h 130"/>
                <a:gd name="T30" fmla="*/ 891 w 81"/>
                <a:gd name="T31" fmla="*/ 454 h 130"/>
                <a:gd name="T32" fmla="*/ 943 w 81"/>
                <a:gd name="T33" fmla="*/ 619 h 130"/>
                <a:gd name="T34" fmla="*/ 917 w 81"/>
                <a:gd name="T35" fmla="*/ 688 h 130"/>
                <a:gd name="T36" fmla="*/ 973 w 81"/>
                <a:gd name="T37" fmla="*/ 736 h 130"/>
                <a:gd name="T38" fmla="*/ 1102 w 81"/>
                <a:gd name="T39" fmla="*/ 927 h 130"/>
                <a:gd name="T40" fmla="*/ 1127 w 81"/>
                <a:gd name="T41" fmla="*/ 1024 h 130"/>
                <a:gd name="T42" fmla="*/ 1184 w 81"/>
                <a:gd name="T43" fmla="*/ 1068 h 130"/>
                <a:gd name="T44" fmla="*/ 1286 w 81"/>
                <a:gd name="T45" fmla="*/ 1092 h 130"/>
                <a:gd name="T46" fmla="*/ 1209 w 81"/>
                <a:gd name="T47" fmla="*/ 1239 h 130"/>
                <a:gd name="T48" fmla="*/ 1184 w 81"/>
                <a:gd name="T49" fmla="*/ 1331 h 130"/>
                <a:gd name="T50" fmla="*/ 1184 w 81"/>
                <a:gd name="T51" fmla="*/ 1356 h 130"/>
                <a:gd name="T52" fmla="*/ 1127 w 81"/>
                <a:gd name="T53" fmla="*/ 1429 h 130"/>
                <a:gd name="T54" fmla="*/ 1127 w 81"/>
                <a:gd name="T55" fmla="*/ 1473 h 130"/>
                <a:gd name="T56" fmla="*/ 1209 w 81"/>
                <a:gd name="T57" fmla="*/ 1546 h 130"/>
                <a:gd name="T58" fmla="*/ 1312 w 81"/>
                <a:gd name="T59" fmla="*/ 1448 h 130"/>
                <a:gd name="T60" fmla="*/ 1337 w 81"/>
                <a:gd name="T61" fmla="*/ 1497 h 130"/>
                <a:gd name="T62" fmla="*/ 1363 w 81"/>
                <a:gd name="T63" fmla="*/ 1522 h 130"/>
                <a:gd name="T64" fmla="*/ 1363 w 81"/>
                <a:gd name="T65" fmla="*/ 1644 h 130"/>
                <a:gd name="T66" fmla="*/ 1419 w 81"/>
                <a:gd name="T67" fmla="*/ 1761 h 130"/>
                <a:gd name="T68" fmla="*/ 1394 w 81"/>
                <a:gd name="T69" fmla="*/ 1809 h 130"/>
                <a:gd name="T70" fmla="*/ 1470 w 81"/>
                <a:gd name="T71" fmla="*/ 1853 h 130"/>
                <a:gd name="T72" fmla="*/ 1496 w 81"/>
                <a:gd name="T73" fmla="*/ 1926 h 130"/>
                <a:gd name="T74" fmla="*/ 1496 w 81"/>
                <a:gd name="T75" fmla="*/ 2000 h 130"/>
                <a:gd name="T76" fmla="*/ 1547 w 81"/>
                <a:gd name="T77" fmla="*/ 2068 h 130"/>
                <a:gd name="T78" fmla="*/ 1604 w 81"/>
                <a:gd name="T79" fmla="*/ 2000 h 130"/>
                <a:gd name="T80" fmla="*/ 1706 w 81"/>
                <a:gd name="T81" fmla="*/ 2043 h 130"/>
                <a:gd name="T82" fmla="*/ 1757 w 81"/>
                <a:gd name="T83" fmla="*/ 2000 h 130"/>
                <a:gd name="T84" fmla="*/ 1865 w 81"/>
                <a:gd name="T85" fmla="*/ 2024 h 130"/>
                <a:gd name="T86" fmla="*/ 1916 w 81"/>
                <a:gd name="T87" fmla="*/ 2043 h 130"/>
                <a:gd name="T88" fmla="*/ 1993 w 81"/>
                <a:gd name="T89" fmla="*/ 2000 h 130"/>
                <a:gd name="T90" fmla="*/ 2075 w 81"/>
                <a:gd name="T91" fmla="*/ 2024 h 130"/>
                <a:gd name="T92" fmla="*/ 2126 w 81"/>
                <a:gd name="T93" fmla="*/ 2092 h 130"/>
                <a:gd name="T94" fmla="*/ 1942 w 81"/>
                <a:gd name="T95" fmla="*/ 3092 h 130"/>
                <a:gd name="T96" fmla="*/ 0 w 81"/>
                <a:gd name="T97" fmla="*/ 2760 h 1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1"/>
                <a:gd name="T148" fmla="*/ 0 h 130"/>
                <a:gd name="T149" fmla="*/ 81 w 81"/>
                <a:gd name="T150" fmla="*/ 130 h 1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1" h="130">
                  <a:moveTo>
                    <a:pt x="0" y="116"/>
                  </a:moveTo>
                  <a:lnTo>
                    <a:pt x="7" y="86"/>
                  </a:lnTo>
                  <a:lnTo>
                    <a:pt x="8" y="84"/>
                  </a:lnTo>
                  <a:lnTo>
                    <a:pt x="8" y="82"/>
                  </a:lnTo>
                  <a:lnTo>
                    <a:pt x="9" y="82"/>
                  </a:lnTo>
                  <a:lnTo>
                    <a:pt x="9" y="81"/>
                  </a:lnTo>
                  <a:lnTo>
                    <a:pt x="10" y="80"/>
                  </a:lnTo>
                  <a:lnTo>
                    <a:pt x="9" y="79"/>
                  </a:lnTo>
                  <a:lnTo>
                    <a:pt x="7" y="78"/>
                  </a:lnTo>
                  <a:lnTo>
                    <a:pt x="6" y="77"/>
                  </a:lnTo>
                  <a:lnTo>
                    <a:pt x="7" y="75"/>
                  </a:lnTo>
                  <a:lnTo>
                    <a:pt x="10" y="70"/>
                  </a:lnTo>
                  <a:lnTo>
                    <a:pt x="12" y="69"/>
                  </a:lnTo>
                  <a:lnTo>
                    <a:pt x="13" y="68"/>
                  </a:lnTo>
                  <a:lnTo>
                    <a:pt x="13" y="67"/>
                  </a:lnTo>
                  <a:lnTo>
                    <a:pt x="14" y="66"/>
                  </a:lnTo>
                  <a:lnTo>
                    <a:pt x="20" y="57"/>
                  </a:lnTo>
                  <a:lnTo>
                    <a:pt x="20" y="54"/>
                  </a:lnTo>
                  <a:lnTo>
                    <a:pt x="19" y="53"/>
                  </a:lnTo>
                  <a:lnTo>
                    <a:pt x="17" y="53"/>
                  </a:lnTo>
                  <a:lnTo>
                    <a:pt x="16" y="51"/>
                  </a:lnTo>
                  <a:lnTo>
                    <a:pt x="16" y="50"/>
                  </a:lnTo>
                  <a:lnTo>
                    <a:pt x="16" y="48"/>
                  </a:lnTo>
                  <a:lnTo>
                    <a:pt x="16" y="47"/>
                  </a:lnTo>
                  <a:lnTo>
                    <a:pt x="17" y="46"/>
                  </a:lnTo>
                  <a:lnTo>
                    <a:pt x="16" y="45"/>
                  </a:lnTo>
                  <a:lnTo>
                    <a:pt x="16" y="43"/>
                  </a:lnTo>
                  <a:lnTo>
                    <a:pt x="26" y="0"/>
                  </a:lnTo>
                  <a:lnTo>
                    <a:pt x="37" y="3"/>
                  </a:lnTo>
                  <a:lnTo>
                    <a:pt x="34" y="19"/>
                  </a:lnTo>
                  <a:lnTo>
                    <a:pt x="36" y="23"/>
                  </a:lnTo>
                  <a:lnTo>
                    <a:pt x="36" y="26"/>
                  </a:lnTo>
                  <a:lnTo>
                    <a:pt x="36" y="28"/>
                  </a:lnTo>
                  <a:lnTo>
                    <a:pt x="35" y="29"/>
                  </a:lnTo>
                  <a:lnTo>
                    <a:pt x="36" y="30"/>
                  </a:lnTo>
                  <a:lnTo>
                    <a:pt x="37" y="31"/>
                  </a:lnTo>
                  <a:lnTo>
                    <a:pt x="40" y="34"/>
                  </a:lnTo>
                  <a:lnTo>
                    <a:pt x="42" y="39"/>
                  </a:lnTo>
                  <a:lnTo>
                    <a:pt x="42" y="41"/>
                  </a:lnTo>
                  <a:lnTo>
                    <a:pt x="43" y="43"/>
                  </a:lnTo>
                  <a:lnTo>
                    <a:pt x="45" y="43"/>
                  </a:lnTo>
                  <a:lnTo>
                    <a:pt x="45" y="45"/>
                  </a:lnTo>
                  <a:lnTo>
                    <a:pt x="48" y="45"/>
                  </a:lnTo>
                  <a:lnTo>
                    <a:pt x="49" y="46"/>
                  </a:lnTo>
                  <a:lnTo>
                    <a:pt x="46" y="51"/>
                  </a:lnTo>
                  <a:lnTo>
                    <a:pt x="46" y="52"/>
                  </a:lnTo>
                  <a:lnTo>
                    <a:pt x="45" y="53"/>
                  </a:lnTo>
                  <a:lnTo>
                    <a:pt x="45" y="56"/>
                  </a:lnTo>
                  <a:lnTo>
                    <a:pt x="45" y="57"/>
                  </a:lnTo>
                  <a:lnTo>
                    <a:pt x="43" y="59"/>
                  </a:lnTo>
                  <a:lnTo>
                    <a:pt x="43" y="60"/>
                  </a:lnTo>
                  <a:lnTo>
                    <a:pt x="43" y="61"/>
                  </a:lnTo>
                  <a:lnTo>
                    <a:pt x="43" y="62"/>
                  </a:lnTo>
                  <a:lnTo>
                    <a:pt x="45" y="65"/>
                  </a:lnTo>
                  <a:lnTo>
                    <a:pt x="46" y="65"/>
                  </a:lnTo>
                  <a:lnTo>
                    <a:pt x="49" y="62"/>
                  </a:lnTo>
                  <a:lnTo>
                    <a:pt x="50" y="61"/>
                  </a:lnTo>
                  <a:lnTo>
                    <a:pt x="50" y="62"/>
                  </a:lnTo>
                  <a:lnTo>
                    <a:pt x="51" y="63"/>
                  </a:lnTo>
                  <a:lnTo>
                    <a:pt x="52" y="64"/>
                  </a:lnTo>
                  <a:lnTo>
                    <a:pt x="52" y="66"/>
                  </a:lnTo>
                  <a:lnTo>
                    <a:pt x="52" y="69"/>
                  </a:lnTo>
                  <a:lnTo>
                    <a:pt x="52" y="72"/>
                  </a:lnTo>
                  <a:lnTo>
                    <a:pt x="54" y="74"/>
                  </a:lnTo>
                  <a:lnTo>
                    <a:pt x="54" y="75"/>
                  </a:lnTo>
                  <a:lnTo>
                    <a:pt x="53" y="76"/>
                  </a:lnTo>
                  <a:lnTo>
                    <a:pt x="54" y="78"/>
                  </a:lnTo>
                  <a:lnTo>
                    <a:pt x="56" y="78"/>
                  </a:lnTo>
                  <a:lnTo>
                    <a:pt x="57" y="80"/>
                  </a:lnTo>
                  <a:lnTo>
                    <a:pt x="57" y="81"/>
                  </a:lnTo>
                  <a:lnTo>
                    <a:pt x="57" y="83"/>
                  </a:lnTo>
                  <a:lnTo>
                    <a:pt x="57" y="84"/>
                  </a:lnTo>
                  <a:lnTo>
                    <a:pt x="58" y="86"/>
                  </a:lnTo>
                  <a:lnTo>
                    <a:pt x="59" y="87"/>
                  </a:lnTo>
                  <a:lnTo>
                    <a:pt x="60" y="85"/>
                  </a:lnTo>
                  <a:lnTo>
                    <a:pt x="61" y="84"/>
                  </a:lnTo>
                  <a:lnTo>
                    <a:pt x="63" y="85"/>
                  </a:lnTo>
                  <a:lnTo>
                    <a:pt x="65" y="86"/>
                  </a:lnTo>
                  <a:lnTo>
                    <a:pt x="66" y="85"/>
                  </a:lnTo>
                  <a:lnTo>
                    <a:pt x="67" y="84"/>
                  </a:lnTo>
                  <a:lnTo>
                    <a:pt x="67" y="85"/>
                  </a:lnTo>
                  <a:lnTo>
                    <a:pt x="71" y="85"/>
                  </a:lnTo>
                  <a:lnTo>
                    <a:pt x="72" y="86"/>
                  </a:lnTo>
                  <a:lnTo>
                    <a:pt x="73" y="86"/>
                  </a:lnTo>
                  <a:lnTo>
                    <a:pt x="76" y="86"/>
                  </a:lnTo>
                  <a:lnTo>
                    <a:pt x="76" y="84"/>
                  </a:lnTo>
                  <a:lnTo>
                    <a:pt x="77" y="83"/>
                  </a:lnTo>
                  <a:lnTo>
                    <a:pt x="79" y="85"/>
                  </a:lnTo>
                  <a:lnTo>
                    <a:pt x="79" y="87"/>
                  </a:lnTo>
                  <a:lnTo>
                    <a:pt x="81" y="88"/>
                  </a:lnTo>
                  <a:lnTo>
                    <a:pt x="75" y="130"/>
                  </a:lnTo>
                  <a:lnTo>
                    <a:pt x="74" y="130"/>
                  </a:lnTo>
                  <a:lnTo>
                    <a:pt x="37" y="124"/>
                  </a:lnTo>
                  <a:lnTo>
                    <a:pt x="0" y="116"/>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66" name="Freeform 50"/>
            <p:cNvSpPr>
              <a:spLocks/>
            </p:cNvSpPr>
            <p:nvPr/>
          </p:nvSpPr>
          <p:spPr bwMode="auto">
            <a:xfrm>
              <a:off x="2162" y="1170"/>
              <a:ext cx="707" cy="424"/>
            </a:xfrm>
            <a:custGeom>
              <a:avLst/>
              <a:gdLst>
                <a:gd name="T0" fmla="*/ 1260 w 138"/>
                <a:gd name="T1" fmla="*/ 1828 h 87"/>
                <a:gd name="T2" fmla="*/ 1183 w 138"/>
                <a:gd name="T3" fmla="*/ 1993 h 87"/>
                <a:gd name="T4" fmla="*/ 1127 w 138"/>
                <a:gd name="T5" fmla="*/ 1901 h 87"/>
                <a:gd name="T6" fmla="*/ 1101 w 138"/>
                <a:gd name="T7" fmla="*/ 1974 h 87"/>
                <a:gd name="T8" fmla="*/ 999 w 138"/>
                <a:gd name="T9" fmla="*/ 1974 h 87"/>
                <a:gd name="T10" fmla="*/ 866 w 138"/>
                <a:gd name="T11" fmla="*/ 1949 h 87"/>
                <a:gd name="T12" fmla="*/ 840 w 138"/>
                <a:gd name="T13" fmla="*/ 1949 h 87"/>
                <a:gd name="T14" fmla="*/ 763 w 138"/>
                <a:gd name="T15" fmla="*/ 1949 h 87"/>
                <a:gd name="T16" fmla="*/ 681 w 138"/>
                <a:gd name="T17" fmla="*/ 1949 h 87"/>
                <a:gd name="T18" fmla="*/ 630 w 138"/>
                <a:gd name="T19" fmla="*/ 1974 h 87"/>
                <a:gd name="T20" fmla="*/ 605 w 138"/>
                <a:gd name="T21" fmla="*/ 1901 h 87"/>
                <a:gd name="T22" fmla="*/ 605 w 138"/>
                <a:gd name="T23" fmla="*/ 1828 h 87"/>
                <a:gd name="T24" fmla="*/ 523 w 138"/>
                <a:gd name="T25" fmla="*/ 1784 h 87"/>
                <a:gd name="T26" fmla="*/ 523 w 138"/>
                <a:gd name="T27" fmla="*/ 1711 h 87"/>
                <a:gd name="T28" fmla="*/ 471 w 138"/>
                <a:gd name="T29" fmla="*/ 1638 h 87"/>
                <a:gd name="T30" fmla="*/ 471 w 138"/>
                <a:gd name="T31" fmla="*/ 1496 h 87"/>
                <a:gd name="T32" fmla="*/ 446 w 138"/>
                <a:gd name="T33" fmla="*/ 1423 h 87"/>
                <a:gd name="T34" fmla="*/ 420 w 138"/>
                <a:gd name="T35" fmla="*/ 1404 h 87"/>
                <a:gd name="T36" fmla="*/ 394 w 138"/>
                <a:gd name="T37" fmla="*/ 1404 h 87"/>
                <a:gd name="T38" fmla="*/ 287 w 138"/>
                <a:gd name="T39" fmla="*/ 1472 h 87"/>
                <a:gd name="T40" fmla="*/ 236 w 138"/>
                <a:gd name="T41" fmla="*/ 1379 h 87"/>
                <a:gd name="T42" fmla="*/ 236 w 138"/>
                <a:gd name="T43" fmla="*/ 1330 h 87"/>
                <a:gd name="T44" fmla="*/ 287 w 138"/>
                <a:gd name="T45" fmla="*/ 1257 h 87"/>
                <a:gd name="T46" fmla="*/ 287 w 138"/>
                <a:gd name="T47" fmla="*/ 1189 h 87"/>
                <a:gd name="T48" fmla="*/ 313 w 138"/>
                <a:gd name="T49" fmla="*/ 1140 h 87"/>
                <a:gd name="T50" fmla="*/ 369 w 138"/>
                <a:gd name="T51" fmla="*/ 999 h 87"/>
                <a:gd name="T52" fmla="*/ 287 w 138"/>
                <a:gd name="T53" fmla="*/ 950 h 87"/>
                <a:gd name="T54" fmla="*/ 210 w 138"/>
                <a:gd name="T55" fmla="*/ 902 h 87"/>
                <a:gd name="T56" fmla="*/ 159 w 138"/>
                <a:gd name="T57" fmla="*/ 736 h 87"/>
                <a:gd name="T58" fmla="*/ 51 w 138"/>
                <a:gd name="T59" fmla="*/ 643 h 87"/>
                <a:gd name="T60" fmla="*/ 51 w 138"/>
                <a:gd name="T61" fmla="*/ 595 h 87"/>
                <a:gd name="T62" fmla="*/ 51 w 138"/>
                <a:gd name="T63" fmla="*/ 473 h 87"/>
                <a:gd name="T64" fmla="*/ 77 w 138"/>
                <a:gd name="T65" fmla="*/ 0 h 87"/>
                <a:gd name="T66" fmla="*/ 1286 w 138"/>
                <a:gd name="T67" fmla="*/ 190 h 87"/>
                <a:gd name="T68" fmla="*/ 3622 w 138"/>
                <a:gd name="T69" fmla="*/ 453 h 87"/>
                <a:gd name="T70" fmla="*/ 3463 w 138"/>
                <a:gd name="T71" fmla="*/ 2066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8"/>
                <a:gd name="T109" fmla="*/ 0 h 87"/>
                <a:gd name="T110" fmla="*/ 138 w 138"/>
                <a:gd name="T111" fmla="*/ 87 h 8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8" h="87">
                  <a:moveTo>
                    <a:pt x="132" y="87"/>
                  </a:moveTo>
                  <a:lnTo>
                    <a:pt x="48" y="77"/>
                  </a:lnTo>
                  <a:lnTo>
                    <a:pt x="47" y="85"/>
                  </a:lnTo>
                  <a:lnTo>
                    <a:pt x="45" y="84"/>
                  </a:lnTo>
                  <a:lnTo>
                    <a:pt x="45" y="82"/>
                  </a:lnTo>
                  <a:lnTo>
                    <a:pt x="43" y="80"/>
                  </a:lnTo>
                  <a:lnTo>
                    <a:pt x="42" y="81"/>
                  </a:lnTo>
                  <a:lnTo>
                    <a:pt x="42" y="83"/>
                  </a:lnTo>
                  <a:lnTo>
                    <a:pt x="39" y="83"/>
                  </a:lnTo>
                  <a:lnTo>
                    <a:pt x="38" y="83"/>
                  </a:lnTo>
                  <a:lnTo>
                    <a:pt x="37" y="82"/>
                  </a:lnTo>
                  <a:lnTo>
                    <a:pt x="33" y="82"/>
                  </a:lnTo>
                  <a:lnTo>
                    <a:pt x="33" y="81"/>
                  </a:lnTo>
                  <a:lnTo>
                    <a:pt x="32" y="82"/>
                  </a:lnTo>
                  <a:lnTo>
                    <a:pt x="31" y="83"/>
                  </a:lnTo>
                  <a:lnTo>
                    <a:pt x="29" y="82"/>
                  </a:lnTo>
                  <a:lnTo>
                    <a:pt x="27" y="81"/>
                  </a:lnTo>
                  <a:lnTo>
                    <a:pt x="26" y="82"/>
                  </a:lnTo>
                  <a:lnTo>
                    <a:pt x="25" y="84"/>
                  </a:lnTo>
                  <a:lnTo>
                    <a:pt x="24" y="83"/>
                  </a:lnTo>
                  <a:lnTo>
                    <a:pt x="23" y="81"/>
                  </a:lnTo>
                  <a:lnTo>
                    <a:pt x="23" y="80"/>
                  </a:lnTo>
                  <a:lnTo>
                    <a:pt x="23" y="78"/>
                  </a:lnTo>
                  <a:lnTo>
                    <a:pt x="23" y="77"/>
                  </a:lnTo>
                  <a:lnTo>
                    <a:pt x="22" y="75"/>
                  </a:lnTo>
                  <a:lnTo>
                    <a:pt x="20" y="75"/>
                  </a:lnTo>
                  <a:lnTo>
                    <a:pt x="19" y="73"/>
                  </a:lnTo>
                  <a:lnTo>
                    <a:pt x="20" y="72"/>
                  </a:lnTo>
                  <a:lnTo>
                    <a:pt x="20" y="71"/>
                  </a:lnTo>
                  <a:lnTo>
                    <a:pt x="18" y="69"/>
                  </a:lnTo>
                  <a:lnTo>
                    <a:pt x="18" y="66"/>
                  </a:lnTo>
                  <a:lnTo>
                    <a:pt x="18" y="63"/>
                  </a:lnTo>
                  <a:lnTo>
                    <a:pt x="18" y="61"/>
                  </a:lnTo>
                  <a:lnTo>
                    <a:pt x="17" y="60"/>
                  </a:lnTo>
                  <a:lnTo>
                    <a:pt x="16" y="59"/>
                  </a:lnTo>
                  <a:lnTo>
                    <a:pt x="16" y="58"/>
                  </a:lnTo>
                  <a:lnTo>
                    <a:pt x="15" y="59"/>
                  </a:lnTo>
                  <a:lnTo>
                    <a:pt x="12" y="62"/>
                  </a:lnTo>
                  <a:lnTo>
                    <a:pt x="11" y="62"/>
                  </a:lnTo>
                  <a:lnTo>
                    <a:pt x="9" y="59"/>
                  </a:lnTo>
                  <a:lnTo>
                    <a:pt x="9" y="58"/>
                  </a:lnTo>
                  <a:lnTo>
                    <a:pt x="9" y="57"/>
                  </a:lnTo>
                  <a:lnTo>
                    <a:pt x="9" y="56"/>
                  </a:lnTo>
                  <a:lnTo>
                    <a:pt x="11" y="54"/>
                  </a:lnTo>
                  <a:lnTo>
                    <a:pt x="11" y="53"/>
                  </a:lnTo>
                  <a:lnTo>
                    <a:pt x="11" y="50"/>
                  </a:lnTo>
                  <a:lnTo>
                    <a:pt x="12" y="49"/>
                  </a:lnTo>
                  <a:lnTo>
                    <a:pt x="12" y="48"/>
                  </a:lnTo>
                  <a:lnTo>
                    <a:pt x="15" y="43"/>
                  </a:lnTo>
                  <a:lnTo>
                    <a:pt x="14" y="42"/>
                  </a:lnTo>
                  <a:lnTo>
                    <a:pt x="11" y="42"/>
                  </a:lnTo>
                  <a:lnTo>
                    <a:pt x="11" y="40"/>
                  </a:lnTo>
                  <a:lnTo>
                    <a:pt x="9" y="40"/>
                  </a:lnTo>
                  <a:lnTo>
                    <a:pt x="8" y="38"/>
                  </a:lnTo>
                  <a:lnTo>
                    <a:pt x="8" y="36"/>
                  </a:lnTo>
                  <a:lnTo>
                    <a:pt x="6" y="31"/>
                  </a:lnTo>
                  <a:lnTo>
                    <a:pt x="3" y="28"/>
                  </a:lnTo>
                  <a:lnTo>
                    <a:pt x="2" y="27"/>
                  </a:lnTo>
                  <a:lnTo>
                    <a:pt x="1" y="26"/>
                  </a:lnTo>
                  <a:lnTo>
                    <a:pt x="2" y="25"/>
                  </a:lnTo>
                  <a:lnTo>
                    <a:pt x="2" y="23"/>
                  </a:lnTo>
                  <a:lnTo>
                    <a:pt x="2" y="20"/>
                  </a:lnTo>
                  <a:lnTo>
                    <a:pt x="0" y="16"/>
                  </a:lnTo>
                  <a:lnTo>
                    <a:pt x="3" y="0"/>
                  </a:lnTo>
                  <a:lnTo>
                    <a:pt x="15" y="2"/>
                  </a:lnTo>
                  <a:lnTo>
                    <a:pt x="49" y="8"/>
                  </a:lnTo>
                  <a:lnTo>
                    <a:pt x="84" y="13"/>
                  </a:lnTo>
                  <a:lnTo>
                    <a:pt x="138" y="19"/>
                  </a:lnTo>
                  <a:lnTo>
                    <a:pt x="133" y="70"/>
                  </a:lnTo>
                  <a:lnTo>
                    <a:pt x="132" y="87"/>
                  </a:lnTo>
                  <a:close/>
                </a:path>
              </a:pathLst>
            </a:custGeom>
            <a:solidFill>
              <a:srgbClr val="AAC8F5"/>
            </a:solidFill>
            <a:ln w="12700" cmpd="sng">
              <a:solidFill>
                <a:schemeClr val="tx1"/>
              </a:solidFill>
              <a:prstDash val="solid"/>
              <a:round/>
              <a:headEnd/>
              <a:tailEnd/>
            </a:ln>
          </p:spPr>
          <p:txBody>
            <a:bodyPr/>
            <a:lstStyle/>
            <a:p>
              <a:endParaRPr lang="en-US"/>
            </a:p>
          </p:txBody>
        </p:sp>
        <p:sp>
          <p:nvSpPr>
            <p:cNvPr id="32967" name="Freeform 51"/>
            <p:cNvSpPr>
              <a:spLocks/>
            </p:cNvSpPr>
            <p:nvPr/>
          </p:nvSpPr>
          <p:spPr bwMode="auto">
            <a:xfrm>
              <a:off x="1737" y="1677"/>
              <a:ext cx="440" cy="649"/>
            </a:xfrm>
            <a:custGeom>
              <a:avLst/>
              <a:gdLst>
                <a:gd name="T0" fmla="*/ 343 w 86"/>
                <a:gd name="T1" fmla="*/ 0 h 133"/>
                <a:gd name="T2" fmla="*/ 0 w 86"/>
                <a:gd name="T3" fmla="*/ 1215 h 133"/>
                <a:gd name="T4" fmla="*/ 1468 w 86"/>
                <a:gd name="T5" fmla="*/ 3167 h 133"/>
                <a:gd name="T6" fmla="*/ 1468 w 86"/>
                <a:gd name="T7" fmla="*/ 3143 h 133"/>
                <a:gd name="T8" fmla="*/ 1468 w 86"/>
                <a:gd name="T9" fmla="*/ 3118 h 133"/>
                <a:gd name="T10" fmla="*/ 1494 w 86"/>
                <a:gd name="T11" fmla="*/ 3025 h 133"/>
                <a:gd name="T12" fmla="*/ 1494 w 86"/>
                <a:gd name="T13" fmla="*/ 3001 h 133"/>
                <a:gd name="T14" fmla="*/ 1494 w 86"/>
                <a:gd name="T15" fmla="*/ 2811 h 133"/>
                <a:gd name="T16" fmla="*/ 1494 w 86"/>
                <a:gd name="T17" fmla="*/ 2738 h 133"/>
                <a:gd name="T18" fmla="*/ 1494 w 86"/>
                <a:gd name="T19" fmla="*/ 2713 h 133"/>
                <a:gd name="T20" fmla="*/ 1571 w 86"/>
                <a:gd name="T21" fmla="*/ 2713 h 133"/>
                <a:gd name="T22" fmla="*/ 1622 w 86"/>
                <a:gd name="T23" fmla="*/ 2713 h 133"/>
                <a:gd name="T24" fmla="*/ 1647 w 86"/>
                <a:gd name="T25" fmla="*/ 2738 h 133"/>
                <a:gd name="T26" fmla="*/ 1647 w 86"/>
                <a:gd name="T27" fmla="*/ 2762 h 133"/>
                <a:gd name="T28" fmla="*/ 1673 w 86"/>
                <a:gd name="T29" fmla="*/ 2786 h 133"/>
                <a:gd name="T30" fmla="*/ 1729 w 86"/>
                <a:gd name="T31" fmla="*/ 2786 h 133"/>
                <a:gd name="T32" fmla="*/ 1780 w 86"/>
                <a:gd name="T33" fmla="*/ 2620 h 133"/>
                <a:gd name="T34" fmla="*/ 1832 w 86"/>
                <a:gd name="T35" fmla="*/ 2406 h 133"/>
                <a:gd name="T36" fmla="*/ 2251 w 86"/>
                <a:gd name="T37" fmla="*/ 405 h 133"/>
                <a:gd name="T38" fmla="*/ 1284 w 86"/>
                <a:gd name="T39" fmla="*/ 215 h 133"/>
                <a:gd name="T40" fmla="*/ 343 w 86"/>
                <a:gd name="T41" fmla="*/ 0 h 133"/>
                <a:gd name="T42" fmla="*/ 343 w 86"/>
                <a:gd name="T43" fmla="*/ 0 h 1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133"/>
                <a:gd name="T68" fmla="*/ 86 w 86"/>
                <a:gd name="T69" fmla="*/ 133 h 1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133">
                  <a:moveTo>
                    <a:pt x="13" y="0"/>
                  </a:moveTo>
                  <a:lnTo>
                    <a:pt x="0" y="51"/>
                  </a:lnTo>
                  <a:lnTo>
                    <a:pt x="56" y="133"/>
                  </a:lnTo>
                  <a:lnTo>
                    <a:pt x="56" y="132"/>
                  </a:lnTo>
                  <a:lnTo>
                    <a:pt x="56" y="131"/>
                  </a:lnTo>
                  <a:lnTo>
                    <a:pt x="57" y="127"/>
                  </a:lnTo>
                  <a:lnTo>
                    <a:pt x="57" y="126"/>
                  </a:lnTo>
                  <a:lnTo>
                    <a:pt x="57" y="118"/>
                  </a:lnTo>
                  <a:lnTo>
                    <a:pt x="57" y="115"/>
                  </a:lnTo>
                  <a:lnTo>
                    <a:pt x="57" y="114"/>
                  </a:lnTo>
                  <a:lnTo>
                    <a:pt x="60" y="114"/>
                  </a:lnTo>
                  <a:lnTo>
                    <a:pt x="62" y="114"/>
                  </a:lnTo>
                  <a:lnTo>
                    <a:pt x="63" y="115"/>
                  </a:lnTo>
                  <a:lnTo>
                    <a:pt x="63" y="116"/>
                  </a:lnTo>
                  <a:lnTo>
                    <a:pt x="64" y="117"/>
                  </a:lnTo>
                  <a:lnTo>
                    <a:pt x="66" y="117"/>
                  </a:lnTo>
                  <a:lnTo>
                    <a:pt x="68" y="110"/>
                  </a:lnTo>
                  <a:lnTo>
                    <a:pt x="70" y="101"/>
                  </a:lnTo>
                  <a:lnTo>
                    <a:pt x="86" y="17"/>
                  </a:lnTo>
                  <a:lnTo>
                    <a:pt x="49" y="9"/>
                  </a:lnTo>
                  <a:lnTo>
                    <a:pt x="13" y="0"/>
                  </a:lnTo>
                  <a:close/>
                </a:path>
              </a:pathLst>
            </a:custGeom>
            <a:solidFill>
              <a:schemeClr val="bg1"/>
            </a:solidFill>
            <a:ln w="12700" cmpd="sng">
              <a:solidFill>
                <a:schemeClr val="tx1"/>
              </a:solidFill>
              <a:prstDash val="solid"/>
              <a:round/>
              <a:headEnd/>
              <a:tailEnd/>
            </a:ln>
          </p:spPr>
          <p:txBody>
            <a:bodyPr/>
            <a:lstStyle/>
            <a:p>
              <a:endParaRPr lang="en-US"/>
            </a:p>
          </p:txBody>
        </p:sp>
        <p:sp>
          <p:nvSpPr>
            <p:cNvPr id="32968" name="Freeform 52"/>
            <p:cNvSpPr>
              <a:spLocks/>
            </p:cNvSpPr>
            <p:nvPr/>
          </p:nvSpPr>
          <p:spPr bwMode="auto">
            <a:xfrm>
              <a:off x="1967" y="2170"/>
              <a:ext cx="467" cy="517"/>
            </a:xfrm>
            <a:custGeom>
              <a:avLst/>
              <a:gdLst>
                <a:gd name="T0" fmla="*/ 2053 w 91"/>
                <a:gd name="T1" fmla="*/ 2522 h 106"/>
                <a:gd name="T2" fmla="*/ 2397 w 91"/>
                <a:gd name="T3" fmla="*/ 239 h 106"/>
                <a:gd name="T4" fmla="*/ 657 w 91"/>
                <a:gd name="T5" fmla="*/ 0 h 106"/>
                <a:gd name="T6" fmla="*/ 657 w 91"/>
                <a:gd name="T7" fmla="*/ 0 h 106"/>
                <a:gd name="T8" fmla="*/ 606 w 91"/>
                <a:gd name="T9" fmla="*/ 215 h 106"/>
                <a:gd name="T10" fmla="*/ 554 w 91"/>
                <a:gd name="T11" fmla="*/ 380 h 106"/>
                <a:gd name="T12" fmla="*/ 503 w 91"/>
                <a:gd name="T13" fmla="*/ 380 h 106"/>
                <a:gd name="T14" fmla="*/ 472 w 91"/>
                <a:gd name="T15" fmla="*/ 356 h 106"/>
                <a:gd name="T16" fmla="*/ 472 w 91"/>
                <a:gd name="T17" fmla="*/ 332 h 106"/>
                <a:gd name="T18" fmla="*/ 446 w 91"/>
                <a:gd name="T19" fmla="*/ 307 h 106"/>
                <a:gd name="T20" fmla="*/ 395 w 91"/>
                <a:gd name="T21" fmla="*/ 307 h 106"/>
                <a:gd name="T22" fmla="*/ 318 w 91"/>
                <a:gd name="T23" fmla="*/ 307 h 106"/>
                <a:gd name="T24" fmla="*/ 318 w 91"/>
                <a:gd name="T25" fmla="*/ 332 h 106"/>
                <a:gd name="T26" fmla="*/ 318 w 91"/>
                <a:gd name="T27" fmla="*/ 405 h 106"/>
                <a:gd name="T28" fmla="*/ 318 w 91"/>
                <a:gd name="T29" fmla="*/ 595 h 106"/>
                <a:gd name="T30" fmla="*/ 318 w 91"/>
                <a:gd name="T31" fmla="*/ 619 h 106"/>
                <a:gd name="T32" fmla="*/ 287 w 91"/>
                <a:gd name="T33" fmla="*/ 712 h 106"/>
                <a:gd name="T34" fmla="*/ 287 w 91"/>
                <a:gd name="T35" fmla="*/ 736 h 106"/>
                <a:gd name="T36" fmla="*/ 287 w 91"/>
                <a:gd name="T37" fmla="*/ 761 h 106"/>
                <a:gd name="T38" fmla="*/ 287 w 91"/>
                <a:gd name="T39" fmla="*/ 810 h 106"/>
                <a:gd name="T40" fmla="*/ 287 w 91"/>
                <a:gd name="T41" fmla="*/ 834 h 106"/>
                <a:gd name="T42" fmla="*/ 287 w 91"/>
                <a:gd name="T43" fmla="*/ 858 h 106"/>
                <a:gd name="T44" fmla="*/ 318 w 91"/>
                <a:gd name="T45" fmla="*/ 902 h 106"/>
                <a:gd name="T46" fmla="*/ 318 w 91"/>
                <a:gd name="T47" fmla="*/ 927 h 106"/>
                <a:gd name="T48" fmla="*/ 318 w 91"/>
                <a:gd name="T49" fmla="*/ 975 h 106"/>
                <a:gd name="T50" fmla="*/ 344 w 91"/>
                <a:gd name="T51" fmla="*/ 1024 h 106"/>
                <a:gd name="T52" fmla="*/ 344 w 91"/>
                <a:gd name="T53" fmla="*/ 1024 h 106"/>
                <a:gd name="T54" fmla="*/ 369 w 91"/>
                <a:gd name="T55" fmla="*/ 1049 h 106"/>
                <a:gd name="T56" fmla="*/ 395 w 91"/>
                <a:gd name="T57" fmla="*/ 1093 h 106"/>
                <a:gd name="T58" fmla="*/ 369 w 91"/>
                <a:gd name="T59" fmla="*/ 1093 h 106"/>
                <a:gd name="T60" fmla="*/ 369 w 91"/>
                <a:gd name="T61" fmla="*/ 1093 h 106"/>
                <a:gd name="T62" fmla="*/ 318 w 91"/>
                <a:gd name="T63" fmla="*/ 1117 h 106"/>
                <a:gd name="T64" fmla="*/ 262 w 91"/>
                <a:gd name="T65" fmla="*/ 1141 h 106"/>
                <a:gd name="T66" fmla="*/ 236 w 91"/>
                <a:gd name="T67" fmla="*/ 1190 h 106"/>
                <a:gd name="T68" fmla="*/ 185 w 91"/>
                <a:gd name="T69" fmla="*/ 1307 h 106"/>
                <a:gd name="T70" fmla="*/ 133 w 91"/>
                <a:gd name="T71" fmla="*/ 1380 h 106"/>
                <a:gd name="T72" fmla="*/ 77 w 91"/>
                <a:gd name="T73" fmla="*/ 1380 h 106"/>
                <a:gd name="T74" fmla="*/ 77 w 91"/>
                <a:gd name="T75" fmla="*/ 1405 h 106"/>
                <a:gd name="T76" fmla="*/ 108 w 91"/>
                <a:gd name="T77" fmla="*/ 1429 h 106"/>
                <a:gd name="T78" fmla="*/ 77 w 91"/>
                <a:gd name="T79" fmla="*/ 1453 h 106"/>
                <a:gd name="T80" fmla="*/ 77 w 91"/>
                <a:gd name="T81" fmla="*/ 1497 h 106"/>
                <a:gd name="T82" fmla="*/ 77 w 91"/>
                <a:gd name="T83" fmla="*/ 1522 h 106"/>
                <a:gd name="T84" fmla="*/ 133 w 91"/>
                <a:gd name="T85" fmla="*/ 1571 h 106"/>
                <a:gd name="T86" fmla="*/ 159 w 91"/>
                <a:gd name="T87" fmla="*/ 1595 h 106"/>
                <a:gd name="T88" fmla="*/ 133 w 91"/>
                <a:gd name="T89" fmla="*/ 1595 h 106"/>
                <a:gd name="T90" fmla="*/ 133 w 91"/>
                <a:gd name="T91" fmla="*/ 1644 h 106"/>
                <a:gd name="T92" fmla="*/ 108 w 91"/>
                <a:gd name="T93" fmla="*/ 1663 h 106"/>
                <a:gd name="T94" fmla="*/ 77 w 91"/>
                <a:gd name="T95" fmla="*/ 1663 h 106"/>
                <a:gd name="T96" fmla="*/ 26 w 91"/>
                <a:gd name="T97" fmla="*/ 1644 h 106"/>
                <a:gd name="T98" fmla="*/ 0 w 91"/>
                <a:gd name="T99" fmla="*/ 1736 h 106"/>
                <a:gd name="T100" fmla="*/ 1288 w 91"/>
                <a:gd name="T101" fmla="*/ 2424 h 106"/>
                <a:gd name="T102" fmla="*/ 2053 w 91"/>
                <a:gd name="T103" fmla="*/ 2522 h 106"/>
                <a:gd name="T104" fmla="*/ 2053 w 91"/>
                <a:gd name="T105" fmla="*/ 2522 h 106"/>
                <a:gd name="T106" fmla="*/ 2053 w 91"/>
                <a:gd name="T107" fmla="*/ 2522 h 10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
                <a:gd name="T163" fmla="*/ 0 h 106"/>
                <a:gd name="T164" fmla="*/ 91 w 91"/>
                <a:gd name="T165" fmla="*/ 106 h 10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 h="106">
                  <a:moveTo>
                    <a:pt x="78" y="106"/>
                  </a:moveTo>
                  <a:lnTo>
                    <a:pt x="91" y="10"/>
                  </a:lnTo>
                  <a:lnTo>
                    <a:pt x="25" y="0"/>
                  </a:lnTo>
                  <a:lnTo>
                    <a:pt x="23" y="9"/>
                  </a:lnTo>
                  <a:lnTo>
                    <a:pt x="21" y="16"/>
                  </a:lnTo>
                  <a:lnTo>
                    <a:pt x="19" y="16"/>
                  </a:lnTo>
                  <a:lnTo>
                    <a:pt x="18" y="15"/>
                  </a:lnTo>
                  <a:lnTo>
                    <a:pt x="18" y="14"/>
                  </a:lnTo>
                  <a:lnTo>
                    <a:pt x="17" y="13"/>
                  </a:lnTo>
                  <a:lnTo>
                    <a:pt x="15" y="13"/>
                  </a:lnTo>
                  <a:lnTo>
                    <a:pt x="12" y="13"/>
                  </a:lnTo>
                  <a:lnTo>
                    <a:pt x="12" y="14"/>
                  </a:lnTo>
                  <a:lnTo>
                    <a:pt x="12" y="17"/>
                  </a:lnTo>
                  <a:lnTo>
                    <a:pt x="12" y="25"/>
                  </a:lnTo>
                  <a:lnTo>
                    <a:pt x="12" y="26"/>
                  </a:lnTo>
                  <a:lnTo>
                    <a:pt x="11" y="30"/>
                  </a:lnTo>
                  <a:lnTo>
                    <a:pt x="11" y="31"/>
                  </a:lnTo>
                  <a:lnTo>
                    <a:pt x="11" y="32"/>
                  </a:lnTo>
                  <a:lnTo>
                    <a:pt x="11" y="34"/>
                  </a:lnTo>
                  <a:lnTo>
                    <a:pt x="11" y="35"/>
                  </a:lnTo>
                  <a:lnTo>
                    <a:pt x="11" y="36"/>
                  </a:lnTo>
                  <a:lnTo>
                    <a:pt x="12" y="38"/>
                  </a:lnTo>
                  <a:lnTo>
                    <a:pt x="12" y="39"/>
                  </a:lnTo>
                  <a:lnTo>
                    <a:pt x="12" y="41"/>
                  </a:lnTo>
                  <a:lnTo>
                    <a:pt x="13" y="43"/>
                  </a:lnTo>
                  <a:lnTo>
                    <a:pt x="14" y="44"/>
                  </a:lnTo>
                  <a:lnTo>
                    <a:pt x="15" y="46"/>
                  </a:lnTo>
                  <a:lnTo>
                    <a:pt x="14" y="46"/>
                  </a:lnTo>
                  <a:lnTo>
                    <a:pt x="12" y="47"/>
                  </a:lnTo>
                  <a:lnTo>
                    <a:pt x="10" y="48"/>
                  </a:lnTo>
                  <a:lnTo>
                    <a:pt x="9" y="50"/>
                  </a:lnTo>
                  <a:lnTo>
                    <a:pt x="7" y="55"/>
                  </a:lnTo>
                  <a:lnTo>
                    <a:pt x="5" y="58"/>
                  </a:lnTo>
                  <a:lnTo>
                    <a:pt x="3" y="58"/>
                  </a:lnTo>
                  <a:lnTo>
                    <a:pt x="3" y="59"/>
                  </a:lnTo>
                  <a:lnTo>
                    <a:pt x="4" y="60"/>
                  </a:lnTo>
                  <a:lnTo>
                    <a:pt x="3" y="61"/>
                  </a:lnTo>
                  <a:lnTo>
                    <a:pt x="3" y="63"/>
                  </a:lnTo>
                  <a:lnTo>
                    <a:pt x="3" y="64"/>
                  </a:lnTo>
                  <a:lnTo>
                    <a:pt x="5" y="66"/>
                  </a:lnTo>
                  <a:lnTo>
                    <a:pt x="6" y="67"/>
                  </a:lnTo>
                  <a:lnTo>
                    <a:pt x="5" y="67"/>
                  </a:lnTo>
                  <a:lnTo>
                    <a:pt x="5" y="69"/>
                  </a:lnTo>
                  <a:lnTo>
                    <a:pt x="4" y="70"/>
                  </a:lnTo>
                  <a:lnTo>
                    <a:pt x="3" y="70"/>
                  </a:lnTo>
                  <a:lnTo>
                    <a:pt x="1" y="69"/>
                  </a:lnTo>
                  <a:lnTo>
                    <a:pt x="0" y="73"/>
                  </a:lnTo>
                  <a:lnTo>
                    <a:pt x="49" y="102"/>
                  </a:lnTo>
                  <a:lnTo>
                    <a:pt x="78" y="106"/>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69" name="Freeform 53"/>
            <p:cNvSpPr>
              <a:spLocks/>
            </p:cNvSpPr>
            <p:nvPr/>
          </p:nvSpPr>
          <p:spPr bwMode="auto">
            <a:xfrm>
              <a:off x="3265" y="1248"/>
              <a:ext cx="455" cy="487"/>
            </a:xfrm>
            <a:custGeom>
              <a:avLst/>
              <a:gdLst>
                <a:gd name="T0" fmla="*/ 210 w 89"/>
                <a:gd name="T1" fmla="*/ 1636 h 100"/>
                <a:gd name="T2" fmla="*/ 102 w 89"/>
                <a:gd name="T3" fmla="*/ 1519 h 100"/>
                <a:gd name="T4" fmla="*/ 184 w 89"/>
                <a:gd name="T5" fmla="*/ 1422 h 100"/>
                <a:gd name="T6" fmla="*/ 184 w 89"/>
                <a:gd name="T7" fmla="*/ 1330 h 100"/>
                <a:gd name="T8" fmla="*/ 133 w 89"/>
                <a:gd name="T9" fmla="*/ 1115 h 100"/>
                <a:gd name="T10" fmla="*/ 133 w 89"/>
                <a:gd name="T11" fmla="*/ 1018 h 100"/>
                <a:gd name="T12" fmla="*/ 102 w 89"/>
                <a:gd name="T13" fmla="*/ 784 h 100"/>
                <a:gd name="T14" fmla="*/ 51 w 89"/>
                <a:gd name="T15" fmla="*/ 618 h 100"/>
                <a:gd name="T16" fmla="*/ 0 w 89"/>
                <a:gd name="T17" fmla="*/ 380 h 100"/>
                <a:gd name="T18" fmla="*/ 26 w 89"/>
                <a:gd name="T19" fmla="*/ 282 h 100"/>
                <a:gd name="T20" fmla="*/ 0 w 89"/>
                <a:gd name="T21" fmla="*/ 166 h 100"/>
                <a:gd name="T22" fmla="*/ 603 w 89"/>
                <a:gd name="T23" fmla="*/ 73 h 100"/>
                <a:gd name="T24" fmla="*/ 654 w 89"/>
                <a:gd name="T25" fmla="*/ 24 h 100"/>
                <a:gd name="T26" fmla="*/ 731 w 89"/>
                <a:gd name="T27" fmla="*/ 117 h 100"/>
                <a:gd name="T28" fmla="*/ 731 w 89"/>
                <a:gd name="T29" fmla="*/ 239 h 100"/>
                <a:gd name="T30" fmla="*/ 838 w 89"/>
                <a:gd name="T31" fmla="*/ 282 h 100"/>
                <a:gd name="T32" fmla="*/ 890 w 89"/>
                <a:gd name="T33" fmla="*/ 307 h 100"/>
                <a:gd name="T34" fmla="*/ 992 w 89"/>
                <a:gd name="T35" fmla="*/ 307 h 100"/>
                <a:gd name="T36" fmla="*/ 1017 w 89"/>
                <a:gd name="T37" fmla="*/ 331 h 100"/>
                <a:gd name="T38" fmla="*/ 1125 w 89"/>
                <a:gd name="T39" fmla="*/ 307 h 100"/>
                <a:gd name="T40" fmla="*/ 1334 w 89"/>
                <a:gd name="T41" fmla="*/ 331 h 100"/>
                <a:gd name="T42" fmla="*/ 1360 w 89"/>
                <a:gd name="T43" fmla="*/ 356 h 100"/>
                <a:gd name="T44" fmla="*/ 1385 w 89"/>
                <a:gd name="T45" fmla="*/ 356 h 100"/>
                <a:gd name="T46" fmla="*/ 1411 w 89"/>
                <a:gd name="T47" fmla="*/ 429 h 100"/>
                <a:gd name="T48" fmla="*/ 1488 w 89"/>
                <a:gd name="T49" fmla="*/ 404 h 100"/>
                <a:gd name="T50" fmla="*/ 1544 w 89"/>
                <a:gd name="T51" fmla="*/ 404 h 100"/>
                <a:gd name="T52" fmla="*/ 1621 w 89"/>
                <a:gd name="T53" fmla="*/ 453 h 100"/>
                <a:gd name="T54" fmla="*/ 1672 w 89"/>
                <a:gd name="T55" fmla="*/ 497 h 100"/>
                <a:gd name="T56" fmla="*/ 1779 w 89"/>
                <a:gd name="T57" fmla="*/ 497 h 100"/>
                <a:gd name="T58" fmla="*/ 1907 w 89"/>
                <a:gd name="T59" fmla="*/ 429 h 100"/>
                <a:gd name="T60" fmla="*/ 2117 w 89"/>
                <a:gd name="T61" fmla="*/ 472 h 100"/>
                <a:gd name="T62" fmla="*/ 2168 w 89"/>
                <a:gd name="T63" fmla="*/ 472 h 100"/>
                <a:gd name="T64" fmla="*/ 2249 w 89"/>
                <a:gd name="T65" fmla="*/ 497 h 100"/>
                <a:gd name="T66" fmla="*/ 2275 w 89"/>
                <a:gd name="T67" fmla="*/ 521 h 100"/>
                <a:gd name="T68" fmla="*/ 2117 w 89"/>
                <a:gd name="T69" fmla="*/ 594 h 100"/>
                <a:gd name="T70" fmla="*/ 2040 w 89"/>
                <a:gd name="T71" fmla="*/ 662 h 100"/>
                <a:gd name="T72" fmla="*/ 1907 w 89"/>
                <a:gd name="T73" fmla="*/ 711 h 100"/>
                <a:gd name="T74" fmla="*/ 1544 w 89"/>
                <a:gd name="T75" fmla="*/ 1042 h 100"/>
                <a:gd name="T76" fmla="*/ 1488 w 89"/>
                <a:gd name="T77" fmla="*/ 1091 h 100"/>
                <a:gd name="T78" fmla="*/ 1488 w 89"/>
                <a:gd name="T79" fmla="*/ 1330 h 100"/>
                <a:gd name="T80" fmla="*/ 1360 w 89"/>
                <a:gd name="T81" fmla="*/ 1398 h 100"/>
                <a:gd name="T82" fmla="*/ 1360 w 89"/>
                <a:gd name="T83" fmla="*/ 1446 h 100"/>
                <a:gd name="T84" fmla="*/ 1360 w 89"/>
                <a:gd name="T85" fmla="*/ 1544 h 100"/>
                <a:gd name="T86" fmla="*/ 1385 w 89"/>
                <a:gd name="T87" fmla="*/ 1636 h 100"/>
                <a:gd name="T88" fmla="*/ 1360 w 89"/>
                <a:gd name="T89" fmla="*/ 1734 h 100"/>
                <a:gd name="T90" fmla="*/ 1385 w 89"/>
                <a:gd name="T91" fmla="*/ 1875 h 100"/>
                <a:gd name="T92" fmla="*/ 1437 w 89"/>
                <a:gd name="T93" fmla="*/ 1899 h 100"/>
                <a:gd name="T94" fmla="*/ 1518 w 89"/>
                <a:gd name="T95" fmla="*/ 1919 h 100"/>
                <a:gd name="T96" fmla="*/ 1544 w 89"/>
                <a:gd name="T97" fmla="*/ 1967 h 100"/>
                <a:gd name="T98" fmla="*/ 1672 w 89"/>
                <a:gd name="T99" fmla="*/ 2065 h 100"/>
                <a:gd name="T100" fmla="*/ 1881 w 89"/>
                <a:gd name="T101" fmla="*/ 2182 h 100"/>
                <a:gd name="T102" fmla="*/ 1881 w 89"/>
                <a:gd name="T103" fmla="*/ 2255 h 100"/>
                <a:gd name="T104" fmla="*/ 210 w 89"/>
                <a:gd name="T105" fmla="*/ 2372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9"/>
                <a:gd name="T160" fmla="*/ 0 h 100"/>
                <a:gd name="T161" fmla="*/ 89 w 89"/>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9" h="100">
                  <a:moveTo>
                    <a:pt x="8" y="100"/>
                  </a:moveTo>
                  <a:lnTo>
                    <a:pt x="8" y="69"/>
                  </a:lnTo>
                  <a:lnTo>
                    <a:pt x="4" y="65"/>
                  </a:lnTo>
                  <a:lnTo>
                    <a:pt x="4" y="64"/>
                  </a:lnTo>
                  <a:lnTo>
                    <a:pt x="6" y="61"/>
                  </a:lnTo>
                  <a:lnTo>
                    <a:pt x="7" y="60"/>
                  </a:lnTo>
                  <a:lnTo>
                    <a:pt x="7" y="58"/>
                  </a:lnTo>
                  <a:lnTo>
                    <a:pt x="7" y="56"/>
                  </a:lnTo>
                  <a:lnTo>
                    <a:pt x="7" y="54"/>
                  </a:lnTo>
                  <a:lnTo>
                    <a:pt x="5" y="47"/>
                  </a:lnTo>
                  <a:lnTo>
                    <a:pt x="5" y="46"/>
                  </a:lnTo>
                  <a:lnTo>
                    <a:pt x="5" y="43"/>
                  </a:lnTo>
                  <a:lnTo>
                    <a:pt x="4" y="41"/>
                  </a:lnTo>
                  <a:lnTo>
                    <a:pt x="4" y="33"/>
                  </a:lnTo>
                  <a:lnTo>
                    <a:pt x="3" y="28"/>
                  </a:lnTo>
                  <a:lnTo>
                    <a:pt x="2" y="26"/>
                  </a:lnTo>
                  <a:lnTo>
                    <a:pt x="0" y="21"/>
                  </a:lnTo>
                  <a:lnTo>
                    <a:pt x="0" y="16"/>
                  </a:lnTo>
                  <a:lnTo>
                    <a:pt x="1" y="13"/>
                  </a:lnTo>
                  <a:lnTo>
                    <a:pt x="1" y="12"/>
                  </a:lnTo>
                  <a:lnTo>
                    <a:pt x="0" y="8"/>
                  </a:lnTo>
                  <a:lnTo>
                    <a:pt x="0" y="7"/>
                  </a:lnTo>
                  <a:lnTo>
                    <a:pt x="23" y="7"/>
                  </a:lnTo>
                  <a:lnTo>
                    <a:pt x="23" y="3"/>
                  </a:lnTo>
                  <a:lnTo>
                    <a:pt x="23" y="0"/>
                  </a:lnTo>
                  <a:lnTo>
                    <a:pt x="25" y="1"/>
                  </a:lnTo>
                  <a:lnTo>
                    <a:pt x="27" y="2"/>
                  </a:lnTo>
                  <a:lnTo>
                    <a:pt x="28" y="5"/>
                  </a:lnTo>
                  <a:lnTo>
                    <a:pt x="28" y="8"/>
                  </a:lnTo>
                  <a:lnTo>
                    <a:pt x="28" y="10"/>
                  </a:lnTo>
                  <a:lnTo>
                    <a:pt x="31" y="12"/>
                  </a:lnTo>
                  <a:lnTo>
                    <a:pt x="32" y="12"/>
                  </a:lnTo>
                  <a:lnTo>
                    <a:pt x="33" y="12"/>
                  </a:lnTo>
                  <a:lnTo>
                    <a:pt x="34" y="13"/>
                  </a:lnTo>
                  <a:lnTo>
                    <a:pt x="36" y="13"/>
                  </a:lnTo>
                  <a:lnTo>
                    <a:pt x="38" y="13"/>
                  </a:lnTo>
                  <a:lnTo>
                    <a:pt x="39" y="14"/>
                  </a:lnTo>
                  <a:lnTo>
                    <a:pt x="42" y="14"/>
                  </a:lnTo>
                  <a:lnTo>
                    <a:pt x="43" y="13"/>
                  </a:lnTo>
                  <a:lnTo>
                    <a:pt x="48" y="13"/>
                  </a:lnTo>
                  <a:lnTo>
                    <a:pt x="51" y="14"/>
                  </a:lnTo>
                  <a:lnTo>
                    <a:pt x="52" y="14"/>
                  </a:lnTo>
                  <a:lnTo>
                    <a:pt x="52" y="15"/>
                  </a:lnTo>
                  <a:lnTo>
                    <a:pt x="53" y="15"/>
                  </a:lnTo>
                  <a:lnTo>
                    <a:pt x="54" y="16"/>
                  </a:lnTo>
                  <a:lnTo>
                    <a:pt x="54" y="18"/>
                  </a:lnTo>
                  <a:lnTo>
                    <a:pt x="55" y="19"/>
                  </a:lnTo>
                  <a:lnTo>
                    <a:pt x="57" y="17"/>
                  </a:lnTo>
                  <a:lnTo>
                    <a:pt x="59" y="17"/>
                  </a:lnTo>
                  <a:lnTo>
                    <a:pt x="60" y="19"/>
                  </a:lnTo>
                  <a:lnTo>
                    <a:pt x="62" y="19"/>
                  </a:lnTo>
                  <a:lnTo>
                    <a:pt x="63" y="20"/>
                  </a:lnTo>
                  <a:lnTo>
                    <a:pt x="64" y="21"/>
                  </a:lnTo>
                  <a:lnTo>
                    <a:pt x="66" y="21"/>
                  </a:lnTo>
                  <a:lnTo>
                    <a:pt x="68" y="21"/>
                  </a:lnTo>
                  <a:lnTo>
                    <a:pt x="72" y="18"/>
                  </a:lnTo>
                  <a:lnTo>
                    <a:pt x="73" y="18"/>
                  </a:lnTo>
                  <a:lnTo>
                    <a:pt x="74" y="20"/>
                  </a:lnTo>
                  <a:lnTo>
                    <a:pt x="81" y="20"/>
                  </a:lnTo>
                  <a:lnTo>
                    <a:pt x="82" y="20"/>
                  </a:lnTo>
                  <a:lnTo>
                    <a:pt x="83" y="20"/>
                  </a:lnTo>
                  <a:lnTo>
                    <a:pt x="84" y="22"/>
                  </a:lnTo>
                  <a:lnTo>
                    <a:pt x="86" y="21"/>
                  </a:lnTo>
                  <a:lnTo>
                    <a:pt x="89" y="21"/>
                  </a:lnTo>
                  <a:lnTo>
                    <a:pt x="87" y="22"/>
                  </a:lnTo>
                  <a:lnTo>
                    <a:pt x="83" y="25"/>
                  </a:lnTo>
                  <a:lnTo>
                    <a:pt x="81" y="25"/>
                  </a:lnTo>
                  <a:lnTo>
                    <a:pt x="79" y="26"/>
                  </a:lnTo>
                  <a:lnTo>
                    <a:pt x="78" y="28"/>
                  </a:lnTo>
                  <a:lnTo>
                    <a:pt x="74" y="29"/>
                  </a:lnTo>
                  <a:lnTo>
                    <a:pt x="73" y="30"/>
                  </a:lnTo>
                  <a:lnTo>
                    <a:pt x="67" y="36"/>
                  </a:lnTo>
                  <a:lnTo>
                    <a:pt x="59" y="44"/>
                  </a:lnTo>
                  <a:lnTo>
                    <a:pt x="58" y="45"/>
                  </a:lnTo>
                  <a:lnTo>
                    <a:pt x="57" y="46"/>
                  </a:lnTo>
                  <a:lnTo>
                    <a:pt x="58" y="55"/>
                  </a:lnTo>
                  <a:lnTo>
                    <a:pt x="57" y="56"/>
                  </a:lnTo>
                  <a:lnTo>
                    <a:pt x="56" y="56"/>
                  </a:lnTo>
                  <a:lnTo>
                    <a:pt x="52" y="59"/>
                  </a:lnTo>
                  <a:lnTo>
                    <a:pt x="52" y="61"/>
                  </a:lnTo>
                  <a:lnTo>
                    <a:pt x="51" y="64"/>
                  </a:lnTo>
                  <a:lnTo>
                    <a:pt x="52" y="65"/>
                  </a:lnTo>
                  <a:lnTo>
                    <a:pt x="54" y="67"/>
                  </a:lnTo>
                  <a:lnTo>
                    <a:pt x="53" y="69"/>
                  </a:lnTo>
                  <a:lnTo>
                    <a:pt x="53" y="70"/>
                  </a:lnTo>
                  <a:lnTo>
                    <a:pt x="52" y="73"/>
                  </a:lnTo>
                  <a:lnTo>
                    <a:pt x="52" y="78"/>
                  </a:lnTo>
                  <a:lnTo>
                    <a:pt x="53" y="79"/>
                  </a:lnTo>
                  <a:lnTo>
                    <a:pt x="54" y="80"/>
                  </a:lnTo>
                  <a:lnTo>
                    <a:pt x="55" y="80"/>
                  </a:lnTo>
                  <a:lnTo>
                    <a:pt x="58" y="81"/>
                  </a:lnTo>
                  <a:lnTo>
                    <a:pt x="59" y="82"/>
                  </a:lnTo>
                  <a:lnTo>
                    <a:pt x="59" y="83"/>
                  </a:lnTo>
                  <a:lnTo>
                    <a:pt x="63" y="84"/>
                  </a:lnTo>
                  <a:lnTo>
                    <a:pt x="64" y="87"/>
                  </a:lnTo>
                  <a:lnTo>
                    <a:pt x="68" y="89"/>
                  </a:lnTo>
                  <a:lnTo>
                    <a:pt x="72" y="92"/>
                  </a:lnTo>
                  <a:lnTo>
                    <a:pt x="72" y="93"/>
                  </a:lnTo>
                  <a:lnTo>
                    <a:pt x="72" y="95"/>
                  </a:lnTo>
                  <a:lnTo>
                    <a:pt x="72" y="98"/>
                  </a:lnTo>
                  <a:lnTo>
                    <a:pt x="8" y="100"/>
                  </a:lnTo>
                  <a:close/>
                </a:path>
              </a:pathLst>
            </a:custGeom>
            <a:solidFill>
              <a:srgbClr val="AAC8F5"/>
            </a:solidFill>
            <a:ln w="12700" cmpd="sng">
              <a:solidFill>
                <a:schemeClr val="tx1"/>
              </a:solidFill>
              <a:prstDash val="solid"/>
              <a:round/>
              <a:headEnd/>
              <a:tailEnd/>
            </a:ln>
          </p:spPr>
          <p:txBody>
            <a:bodyPr/>
            <a:lstStyle/>
            <a:p>
              <a:endParaRPr lang="en-US"/>
            </a:p>
          </p:txBody>
        </p:sp>
        <p:sp>
          <p:nvSpPr>
            <p:cNvPr id="32970" name="Freeform 54"/>
            <p:cNvSpPr>
              <a:spLocks/>
            </p:cNvSpPr>
            <p:nvPr/>
          </p:nvSpPr>
          <p:spPr bwMode="auto">
            <a:xfrm>
              <a:off x="3474" y="2604"/>
              <a:ext cx="395" cy="322"/>
            </a:xfrm>
            <a:custGeom>
              <a:avLst/>
              <a:gdLst>
                <a:gd name="T0" fmla="*/ 1077 w 77"/>
                <a:gd name="T1" fmla="*/ 24 h 66"/>
                <a:gd name="T2" fmla="*/ 1159 w 77"/>
                <a:gd name="T3" fmla="*/ 239 h 66"/>
                <a:gd name="T4" fmla="*/ 1134 w 77"/>
                <a:gd name="T5" fmla="*/ 307 h 66"/>
                <a:gd name="T6" fmla="*/ 1052 w 77"/>
                <a:gd name="T7" fmla="*/ 522 h 66"/>
                <a:gd name="T8" fmla="*/ 1683 w 77"/>
                <a:gd name="T9" fmla="*/ 785 h 66"/>
                <a:gd name="T10" fmla="*/ 1683 w 77"/>
                <a:gd name="T11" fmla="*/ 951 h 66"/>
                <a:gd name="T12" fmla="*/ 1657 w 77"/>
                <a:gd name="T13" fmla="*/ 1073 h 66"/>
                <a:gd name="T14" fmla="*/ 1529 w 77"/>
                <a:gd name="T15" fmla="*/ 1049 h 66"/>
                <a:gd name="T16" fmla="*/ 1472 w 77"/>
                <a:gd name="T17" fmla="*/ 1166 h 66"/>
                <a:gd name="T18" fmla="*/ 1631 w 77"/>
                <a:gd name="T19" fmla="*/ 1142 h 66"/>
                <a:gd name="T20" fmla="*/ 1739 w 77"/>
                <a:gd name="T21" fmla="*/ 1117 h 66"/>
                <a:gd name="T22" fmla="*/ 1683 w 77"/>
                <a:gd name="T23" fmla="*/ 1166 h 66"/>
                <a:gd name="T24" fmla="*/ 1739 w 77"/>
                <a:gd name="T25" fmla="*/ 1215 h 66"/>
                <a:gd name="T26" fmla="*/ 1867 w 77"/>
                <a:gd name="T27" fmla="*/ 1117 h 66"/>
                <a:gd name="T28" fmla="*/ 1949 w 77"/>
                <a:gd name="T29" fmla="*/ 1142 h 66"/>
                <a:gd name="T30" fmla="*/ 1919 w 77"/>
                <a:gd name="T31" fmla="*/ 1215 h 66"/>
                <a:gd name="T32" fmla="*/ 1790 w 77"/>
                <a:gd name="T33" fmla="*/ 1332 h 66"/>
                <a:gd name="T34" fmla="*/ 1867 w 77"/>
                <a:gd name="T35" fmla="*/ 1429 h 66"/>
                <a:gd name="T36" fmla="*/ 2026 w 77"/>
                <a:gd name="T37" fmla="*/ 1547 h 66"/>
                <a:gd name="T38" fmla="*/ 1867 w 77"/>
                <a:gd name="T39" fmla="*/ 1498 h 66"/>
                <a:gd name="T40" fmla="*/ 1683 w 77"/>
                <a:gd name="T41" fmla="*/ 1405 h 66"/>
                <a:gd name="T42" fmla="*/ 1606 w 77"/>
                <a:gd name="T43" fmla="*/ 1473 h 66"/>
                <a:gd name="T44" fmla="*/ 1580 w 77"/>
                <a:gd name="T45" fmla="*/ 1547 h 66"/>
                <a:gd name="T46" fmla="*/ 1498 w 77"/>
                <a:gd name="T47" fmla="*/ 1498 h 66"/>
                <a:gd name="T48" fmla="*/ 1421 w 77"/>
                <a:gd name="T49" fmla="*/ 1498 h 66"/>
                <a:gd name="T50" fmla="*/ 1288 w 77"/>
                <a:gd name="T51" fmla="*/ 1522 h 66"/>
                <a:gd name="T52" fmla="*/ 1077 w 77"/>
                <a:gd name="T53" fmla="*/ 1405 h 66"/>
                <a:gd name="T54" fmla="*/ 1000 w 77"/>
                <a:gd name="T55" fmla="*/ 1356 h 66"/>
                <a:gd name="T56" fmla="*/ 975 w 77"/>
                <a:gd name="T57" fmla="*/ 1332 h 66"/>
                <a:gd name="T58" fmla="*/ 893 w 77"/>
                <a:gd name="T59" fmla="*/ 1308 h 66"/>
                <a:gd name="T60" fmla="*/ 867 w 77"/>
                <a:gd name="T61" fmla="*/ 1283 h 66"/>
                <a:gd name="T62" fmla="*/ 816 w 77"/>
                <a:gd name="T63" fmla="*/ 1381 h 66"/>
                <a:gd name="T64" fmla="*/ 395 w 77"/>
                <a:gd name="T65" fmla="*/ 1332 h 66"/>
                <a:gd name="T66" fmla="*/ 108 w 77"/>
                <a:gd name="T67" fmla="*/ 1308 h 66"/>
                <a:gd name="T68" fmla="*/ 133 w 77"/>
                <a:gd name="T69" fmla="*/ 1264 h 66"/>
                <a:gd name="T70" fmla="*/ 159 w 77"/>
                <a:gd name="T71" fmla="*/ 1093 h 66"/>
                <a:gd name="T72" fmla="*/ 159 w 77"/>
                <a:gd name="T73" fmla="*/ 1000 h 66"/>
                <a:gd name="T74" fmla="*/ 236 w 77"/>
                <a:gd name="T75" fmla="*/ 883 h 66"/>
                <a:gd name="T76" fmla="*/ 185 w 77"/>
                <a:gd name="T77" fmla="*/ 712 h 66"/>
                <a:gd name="T78" fmla="*/ 159 w 77"/>
                <a:gd name="T79" fmla="*/ 668 h 66"/>
                <a:gd name="T80" fmla="*/ 108 w 77"/>
                <a:gd name="T81" fmla="*/ 595 h 66"/>
                <a:gd name="T82" fmla="*/ 26 w 77"/>
                <a:gd name="T83" fmla="*/ 454 h 66"/>
                <a:gd name="T84" fmla="*/ 0 w 77"/>
                <a:gd name="T85" fmla="*/ 24 h 6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7"/>
                <a:gd name="T130" fmla="*/ 0 h 66"/>
                <a:gd name="T131" fmla="*/ 77 w 77"/>
                <a:gd name="T132" fmla="*/ 66 h 6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7" h="66">
                  <a:moveTo>
                    <a:pt x="0" y="1"/>
                  </a:moveTo>
                  <a:lnTo>
                    <a:pt x="42" y="0"/>
                  </a:lnTo>
                  <a:lnTo>
                    <a:pt x="41" y="1"/>
                  </a:lnTo>
                  <a:lnTo>
                    <a:pt x="43" y="5"/>
                  </a:lnTo>
                  <a:lnTo>
                    <a:pt x="43" y="8"/>
                  </a:lnTo>
                  <a:lnTo>
                    <a:pt x="44" y="10"/>
                  </a:lnTo>
                  <a:lnTo>
                    <a:pt x="45" y="11"/>
                  </a:lnTo>
                  <a:lnTo>
                    <a:pt x="45" y="12"/>
                  </a:lnTo>
                  <a:lnTo>
                    <a:pt x="43" y="13"/>
                  </a:lnTo>
                  <a:lnTo>
                    <a:pt x="43" y="14"/>
                  </a:lnTo>
                  <a:lnTo>
                    <a:pt x="42" y="17"/>
                  </a:lnTo>
                  <a:lnTo>
                    <a:pt x="40" y="22"/>
                  </a:lnTo>
                  <a:lnTo>
                    <a:pt x="37" y="29"/>
                  </a:lnTo>
                  <a:lnTo>
                    <a:pt x="37" y="34"/>
                  </a:lnTo>
                  <a:lnTo>
                    <a:pt x="64" y="33"/>
                  </a:lnTo>
                  <a:lnTo>
                    <a:pt x="64" y="34"/>
                  </a:lnTo>
                  <a:lnTo>
                    <a:pt x="63" y="36"/>
                  </a:lnTo>
                  <a:lnTo>
                    <a:pt x="64" y="40"/>
                  </a:lnTo>
                  <a:lnTo>
                    <a:pt x="66" y="43"/>
                  </a:lnTo>
                  <a:lnTo>
                    <a:pt x="67" y="46"/>
                  </a:lnTo>
                  <a:lnTo>
                    <a:pt x="63" y="45"/>
                  </a:lnTo>
                  <a:lnTo>
                    <a:pt x="60" y="44"/>
                  </a:lnTo>
                  <a:lnTo>
                    <a:pt x="59" y="43"/>
                  </a:lnTo>
                  <a:lnTo>
                    <a:pt x="58" y="44"/>
                  </a:lnTo>
                  <a:lnTo>
                    <a:pt x="55" y="46"/>
                  </a:lnTo>
                  <a:lnTo>
                    <a:pt x="55" y="48"/>
                  </a:lnTo>
                  <a:lnTo>
                    <a:pt x="56" y="49"/>
                  </a:lnTo>
                  <a:lnTo>
                    <a:pt x="58" y="49"/>
                  </a:lnTo>
                  <a:lnTo>
                    <a:pt x="60" y="49"/>
                  </a:lnTo>
                  <a:lnTo>
                    <a:pt x="62" y="48"/>
                  </a:lnTo>
                  <a:lnTo>
                    <a:pt x="63" y="47"/>
                  </a:lnTo>
                  <a:lnTo>
                    <a:pt x="65" y="47"/>
                  </a:lnTo>
                  <a:lnTo>
                    <a:pt x="66" y="47"/>
                  </a:lnTo>
                  <a:lnTo>
                    <a:pt x="66" y="48"/>
                  </a:lnTo>
                  <a:lnTo>
                    <a:pt x="65" y="48"/>
                  </a:lnTo>
                  <a:lnTo>
                    <a:pt x="64" y="49"/>
                  </a:lnTo>
                  <a:lnTo>
                    <a:pt x="65" y="50"/>
                  </a:lnTo>
                  <a:lnTo>
                    <a:pt x="66" y="51"/>
                  </a:lnTo>
                  <a:lnTo>
                    <a:pt x="67" y="51"/>
                  </a:lnTo>
                  <a:lnTo>
                    <a:pt x="68" y="49"/>
                  </a:lnTo>
                  <a:lnTo>
                    <a:pt x="71" y="47"/>
                  </a:lnTo>
                  <a:lnTo>
                    <a:pt x="72" y="47"/>
                  </a:lnTo>
                  <a:lnTo>
                    <a:pt x="73" y="47"/>
                  </a:lnTo>
                  <a:lnTo>
                    <a:pt x="74" y="48"/>
                  </a:lnTo>
                  <a:lnTo>
                    <a:pt x="73" y="49"/>
                  </a:lnTo>
                  <a:lnTo>
                    <a:pt x="74" y="50"/>
                  </a:lnTo>
                  <a:lnTo>
                    <a:pt x="73" y="51"/>
                  </a:lnTo>
                  <a:lnTo>
                    <a:pt x="72" y="51"/>
                  </a:lnTo>
                  <a:lnTo>
                    <a:pt x="70" y="54"/>
                  </a:lnTo>
                  <a:lnTo>
                    <a:pt x="68" y="56"/>
                  </a:lnTo>
                  <a:lnTo>
                    <a:pt x="68" y="57"/>
                  </a:lnTo>
                  <a:lnTo>
                    <a:pt x="68" y="59"/>
                  </a:lnTo>
                  <a:lnTo>
                    <a:pt x="71" y="60"/>
                  </a:lnTo>
                  <a:lnTo>
                    <a:pt x="76" y="62"/>
                  </a:lnTo>
                  <a:lnTo>
                    <a:pt x="77" y="63"/>
                  </a:lnTo>
                  <a:lnTo>
                    <a:pt x="77" y="65"/>
                  </a:lnTo>
                  <a:lnTo>
                    <a:pt x="76" y="65"/>
                  </a:lnTo>
                  <a:lnTo>
                    <a:pt x="72" y="66"/>
                  </a:lnTo>
                  <a:lnTo>
                    <a:pt x="71" y="63"/>
                  </a:lnTo>
                  <a:lnTo>
                    <a:pt x="69" y="62"/>
                  </a:lnTo>
                  <a:lnTo>
                    <a:pt x="65" y="61"/>
                  </a:lnTo>
                  <a:lnTo>
                    <a:pt x="64" y="59"/>
                  </a:lnTo>
                  <a:lnTo>
                    <a:pt x="63" y="59"/>
                  </a:lnTo>
                  <a:lnTo>
                    <a:pt x="62" y="59"/>
                  </a:lnTo>
                  <a:lnTo>
                    <a:pt x="61" y="62"/>
                  </a:lnTo>
                  <a:lnTo>
                    <a:pt x="62" y="63"/>
                  </a:lnTo>
                  <a:lnTo>
                    <a:pt x="60" y="65"/>
                  </a:lnTo>
                  <a:lnTo>
                    <a:pt x="59" y="65"/>
                  </a:lnTo>
                  <a:lnTo>
                    <a:pt x="58" y="63"/>
                  </a:lnTo>
                  <a:lnTo>
                    <a:pt x="57" y="63"/>
                  </a:lnTo>
                  <a:lnTo>
                    <a:pt x="55" y="63"/>
                  </a:lnTo>
                  <a:lnTo>
                    <a:pt x="54" y="63"/>
                  </a:lnTo>
                  <a:lnTo>
                    <a:pt x="52" y="65"/>
                  </a:lnTo>
                  <a:lnTo>
                    <a:pt x="50" y="65"/>
                  </a:lnTo>
                  <a:lnTo>
                    <a:pt x="49" y="64"/>
                  </a:lnTo>
                  <a:lnTo>
                    <a:pt x="47" y="64"/>
                  </a:lnTo>
                  <a:lnTo>
                    <a:pt x="43" y="60"/>
                  </a:lnTo>
                  <a:lnTo>
                    <a:pt x="41" y="59"/>
                  </a:lnTo>
                  <a:lnTo>
                    <a:pt x="39" y="58"/>
                  </a:lnTo>
                  <a:lnTo>
                    <a:pt x="38" y="57"/>
                  </a:lnTo>
                  <a:lnTo>
                    <a:pt x="37" y="57"/>
                  </a:lnTo>
                  <a:lnTo>
                    <a:pt x="37" y="56"/>
                  </a:lnTo>
                  <a:lnTo>
                    <a:pt x="37" y="55"/>
                  </a:lnTo>
                  <a:lnTo>
                    <a:pt x="36" y="56"/>
                  </a:lnTo>
                  <a:lnTo>
                    <a:pt x="34" y="55"/>
                  </a:lnTo>
                  <a:lnTo>
                    <a:pt x="34" y="54"/>
                  </a:lnTo>
                  <a:lnTo>
                    <a:pt x="33" y="54"/>
                  </a:lnTo>
                  <a:lnTo>
                    <a:pt x="30" y="57"/>
                  </a:lnTo>
                  <a:lnTo>
                    <a:pt x="31" y="58"/>
                  </a:lnTo>
                  <a:lnTo>
                    <a:pt x="27" y="59"/>
                  </a:lnTo>
                  <a:lnTo>
                    <a:pt x="19" y="57"/>
                  </a:lnTo>
                  <a:lnTo>
                    <a:pt x="15" y="56"/>
                  </a:lnTo>
                  <a:lnTo>
                    <a:pt x="4" y="57"/>
                  </a:lnTo>
                  <a:lnTo>
                    <a:pt x="4" y="56"/>
                  </a:lnTo>
                  <a:lnTo>
                    <a:pt x="4" y="55"/>
                  </a:lnTo>
                  <a:lnTo>
                    <a:pt x="4" y="54"/>
                  </a:lnTo>
                  <a:lnTo>
                    <a:pt x="5" y="53"/>
                  </a:lnTo>
                  <a:lnTo>
                    <a:pt x="7" y="49"/>
                  </a:lnTo>
                  <a:lnTo>
                    <a:pt x="6" y="47"/>
                  </a:lnTo>
                  <a:lnTo>
                    <a:pt x="6" y="46"/>
                  </a:lnTo>
                  <a:lnTo>
                    <a:pt x="6" y="45"/>
                  </a:lnTo>
                  <a:lnTo>
                    <a:pt x="6" y="44"/>
                  </a:lnTo>
                  <a:lnTo>
                    <a:pt x="6" y="42"/>
                  </a:lnTo>
                  <a:lnTo>
                    <a:pt x="7" y="41"/>
                  </a:lnTo>
                  <a:lnTo>
                    <a:pt x="8" y="40"/>
                  </a:lnTo>
                  <a:lnTo>
                    <a:pt x="9" y="37"/>
                  </a:lnTo>
                  <a:lnTo>
                    <a:pt x="9" y="35"/>
                  </a:lnTo>
                  <a:lnTo>
                    <a:pt x="8" y="32"/>
                  </a:lnTo>
                  <a:lnTo>
                    <a:pt x="7" y="30"/>
                  </a:lnTo>
                  <a:lnTo>
                    <a:pt x="6" y="30"/>
                  </a:lnTo>
                  <a:lnTo>
                    <a:pt x="7" y="29"/>
                  </a:lnTo>
                  <a:lnTo>
                    <a:pt x="6" y="28"/>
                  </a:lnTo>
                  <a:lnTo>
                    <a:pt x="5" y="27"/>
                  </a:lnTo>
                  <a:lnTo>
                    <a:pt x="4" y="26"/>
                  </a:lnTo>
                  <a:lnTo>
                    <a:pt x="4" y="25"/>
                  </a:lnTo>
                  <a:lnTo>
                    <a:pt x="5" y="24"/>
                  </a:lnTo>
                  <a:lnTo>
                    <a:pt x="4" y="21"/>
                  </a:lnTo>
                  <a:lnTo>
                    <a:pt x="1" y="19"/>
                  </a:lnTo>
                  <a:lnTo>
                    <a:pt x="1" y="18"/>
                  </a:lnTo>
                  <a:lnTo>
                    <a:pt x="0" y="1"/>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71" name="Freeform 55"/>
            <p:cNvSpPr>
              <a:spLocks/>
            </p:cNvSpPr>
            <p:nvPr/>
          </p:nvSpPr>
          <p:spPr bwMode="auto">
            <a:xfrm>
              <a:off x="3633" y="1799"/>
              <a:ext cx="277" cy="463"/>
            </a:xfrm>
            <a:custGeom>
              <a:avLst/>
              <a:gdLst>
                <a:gd name="T0" fmla="*/ 236 w 54"/>
                <a:gd name="T1" fmla="*/ 49 h 95"/>
                <a:gd name="T2" fmla="*/ 318 w 54"/>
                <a:gd name="T3" fmla="*/ 117 h 95"/>
                <a:gd name="T4" fmla="*/ 395 w 54"/>
                <a:gd name="T5" fmla="*/ 190 h 95"/>
                <a:gd name="T6" fmla="*/ 395 w 54"/>
                <a:gd name="T7" fmla="*/ 283 h 95"/>
                <a:gd name="T8" fmla="*/ 369 w 54"/>
                <a:gd name="T9" fmla="*/ 356 h 95"/>
                <a:gd name="T10" fmla="*/ 287 w 54"/>
                <a:gd name="T11" fmla="*/ 453 h 95"/>
                <a:gd name="T12" fmla="*/ 236 w 54"/>
                <a:gd name="T13" fmla="*/ 473 h 95"/>
                <a:gd name="T14" fmla="*/ 133 w 54"/>
                <a:gd name="T15" fmla="*/ 497 h 95"/>
                <a:gd name="T16" fmla="*/ 108 w 54"/>
                <a:gd name="T17" fmla="*/ 570 h 95"/>
                <a:gd name="T18" fmla="*/ 159 w 54"/>
                <a:gd name="T19" fmla="*/ 643 h 95"/>
                <a:gd name="T20" fmla="*/ 108 w 54"/>
                <a:gd name="T21" fmla="*/ 809 h 95"/>
                <a:gd name="T22" fmla="*/ 26 w 54"/>
                <a:gd name="T23" fmla="*/ 853 h 95"/>
                <a:gd name="T24" fmla="*/ 0 w 54"/>
                <a:gd name="T25" fmla="*/ 926 h 95"/>
                <a:gd name="T26" fmla="*/ 0 w 54"/>
                <a:gd name="T27" fmla="*/ 975 h 95"/>
                <a:gd name="T28" fmla="*/ 26 w 54"/>
                <a:gd name="T29" fmla="*/ 1140 h 95"/>
                <a:gd name="T30" fmla="*/ 133 w 54"/>
                <a:gd name="T31" fmla="*/ 1257 h 95"/>
                <a:gd name="T32" fmla="*/ 262 w 54"/>
                <a:gd name="T33" fmla="*/ 1355 h 95"/>
                <a:gd name="T34" fmla="*/ 344 w 54"/>
                <a:gd name="T35" fmla="*/ 1521 h 95"/>
                <a:gd name="T36" fmla="*/ 395 w 54"/>
                <a:gd name="T37" fmla="*/ 1472 h 95"/>
                <a:gd name="T38" fmla="*/ 498 w 54"/>
                <a:gd name="T39" fmla="*/ 1545 h 95"/>
                <a:gd name="T40" fmla="*/ 498 w 54"/>
                <a:gd name="T41" fmla="*/ 1638 h 95"/>
                <a:gd name="T42" fmla="*/ 421 w 54"/>
                <a:gd name="T43" fmla="*/ 1735 h 95"/>
                <a:gd name="T44" fmla="*/ 498 w 54"/>
                <a:gd name="T45" fmla="*/ 1852 h 95"/>
                <a:gd name="T46" fmla="*/ 631 w 54"/>
                <a:gd name="T47" fmla="*/ 1925 h 95"/>
                <a:gd name="T48" fmla="*/ 764 w 54"/>
                <a:gd name="T49" fmla="*/ 2066 h 95"/>
                <a:gd name="T50" fmla="*/ 790 w 54"/>
                <a:gd name="T51" fmla="*/ 2115 h 95"/>
                <a:gd name="T52" fmla="*/ 764 w 54"/>
                <a:gd name="T53" fmla="*/ 2164 h 95"/>
                <a:gd name="T54" fmla="*/ 841 w 54"/>
                <a:gd name="T55" fmla="*/ 2257 h 95"/>
                <a:gd name="T56" fmla="*/ 867 w 54"/>
                <a:gd name="T57" fmla="*/ 2232 h 95"/>
                <a:gd name="T58" fmla="*/ 893 w 54"/>
                <a:gd name="T59" fmla="*/ 2183 h 95"/>
                <a:gd name="T60" fmla="*/ 1000 w 54"/>
                <a:gd name="T61" fmla="*/ 2164 h 95"/>
                <a:gd name="T62" fmla="*/ 1103 w 54"/>
                <a:gd name="T63" fmla="*/ 2208 h 95"/>
                <a:gd name="T64" fmla="*/ 1134 w 54"/>
                <a:gd name="T65" fmla="*/ 2115 h 95"/>
                <a:gd name="T66" fmla="*/ 1159 w 54"/>
                <a:gd name="T67" fmla="*/ 2066 h 95"/>
                <a:gd name="T68" fmla="*/ 1262 w 54"/>
                <a:gd name="T69" fmla="*/ 2018 h 95"/>
                <a:gd name="T70" fmla="*/ 1236 w 54"/>
                <a:gd name="T71" fmla="*/ 1974 h 95"/>
                <a:gd name="T72" fmla="*/ 1236 w 54"/>
                <a:gd name="T73" fmla="*/ 1925 h 95"/>
                <a:gd name="T74" fmla="*/ 1262 w 54"/>
                <a:gd name="T75" fmla="*/ 1901 h 95"/>
                <a:gd name="T76" fmla="*/ 1262 w 54"/>
                <a:gd name="T77" fmla="*/ 1876 h 95"/>
                <a:gd name="T78" fmla="*/ 1262 w 54"/>
                <a:gd name="T79" fmla="*/ 1735 h 95"/>
                <a:gd name="T80" fmla="*/ 1370 w 54"/>
                <a:gd name="T81" fmla="*/ 1613 h 95"/>
                <a:gd name="T82" fmla="*/ 1421 w 54"/>
                <a:gd name="T83" fmla="*/ 1521 h 95"/>
                <a:gd name="T84" fmla="*/ 1370 w 54"/>
                <a:gd name="T85" fmla="*/ 1355 h 95"/>
                <a:gd name="T86" fmla="*/ 1370 w 54"/>
                <a:gd name="T87" fmla="*/ 1282 h 95"/>
                <a:gd name="T88" fmla="*/ 1288 w 54"/>
                <a:gd name="T89" fmla="*/ 307 h 95"/>
                <a:gd name="T90" fmla="*/ 1262 w 54"/>
                <a:gd name="T91" fmla="*/ 263 h 95"/>
                <a:gd name="T92" fmla="*/ 1211 w 54"/>
                <a:gd name="T93" fmla="*/ 141 h 95"/>
                <a:gd name="T94" fmla="*/ 1159 w 54"/>
                <a:gd name="T95" fmla="*/ 73 h 95"/>
                <a:gd name="T96" fmla="*/ 1159 w 54"/>
                <a:gd name="T97" fmla="*/ 0 h 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
                <a:gd name="T148" fmla="*/ 0 h 95"/>
                <a:gd name="T149" fmla="*/ 54 w 54"/>
                <a:gd name="T150" fmla="*/ 95 h 9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 h="95">
                  <a:moveTo>
                    <a:pt x="44" y="0"/>
                  </a:moveTo>
                  <a:lnTo>
                    <a:pt x="9" y="2"/>
                  </a:lnTo>
                  <a:lnTo>
                    <a:pt x="9" y="3"/>
                  </a:lnTo>
                  <a:lnTo>
                    <a:pt x="12" y="5"/>
                  </a:lnTo>
                  <a:lnTo>
                    <a:pt x="12" y="6"/>
                  </a:lnTo>
                  <a:lnTo>
                    <a:pt x="15" y="8"/>
                  </a:lnTo>
                  <a:lnTo>
                    <a:pt x="16" y="11"/>
                  </a:lnTo>
                  <a:lnTo>
                    <a:pt x="15" y="12"/>
                  </a:lnTo>
                  <a:lnTo>
                    <a:pt x="14" y="14"/>
                  </a:lnTo>
                  <a:lnTo>
                    <a:pt x="14" y="15"/>
                  </a:lnTo>
                  <a:lnTo>
                    <a:pt x="14" y="16"/>
                  </a:lnTo>
                  <a:lnTo>
                    <a:pt x="11" y="19"/>
                  </a:lnTo>
                  <a:lnTo>
                    <a:pt x="9" y="19"/>
                  </a:lnTo>
                  <a:lnTo>
                    <a:pt x="9" y="20"/>
                  </a:lnTo>
                  <a:lnTo>
                    <a:pt x="6" y="20"/>
                  </a:lnTo>
                  <a:lnTo>
                    <a:pt x="5" y="21"/>
                  </a:lnTo>
                  <a:lnTo>
                    <a:pt x="4" y="23"/>
                  </a:lnTo>
                  <a:lnTo>
                    <a:pt x="4" y="24"/>
                  </a:lnTo>
                  <a:lnTo>
                    <a:pt x="6" y="26"/>
                  </a:lnTo>
                  <a:lnTo>
                    <a:pt x="6" y="27"/>
                  </a:lnTo>
                  <a:lnTo>
                    <a:pt x="6" y="29"/>
                  </a:lnTo>
                  <a:lnTo>
                    <a:pt x="4" y="34"/>
                  </a:lnTo>
                  <a:lnTo>
                    <a:pt x="2" y="35"/>
                  </a:lnTo>
                  <a:lnTo>
                    <a:pt x="1" y="36"/>
                  </a:lnTo>
                  <a:lnTo>
                    <a:pt x="1" y="38"/>
                  </a:lnTo>
                  <a:lnTo>
                    <a:pt x="0" y="39"/>
                  </a:lnTo>
                  <a:lnTo>
                    <a:pt x="0" y="40"/>
                  </a:lnTo>
                  <a:lnTo>
                    <a:pt x="0" y="41"/>
                  </a:lnTo>
                  <a:lnTo>
                    <a:pt x="0" y="45"/>
                  </a:lnTo>
                  <a:lnTo>
                    <a:pt x="1" y="48"/>
                  </a:lnTo>
                  <a:lnTo>
                    <a:pt x="1" y="49"/>
                  </a:lnTo>
                  <a:lnTo>
                    <a:pt x="5" y="53"/>
                  </a:lnTo>
                  <a:lnTo>
                    <a:pt x="9" y="56"/>
                  </a:lnTo>
                  <a:lnTo>
                    <a:pt x="10" y="57"/>
                  </a:lnTo>
                  <a:lnTo>
                    <a:pt x="12" y="64"/>
                  </a:lnTo>
                  <a:lnTo>
                    <a:pt x="13" y="64"/>
                  </a:lnTo>
                  <a:lnTo>
                    <a:pt x="14" y="63"/>
                  </a:lnTo>
                  <a:lnTo>
                    <a:pt x="15" y="62"/>
                  </a:lnTo>
                  <a:lnTo>
                    <a:pt x="18" y="64"/>
                  </a:lnTo>
                  <a:lnTo>
                    <a:pt x="19" y="65"/>
                  </a:lnTo>
                  <a:lnTo>
                    <a:pt x="18" y="67"/>
                  </a:lnTo>
                  <a:lnTo>
                    <a:pt x="19" y="69"/>
                  </a:lnTo>
                  <a:lnTo>
                    <a:pt x="16" y="72"/>
                  </a:lnTo>
                  <a:lnTo>
                    <a:pt x="16" y="73"/>
                  </a:lnTo>
                  <a:lnTo>
                    <a:pt x="17" y="75"/>
                  </a:lnTo>
                  <a:lnTo>
                    <a:pt x="19" y="78"/>
                  </a:lnTo>
                  <a:lnTo>
                    <a:pt x="23" y="80"/>
                  </a:lnTo>
                  <a:lnTo>
                    <a:pt x="24" y="81"/>
                  </a:lnTo>
                  <a:lnTo>
                    <a:pt x="28" y="84"/>
                  </a:lnTo>
                  <a:lnTo>
                    <a:pt x="29" y="87"/>
                  </a:lnTo>
                  <a:lnTo>
                    <a:pt x="30" y="88"/>
                  </a:lnTo>
                  <a:lnTo>
                    <a:pt x="30" y="89"/>
                  </a:lnTo>
                  <a:lnTo>
                    <a:pt x="29" y="90"/>
                  </a:lnTo>
                  <a:lnTo>
                    <a:pt x="29" y="91"/>
                  </a:lnTo>
                  <a:lnTo>
                    <a:pt x="32" y="95"/>
                  </a:lnTo>
                  <a:lnTo>
                    <a:pt x="32" y="94"/>
                  </a:lnTo>
                  <a:lnTo>
                    <a:pt x="33" y="94"/>
                  </a:lnTo>
                  <a:lnTo>
                    <a:pt x="34" y="95"/>
                  </a:lnTo>
                  <a:lnTo>
                    <a:pt x="34" y="92"/>
                  </a:lnTo>
                  <a:lnTo>
                    <a:pt x="36" y="91"/>
                  </a:lnTo>
                  <a:lnTo>
                    <a:pt x="38" y="91"/>
                  </a:lnTo>
                  <a:lnTo>
                    <a:pt x="40" y="92"/>
                  </a:lnTo>
                  <a:lnTo>
                    <a:pt x="42" y="93"/>
                  </a:lnTo>
                  <a:lnTo>
                    <a:pt x="43" y="93"/>
                  </a:lnTo>
                  <a:lnTo>
                    <a:pt x="43" y="89"/>
                  </a:lnTo>
                  <a:lnTo>
                    <a:pt x="42" y="87"/>
                  </a:lnTo>
                  <a:lnTo>
                    <a:pt x="44" y="87"/>
                  </a:lnTo>
                  <a:lnTo>
                    <a:pt x="48" y="86"/>
                  </a:lnTo>
                  <a:lnTo>
                    <a:pt x="48" y="85"/>
                  </a:lnTo>
                  <a:lnTo>
                    <a:pt x="47" y="83"/>
                  </a:lnTo>
                  <a:lnTo>
                    <a:pt x="47" y="81"/>
                  </a:lnTo>
                  <a:lnTo>
                    <a:pt x="48" y="80"/>
                  </a:lnTo>
                  <a:lnTo>
                    <a:pt x="48" y="79"/>
                  </a:lnTo>
                  <a:lnTo>
                    <a:pt x="48" y="76"/>
                  </a:lnTo>
                  <a:lnTo>
                    <a:pt x="48" y="73"/>
                  </a:lnTo>
                  <a:lnTo>
                    <a:pt x="50" y="71"/>
                  </a:lnTo>
                  <a:lnTo>
                    <a:pt x="52" y="68"/>
                  </a:lnTo>
                  <a:lnTo>
                    <a:pt x="52" y="67"/>
                  </a:lnTo>
                  <a:lnTo>
                    <a:pt x="54" y="64"/>
                  </a:lnTo>
                  <a:lnTo>
                    <a:pt x="53" y="60"/>
                  </a:lnTo>
                  <a:lnTo>
                    <a:pt x="52" y="57"/>
                  </a:lnTo>
                  <a:lnTo>
                    <a:pt x="52" y="55"/>
                  </a:lnTo>
                  <a:lnTo>
                    <a:pt x="52" y="54"/>
                  </a:lnTo>
                  <a:lnTo>
                    <a:pt x="52" y="53"/>
                  </a:lnTo>
                  <a:lnTo>
                    <a:pt x="49" y="13"/>
                  </a:lnTo>
                  <a:lnTo>
                    <a:pt x="48" y="12"/>
                  </a:lnTo>
                  <a:lnTo>
                    <a:pt x="48" y="11"/>
                  </a:lnTo>
                  <a:lnTo>
                    <a:pt x="47" y="8"/>
                  </a:lnTo>
                  <a:lnTo>
                    <a:pt x="46" y="6"/>
                  </a:lnTo>
                  <a:lnTo>
                    <a:pt x="45" y="5"/>
                  </a:lnTo>
                  <a:lnTo>
                    <a:pt x="44" y="3"/>
                  </a:lnTo>
                  <a:lnTo>
                    <a:pt x="44" y="0"/>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72" name="Freeform 56"/>
            <p:cNvSpPr>
              <a:spLocks/>
            </p:cNvSpPr>
            <p:nvPr/>
          </p:nvSpPr>
          <p:spPr bwMode="auto">
            <a:xfrm>
              <a:off x="3925" y="1506"/>
              <a:ext cx="267" cy="346"/>
            </a:xfrm>
            <a:custGeom>
              <a:avLst/>
              <a:gdLst>
                <a:gd name="T0" fmla="*/ 688 w 52"/>
                <a:gd name="T1" fmla="*/ 1613 h 71"/>
                <a:gd name="T2" fmla="*/ 1135 w 52"/>
                <a:gd name="T3" fmla="*/ 1594 h 71"/>
                <a:gd name="T4" fmla="*/ 1186 w 52"/>
                <a:gd name="T5" fmla="*/ 1472 h 71"/>
                <a:gd name="T6" fmla="*/ 1186 w 52"/>
                <a:gd name="T7" fmla="*/ 1379 h 71"/>
                <a:gd name="T8" fmla="*/ 1263 w 52"/>
                <a:gd name="T9" fmla="*/ 1306 h 71"/>
                <a:gd name="T10" fmla="*/ 1294 w 52"/>
                <a:gd name="T11" fmla="*/ 1233 h 71"/>
                <a:gd name="T12" fmla="*/ 1320 w 52"/>
                <a:gd name="T13" fmla="*/ 1189 h 71"/>
                <a:gd name="T14" fmla="*/ 1345 w 52"/>
                <a:gd name="T15" fmla="*/ 1213 h 71"/>
                <a:gd name="T16" fmla="*/ 1371 w 52"/>
                <a:gd name="T17" fmla="*/ 1189 h 71"/>
                <a:gd name="T18" fmla="*/ 1371 w 52"/>
                <a:gd name="T19" fmla="*/ 1092 h 71"/>
                <a:gd name="T20" fmla="*/ 1345 w 52"/>
                <a:gd name="T21" fmla="*/ 999 h 71"/>
                <a:gd name="T22" fmla="*/ 1237 w 52"/>
                <a:gd name="T23" fmla="*/ 663 h 71"/>
                <a:gd name="T24" fmla="*/ 1109 w 52"/>
                <a:gd name="T25" fmla="*/ 663 h 71"/>
                <a:gd name="T26" fmla="*/ 950 w 52"/>
                <a:gd name="T27" fmla="*/ 853 h 71"/>
                <a:gd name="T28" fmla="*/ 924 w 52"/>
                <a:gd name="T29" fmla="*/ 833 h 71"/>
                <a:gd name="T30" fmla="*/ 868 w 52"/>
                <a:gd name="T31" fmla="*/ 809 h 71"/>
                <a:gd name="T32" fmla="*/ 868 w 52"/>
                <a:gd name="T33" fmla="*/ 711 h 71"/>
                <a:gd name="T34" fmla="*/ 950 w 52"/>
                <a:gd name="T35" fmla="*/ 663 h 71"/>
                <a:gd name="T36" fmla="*/ 950 w 52"/>
                <a:gd name="T37" fmla="*/ 619 h 71"/>
                <a:gd name="T38" fmla="*/ 1001 w 52"/>
                <a:gd name="T39" fmla="*/ 570 h 71"/>
                <a:gd name="T40" fmla="*/ 1001 w 52"/>
                <a:gd name="T41" fmla="*/ 404 h 71"/>
                <a:gd name="T42" fmla="*/ 976 w 52"/>
                <a:gd name="T43" fmla="*/ 331 h 71"/>
                <a:gd name="T44" fmla="*/ 924 w 52"/>
                <a:gd name="T45" fmla="*/ 283 h 71"/>
                <a:gd name="T46" fmla="*/ 976 w 52"/>
                <a:gd name="T47" fmla="*/ 239 h 71"/>
                <a:gd name="T48" fmla="*/ 950 w 52"/>
                <a:gd name="T49" fmla="*/ 166 h 71"/>
                <a:gd name="T50" fmla="*/ 791 w 52"/>
                <a:gd name="T51" fmla="*/ 93 h 71"/>
                <a:gd name="T52" fmla="*/ 688 w 52"/>
                <a:gd name="T53" fmla="*/ 49 h 71"/>
                <a:gd name="T54" fmla="*/ 555 w 52"/>
                <a:gd name="T55" fmla="*/ 24 h 71"/>
                <a:gd name="T56" fmla="*/ 472 w 52"/>
                <a:gd name="T57" fmla="*/ 24 h 71"/>
                <a:gd name="T58" fmla="*/ 395 w 52"/>
                <a:gd name="T59" fmla="*/ 73 h 71"/>
                <a:gd name="T60" fmla="*/ 395 w 52"/>
                <a:gd name="T61" fmla="*/ 141 h 71"/>
                <a:gd name="T62" fmla="*/ 421 w 52"/>
                <a:gd name="T63" fmla="*/ 166 h 71"/>
                <a:gd name="T64" fmla="*/ 395 w 52"/>
                <a:gd name="T65" fmla="*/ 190 h 71"/>
                <a:gd name="T66" fmla="*/ 344 w 52"/>
                <a:gd name="T67" fmla="*/ 239 h 71"/>
                <a:gd name="T68" fmla="*/ 318 w 52"/>
                <a:gd name="T69" fmla="*/ 307 h 71"/>
                <a:gd name="T70" fmla="*/ 318 w 52"/>
                <a:gd name="T71" fmla="*/ 404 h 71"/>
                <a:gd name="T72" fmla="*/ 262 w 52"/>
                <a:gd name="T73" fmla="*/ 380 h 71"/>
                <a:gd name="T74" fmla="*/ 262 w 52"/>
                <a:gd name="T75" fmla="*/ 307 h 71"/>
                <a:gd name="T76" fmla="*/ 262 w 52"/>
                <a:gd name="T77" fmla="*/ 263 h 71"/>
                <a:gd name="T78" fmla="*/ 211 w 52"/>
                <a:gd name="T79" fmla="*/ 307 h 71"/>
                <a:gd name="T80" fmla="*/ 211 w 52"/>
                <a:gd name="T81" fmla="*/ 380 h 71"/>
                <a:gd name="T82" fmla="*/ 134 w 52"/>
                <a:gd name="T83" fmla="*/ 404 h 71"/>
                <a:gd name="T84" fmla="*/ 108 w 52"/>
                <a:gd name="T85" fmla="*/ 453 h 71"/>
                <a:gd name="T86" fmla="*/ 77 w 52"/>
                <a:gd name="T87" fmla="*/ 546 h 71"/>
                <a:gd name="T88" fmla="*/ 51 w 52"/>
                <a:gd name="T89" fmla="*/ 663 h 71"/>
                <a:gd name="T90" fmla="*/ 26 w 52"/>
                <a:gd name="T91" fmla="*/ 760 h 71"/>
                <a:gd name="T92" fmla="*/ 51 w 52"/>
                <a:gd name="T93" fmla="*/ 877 h 71"/>
                <a:gd name="T94" fmla="*/ 51 w 52"/>
                <a:gd name="T95" fmla="*/ 975 h 71"/>
                <a:gd name="T96" fmla="*/ 159 w 52"/>
                <a:gd name="T97" fmla="*/ 1189 h 71"/>
                <a:gd name="T98" fmla="*/ 185 w 52"/>
                <a:gd name="T99" fmla="*/ 1306 h 71"/>
                <a:gd name="T100" fmla="*/ 185 w 52"/>
                <a:gd name="T101" fmla="*/ 1330 h 71"/>
                <a:gd name="T102" fmla="*/ 159 w 52"/>
                <a:gd name="T103" fmla="*/ 1472 h 71"/>
                <a:gd name="T104" fmla="*/ 51 w 52"/>
                <a:gd name="T105" fmla="*/ 1637 h 71"/>
                <a:gd name="T106" fmla="*/ 0 w 52"/>
                <a:gd name="T107" fmla="*/ 1686 h 7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
                <a:gd name="T163" fmla="*/ 0 h 71"/>
                <a:gd name="T164" fmla="*/ 52 w 52"/>
                <a:gd name="T165" fmla="*/ 71 h 7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 h="71">
                  <a:moveTo>
                    <a:pt x="0" y="71"/>
                  </a:moveTo>
                  <a:lnTo>
                    <a:pt x="26" y="68"/>
                  </a:lnTo>
                  <a:lnTo>
                    <a:pt x="26" y="69"/>
                  </a:lnTo>
                  <a:lnTo>
                    <a:pt x="43" y="67"/>
                  </a:lnTo>
                  <a:lnTo>
                    <a:pt x="43" y="66"/>
                  </a:lnTo>
                  <a:lnTo>
                    <a:pt x="45" y="62"/>
                  </a:lnTo>
                  <a:lnTo>
                    <a:pt x="45" y="61"/>
                  </a:lnTo>
                  <a:lnTo>
                    <a:pt x="45" y="58"/>
                  </a:lnTo>
                  <a:lnTo>
                    <a:pt x="46" y="56"/>
                  </a:lnTo>
                  <a:lnTo>
                    <a:pt x="48" y="55"/>
                  </a:lnTo>
                  <a:lnTo>
                    <a:pt x="48" y="52"/>
                  </a:lnTo>
                  <a:lnTo>
                    <a:pt x="49" y="52"/>
                  </a:lnTo>
                  <a:lnTo>
                    <a:pt x="49" y="51"/>
                  </a:lnTo>
                  <a:lnTo>
                    <a:pt x="50" y="50"/>
                  </a:lnTo>
                  <a:lnTo>
                    <a:pt x="50" y="51"/>
                  </a:lnTo>
                  <a:lnTo>
                    <a:pt x="51" y="51"/>
                  </a:lnTo>
                  <a:lnTo>
                    <a:pt x="52" y="50"/>
                  </a:lnTo>
                  <a:lnTo>
                    <a:pt x="52" y="49"/>
                  </a:lnTo>
                  <a:lnTo>
                    <a:pt x="52" y="46"/>
                  </a:lnTo>
                  <a:lnTo>
                    <a:pt x="52" y="43"/>
                  </a:lnTo>
                  <a:lnTo>
                    <a:pt x="51" y="42"/>
                  </a:lnTo>
                  <a:lnTo>
                    <a:pt x="51" y="37"/>
                  </a:lnTo>
                  <a:lnTo>
                    <a:pt x="47" y="28"/>
                  </a:lnTo>
                  <a:lnTo>
                    <a:pt x="43" y="27"/>
                  </a:lnTo>
                  <a:lnTo>
                    <a:pt x="42" y="28"/>
                  </a:lnTo>
                  <a:lnTo>
                    <a:pt x="40" y="29"/>
                  </a:lnTo>
                  <a:lnTo>
                    <a:pt x="36" y="36"/>
                  </a:lnTo>
                  <a:lnTo>
                    <a:pt x="35" y="36"/>
                  </a:lnTo>
                  <a:lnTo>
                    <a:pt x="35" y="35"/>
                  </a:lnTo>
                  <a:lnTo>
                    <a:pt x="33" y="35"/>
                  </a:lnTo>
                  <a:lnTo>
                    <a:pt x="33" y="34"/>
                  </a:lnTo>
                  <a:lnTo>
                    <a:pt x="32" y="33"/>
                  </a:lnTo>
                  <a:lnTo>
                    <a:pt x="33" y="30"/>
                  </a:lnTo>
                  <a:lnTo>
                    <a:pt x="33" y="29"/>
                  </a:lnTo>
                  <a:lnTo>
                    <a:pt x="36" y="28"/>
                  </a:lnTo>
                  <a:lnTo>
                    <a:pt x="36" y="26"/>
                  </a:lnTo>
                  <a:lnTo>
                    <a:pt x="37" y="24"/>
                  </a:lnTo>
                  <a:lnTo>
                    <a:pt x="38" y="24"/>
                  </a:lnTo>
                  <a:lnTo>
                    <a:pt x="38" y="22"/>
                  </a:lnTo>
                  <a:lnTo>
                    <a:pt x="38" y="17"/>
                  </a:lnTo>
                  <a:lnTo>
                    <a:pt x="38" y="15"/>
                  </a:lnTo>
                  <a:lnTo>
                    <a:pt x="37" y="14"/>
                  </a:lnTo>
                  <a:lnTo>
                    <a:pt x="36" y="12"/>
                  </a:lnTo>
                  <a:lnTo>
                    <a:pt x="35" y="12"/>
                  </a:lnTo>
                  <a:lnTo>
                    <a:pt x="36" y="11"/>
                  </a:lnTo>
                  <a:lnTo>
                    <a:pt x="37" y="10"/>
                  </a:lnTo>
                  <a:lnTo>
                    <a:pt x="36" y="7"/>
                  </a:lnTo>
                  <a:lnTo>
                    <a:pt x="34" y="6"/>
                  </a:lnTo>
                  <a:lnTo>
                    <a:pt x="30" y="4"/>
                  </a:lnTo>
                  <a:lnTo>
                    <a:pt x="27" y="3"/>
                  </a:lnTo>
                  <a:lnTo>
                    <a:pt x="26" y="2"/>
                  </a:lnTo>
                  <a:lnTo>
                    <a:pt x="23" y="2"/>
                  </a:lnTo>
                  <a:lnTo>
                    <a:pt x="21" y="1"/>
                  </a:lnTo>
                  <a:lnTo>
                    <a:pt x="19" y="0"/>
                  </a:lnTo>
                  <a:lnTo>
                    <a:pt x="18" y="1"/>
                  </a:lnTo>
                  <a:lnTo>
                    <a:pt x="17" y="1"/>
                  </a:lnTo>
                  <a:lnTo>
                    <a:pt x="15" y="3"/>
                  </a:lnTo>
                  <a:lnTo>
                    <a:pt x="15" y="5"/>
                  </a:lnTo>
                  <a:lnTo>
                    <a:pt x="15" y="6"/>
                  </a:lnTo>
                  <a:lnTo>
                    <a:pt x="16" y="6"/>
                  </a:lnTo>
                  <a:lnTo>
                    <a:pt x="16" y="7"/>
                  </a:lnTo>
                  <a:lnTo>
                    <a:pt x="15" y="8"/>
                  </a:lnTo>
                  <a:lnTo>
                    <a:pt x="14" y="8"/>
                  </a:lnTo>
                  <a:lnTo>
                    <a:pt x="13" y="10"/>
                  </a:lnTo>
                  <a:lnTo>
                    <a:pt x="12" y="11"/>
                  </a:lnTo>
                  <a:lnTo>
                    <a:pt x="12" y="13"/>
                  </a:lnTo>
                  <a:lnTo>
                    <a:pt x="13" y="15"/>
                  </a:lnTo>
                  <a:lnTo>
                    <a:pt x="12" y="17"/>
                  </a:lnTo>
                  <a:lnTo>
                    <a:pt x="10" y="18"/>
                  </a:lnTo>
                  <a:lnTo>
                    <a:pt x="10" y="16"/>
                  </a:lnTo>
                  <a:lnTo>
                    <a:pt x="10" y="14"/>
                  </a:lnTo>
                  <a:lnTo>
                    <a:pt x="10" y="13"/>
                  </a:lnTo>
                  <a:lnTo>
                    <a:pt x="10" y="12"/>
                  </a:lnTo>
                  <a:lnTo>
                    <a:pt x="10" y="11"/>
                  </a:lnTo>
                  <a:lnTo>
                    <a:pt x="9" y="12"/>
                  </a:lnTo>
                  <a:lnTo>
                    <a:pt x="8" y="13"/>
                  </a:lnTo>
                  <a:lnTo>
                    <a:pt x="8" y="15"/>
                  </a:lnTo>
                  <a:lnTo>
                    <a:pt x="8" y="16"/>
                  </a:lnTo>
                  <a:lnTo>
                    <a:pt x="7" y="16"/>
                  </a:lnTo>
                  <a:lnTo>
                    <a:pt x="5" y="17"/>
                  </a:lnTo>
                  <a:lnTo>
                    <a:pt x="5" y="18"/>
                  </a:lnTo>
                  <a:lnTo>
                    <a:pt x="4" y="19"/>
                  </a:lnTo>
                  <a:lnTo>
                    <a:pt x="3" y="21"/>
                  </a:lnTo>
                  <a:lnTo>
                    <a:pt x="3" y="23"/>
                  </a:lnTo>
                  <a:lnTo>
                    <a:pt x="3" y="26"/>
                  </a:lnTo>
                  <a:lnTo>
                    <a:pt x="2" y="28"/>
                  </a:lnTo>
                  <a:lnTo>
                    <a:pt x="1" y="31"/>
                  </a:lnTo>
                  <a:lnTo>
                    <a:pt x="1" y="32"/>
                  </a:lnTo>
                  <a:lnTo>
                    <a:pt x="1" y="33"/>
                  </a:lnTo>
                  <a:lnTo>
                    <a:pt x="2" y="37"/>
                  </a:lnTo>
                  <a:lnTo>
                    <a:pt x="1" y="39"/>
                  </a:lnTo>
                  <a:lnTo>
                    <a:pt x="2" y="41"/>
                  </a:lnTo>
                  <a:lnTo>
                    <a:pt x="5" y="46"/>
                  </a:lnTo>
                  <a:lnTo>
                    <a:pt x="6" y="50"/>
                  </a:lnTo>
                  <a:lnTo>
                    <a:pt x="6" y="54"/>
                  </a:lnTo>
                  <a:lnTo>
                    <a:pt x="7" y="55"/>
                  </a:lnTo>
                  <a:lnTo>
                    <a:pt x="7" y="56"/>
                  </a:lnTo>
                  <a:lnTo>
                    <a:pt x="6" y="59"/>
                  </a:lnTo>
                  <a:lnTo>
                    <a:pt x="6" y="62"/>
                  </a:lnTo>
                  <a:lnTo>
                    <a:pt x="5" y="64"/>
                  </a:lnTo>
                  <a:lnTo>
                    <a:pt x="2" y="69"/>
                  </a:lnTo>
                  <a:lnTo>
                    <a:pt x="1" y="71"/>
                  </a:lnTo>
                  <a:lnTo>
                    <a:pt x="0" y="71"/>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73" name="Freeform 57"/>
            <p:cNvSpPr>
              <a:spLocks/>
            </p:cNvSpPr>
            <p:nvPr/>
          </p:nvSpPr>
          <p:spPr bwMode="auto">
            <a:xfrm>
              <a:off x="3669" y="1384"/>
              <a:ext cx="426" cy="200"/>
            </a:xfrm>
            <a:custGeom>
              <a:avLst/>
              <a:gdLst>
                <a:gd name="T0" fmla="*/ 108 w 83"/>
                <a:gd name="T1" fmla="*/ 380 h 41"/>
                <a:gd name="T2" fmla="*/ 210 w 83"/>
                <a:gd name="T3" fmla="*/ 307 h 41"/>
                <a:gd name="T4" fmla="*/ 529 w 83"/>
                <a:gd name="T5" fmla="*/ 141 h 41"/>
                <a:gd name="T6" fmla="*/ 683 w 83"/>
                <a:gd name="T7" fmla="*/ 24 h 41"/>
                <a:gd name="T8" fmla="*/ 816 w 83"/>
                <a:gd name="T9" fmla="*/ 24 h 41"/>
                <a:gd name="T10" fmla="*/ 739 w 83"/>
                <a:gd name="T11" fmla="*/ 98 h 41"/>
                <a:gd name="T12" fmla="*/ 606 w 83"/>
                <a:gd name="T13" fmla="*/ 215 h 41"/>
                <a:gd name="T14" fmla="*/ 606 w 83"/>
                <a:gd name="T15" fmla="*/ 288 h 41"/>
                <a:gd name="T16" fmla="*/ 739 w 83"/>
                <a:gd name="T17" fmla="*/ 239 h 41"/>
                <a:gd name="T18" fmla="*/ 1027 w 83"/>
                <a:gd name="T19" fmla="*/ 356 h 41"/>
                <a:gd name="T20" fmla="*/ 1134 w 83"/>
                <a:gd name="T21" fmla="*/ 380 h 41"/>
                <a:gd name="T22" fmla="*/ 1160 w 83"/>
                <a:gd name="T23" fmla="*/ 405 h 41"/>
                <a:gd name="T24" fmla="*/ 1288 w 83"/>
                <a:gd name="T25" fmla="*/ 307 h 41"/>
                <a:gd name="T26" fmla="*/ 1683 w 83"/>
                <a:gd name="T27" fmla="*/ 190 h 41"/>
                <a:gd name="T28" fmla="*/ 1658 w 83"/>
                <a:gd name="T29" fmla="*/ 263 h 41"/>
                <a:gd name="T30" fmla="*/ 1740 w 83"/>
                <a:gd name="T31" fmla="*/ 332 h 41"/>
                <a:gd name="T32" fmla="*/ 1899 w 83"/>
                <a:gd name="T33" fmla="*/ 307 h 41"/>
                <a:gd name="T34" fmla="*/ 2002 w 83"/>
                <a:gd name="T35" fmla="*/ 429 h 41"/>
                <a:gd name="T36" fmla="*/ 2161 w 83"/>
                <a:gd name="T37" fmla="*/ 454 h 41"/>
                <a:gd name="T38" fmla="*/ 2161 w 83"/>
                <a:gd name="T39" fmla="*/ 498 h 41"/>
                <a:gd name="T40" fmla="*/ 2079 w 83"/>
                <a:gd name="T41" fmla="*/ 498 h 41"/>
                <a:gd name="T42" fmla="*/ 1976 w 83"/>
                <a:gd name="T43" fmla="*/ 498 h 41"/>
                <a:gd name="T44" fmla="*/ 1817 w 83"/>
                <a:gd name="T45" fmla="*/ 498 h 41"/>
                <a:gd name="T46" fmla="*/ 1817 w 83"/>
                <a:gd name="T47" fmla="*/ 571 h 41"/>
                <a:gd name="T48" fmla="*/ 1632 w 83"/>
                <a:gd name="T49" fmla="*/ 498 h 41"/>
                <a:gd name="T50" fmla="*/ 1504 w 83"/>
                <a:gd name="T51" fmla="*/ 546 h 41"/>
                <a:gd name="T52" fmla="*/ 1447 w 83"/>
                <a:gd name="T53" fmla="*/ 595 h 41"/>
                <a:gd name="T54" fmla="*/ 1319 w 83"/>
                <a:gd name="T55" fmla="*/ 595 h 41"/>
                <a:gd name="T56" fmla="*/ 1211 w 83"/>
                <a:gd name="T57" fmla="*/ 712 h 41"/>
                <a:gd name="T58" fmla="*/ 1237 w 83"/>
                <a:gd name="T59" fmla="*/ 668 h 41"/>
                <a:gd name="T60" fmla="*/ 1160 w 83"/>
                <a:gd name="T61" fmla="*/ 668 h 41"/>
                <a:gd name="T62" fmla="*/ 1109 w 83"/>
                <a:gd name="T63" fmla="*/ 644 h 41"/>
                <a:gd name="T64" fmla="*/ 1052 w 83"/>
                <a:gd name="T65" fmla="*/ 761 h 41"/>
                <a:gd name="T66" fmla="*/ 950 w 83"/>
                <a:gd name="T67" fmla="*/ 902 h 41"/>
                <a:gd name="T68" fmla="*/ 898 w 83"/>
                <a:gd name="T69" fmla="*/ 927 h 41"/>
                <a:gd name="T70" fmla="*/ 924 w 83"/>
                <a:gd name="T71" fmla="*/ 859 h 41"/>
                <a:gd name="T72" fmla="*/ 842 w 83"/>
                <a:gd name="T73" fmla="*/ 859 h 41"/>
                <a:gd name="T74" fmla="*/ 790 w 83"/>
                <a:gd name="T75" fmla="*/ 688 h 41"/>
                <a:gd name="T76" fmla="*/ 765 w 83"/>
                <a:gd name="T77" fmla="*/ 668 h 41"/>
                <a:gd name="T78" fmla="*/ 606 w 83"/>
                <a:gd name="T79" fmla="*/ 620 h 41"/>
                <a:gd name="T80" fmla="*/ 580 w 83"/>
                <a:gd name="T81" fmla="*/ 620 h 41"/>
                <a:gd name="T82" fmla="*/ 421 w 83"/>
                <a:gd name="T83" fmla="*/ 571 h 41"/>
                <a:gd name="T84" fmla="*/ 108 w 83"/>
                <a:gd name="T85" fmla="*/ 454 h 41"/>
                <a:gd name="T86" fmla="*/ 0 w 83"/>
                <a:gd name="T87" fmla="*/ 405 h 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3"/>
                <a:gd name="T133" fmla="*/ 0 h 41"/>
                <a:gd name="T134" fmla="*/ 83 w 83"/>
                <a:gd name="T135" fmla="*/ 41 h 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3" h="41">
                  <a:moveTo>
                    <a:pt x="0" y="17"/>
                  </a:moveTo>
                  <a:lnTo>
                    <a:pt x="3" y="17"/>
                  </a:lnTo>
                  <a:lnTo>
                    <a:pt x="4" y="16"/>
                  </a:lnTo>
                  <a:lnTo>
                    <a:pt x="7" y="14"/>
                  </a:lnTo>
                  <a:lnTo>
                    <a:pt x="7" y="13"/>
                  </a:lnTo>
                  <a:lnTo>
                    <a:pt x="8" y="13"/>
                  </a:lnTo>
                  <a:lnTo>
                    <a:pt x="13" y="11"/>
                  </a:lnTo>
                  <a:lnTo>
                    <a:pt x="16" y="10"/>
                  </a:lnTo>
                  <a:lnTo>
                    <a:pt x="20" y="6"/>
                  </a:lnTo>
                  <a:lnTo>
                    <a:pt x="21" y="5"/>
                  </a:lnTo>
                  <a:lnTo>
                    <a:pt x="24" y="2"/>
                  </a:lnTo>
                  <a:lnTo>
                    <a:pt x="26" y="1"/>
                  </a:lnTo>
                  <a:lnTo>
                    <a:pt x="30" y="0"/>
                  </a:lnTo>
                  <a:lnTo>
                    <a:pt x="31" y="1"/>
                  </a:lnTo>
                  <a:lnTo>
                    <a:pt x="29" y="2"/>
                  </a:lnTo>
                  <a:lnTo>
                    <a:pt x="28" y="2"/>
                  </a:lnTo>
                  <a:lnTo>
                    <a:pt x="28" y="4"/>
                  </a:lnTo>
                  <a:lnTo>
                    <a:pt x="25" y="7"/>
                  </a:lnTo>
                  <a:lnTo>
                    <a:pt x="24" y="8"/>
                  </a:lnTo>
                  <a:lnTo>
                    <a:pt x="23" y="9"/>
                  </a:lnTo>
                  <a:lnTo>
                    <a:pt x="23" y="11"/>
                  </a:lnTo>
                  <a:lnTo>
                    <a:pt x="23" y="13"/>
                  </a:lnTo>
                  <a:lnTo>
                    <a:pt x="23" y="12"/>
                  </a:lnTo>
                  <a:lnTo>
                    <a:pt x="26" y="10"/>
                  </a:lnTo>
                  <a:lnTo>
                    <a:pt x="27" y="10"/>
                  </a:lnTo>
                  <a:lnTo>
                    <a:pt x="28" y="10"/>
                  </a:lnTo>
                  <a:lnTo>
                    <a:pt x="33" y="12"/>
                  </a:lnTo>
                  <a:lnTo>
                    <a:pt x="36" y="16"/>
                  </a:lnTo>
                  <a:lnTo>
                    <a:pt x="39" y="15"/>
                  </a:lnTo>
                  <a:lnTo>
                    <a:pt x="41" y="16"/>
                  </a:lnTo>
                  <a:lnTo>
                    <a:pt x="42" y="16"/>
                  </a:lnTo>
                  <a:lnTo>
                    <a:pt x="43" y="16"/>
                  </a:lnTo>
                  <a:lnTo>
                    <a:pt x="44" y="17"/>
                  </a:lnTo>
                  <a:lnTo>
                    <a:pt x="45" y="17"/>
                  </a:lnTo>
                  <a:lnTo>
                    <a:pt x="46" y="15"/>
                  </a:lnTo>
                  <a:lnTo>
                    <a:pt x="49" y="13"/>
                  </a:lnTo>
                  <a:lnTo>
                    <a:pt x="59" y="10"/>
                  </a:lnTo>
                  <a:lnTo>
                    <a:pt x="62" y="9"/>
                  </a:lnTo>
                  <a:lnTo>
                    <a:pt x="64" y="8"/>
                  </a:lnTo>
                  <a:lnTo>
                    <a:pt x="64" y="9"/>
                  </a:lnTo>
                  <a:lnTo>
                    <a:pt x="63" y="10"/>
                  </a:lnTo>
                  <a:lnTo>
                    <a:pt x="63" y="11"/>
                  </a:lnTo>
                  <a:lnTo>
                    <a:pt x="65" y="14"/>
                  </a:lnTo>
                  <a:lnTo>
                    <a:pt x="66" y="14"/>
                  </a:lnTo>
                  <a:lnTo>
                    <a:pt x="68" y="14"/>
                  </a:lnTo>
                  <a:lnTo>
                    <a:pt x="69" y="14"/>
                  </a:lnTo>
                  <a:lnTo>
                    <a:pt x="72" y="13"/>
                  </a:lnTo>
                  <a:lnTo>
                    <a:pt x="73" y="14"/>
                  </a:lnTo>
                  <a:lnTo>
                    <a:pt x="75" y="17"/>
                  </a:lnTo>
                  <a:lnTo>
                    <a:pt x="76" y="18"/>
                  </a:lnTo>
                  <a:lnTo>
                    <a:pt x="79" y="19"/>
                  </a:lnTo>
                  <a:lnTo>
                    <a:pt x="81" y="18"/>
                  </a:lnTo>
                  <a:lnTo>
                    <a:pt x="82" y="19"/>
                  </a:lnTo>
                  <a:lnTo>
                    <a:pt x="83" y="19"/>
                  </a:lnTo>
                  <a:lnTo>
                    <a:pt x="83" y="20"/>
                  </a:lnTo>
                  <a:lnTo>
                    <a:pt x="82" y="21"/>
                  </a:lnTo>
                  <a:lnTo>
                    <a:pt x="80" y="21"/>
                  </a:lnTo>
                  <a:lnTo>
                    <a:pt x="79" y="21"/>
                  </a:lnTo>
                  <a:lnTo>
                    <a:pt x="78" y="21"/>
                  </a:lnTo>
                  <a:lnTo>
                    <a:pt x="76" y="21"/>
                  </a:lnTo>
                  <a:lnTo>
                    <a:pt x="75" y="21"/>
                  </a:lnTo>
                  <a:lnTo>
                    <a:pt x="74" y="21"/>
                  </a:lnTo>
                  <a:lnTo>
                    <a:pt x="71" y="22"/>
                  </a:lnTo>
                  <a:lnTo>
                    <a:pt x="69" y="21"/>
                  </a:lnTo>
                  <a:lnTo>
                    <a:pt x="69" y="22"/>
                  </a:lnTo>
                  <a:lnTo>
                    <a:pt x="69" y="23"/>
                  </a:lnTo>
                  <a:lnTo>
                    <a:pt x="69" y="24"/>
                  </a:lnTo>
                  <a:lnTo>
                    <a:pt x="68" y="23"/>
                  </a:lnTo>
                  <a:lnTo>
                    <a:pt x="66" y="22"/>
                  </a:lnTo>
                  <a:lnTo>
                    <a:pt x="62" y="21"/>
                  </a:lnTo>
                  <a:lnTo>
                    <a:pt x="61" y="22"/>
                  </a:lnTo>
                  <a:lnTo>
                    <a:pt x="60" y="21"/>
                  </a:lnTo>
                  <a:lnTo>
                    <a:pt x="57" y="23"/>
                  </a:lnTo>
                  <a:lnTo>
                    <a:pt x="56" y="23"/>
                  </a:lnTo>
                  <a:lnTo>
                    <a:pt x="55" y="24"/>
                  </a:lnTo>
                  <a:lnTo>
                    <a:pt x="55" y="25"/>
                  </a:lnTo>
                  <a:lnTo>
                    <a:pt x="54" y="25"/>
                  </a:lnTo>
                  <a:lnTo>
                    <a:pt x="52" y="24"/>
                  </a:lnTo>
                  <a:lnTo>
                    <a:pt x="50" y="25"/>
                  </a:lnTo>
                  <a:lnTo>
                    <a:pt x="50" y="26"/>
                  </a:lnTo>
                  <a:lnTo>
                    <a:pt x="50" y="27"/>
                  </a:lnTo>
                  <a:lnTo>
                    <a:pt x="46" y="30"/>
                  </a:lnTo>
                  <a:lnTo>
                    <a:pt x="45" y="30"/>
                  </a:lnTo>
                  <a:lnTo>
                    <a:pt x="47" y="28"/>
                  </a:lnTo>
                  <a:lnTo>
                    <a:pt x="47" y="27"/>
                  </a:lnTo>
                  <a:lnTo>
                    <a:pt x="45" y="27"/>
                  </a:lnTo>
                  <a:lnTo>
                    <a:pt x="44" y="28"/>
                  </a:lnTo>
                  <a:lnTo>
                    <a:pt x="43" y="29"/>
                  </a:lnTo>
                  <a:lnTo>
                    <a:pt x="42" y="28"/>
                  </a:lnTo>
                  <a:lnTo>
                    <a:pt x="42" y="27"/>
                  </a:lnTo>
                  <a:lnTo>
                    <a:pt x="41" y="27"/>
                  </a:lnTo>
                  <a:lnTo>
                    <a:pt x="41" y="29"/>
                  </a:lnTo>
                  <a:lnTo>
                    <a:pt x="40" y="32"/>
                  </a:lnTo>
                  <a:lnTo>
                    <a:pt x="39" y="34"/>
                  </a:lnTo>
                  <a:lnTo>
                    <a:pt x="38" y="36"/>
                  </a:lnTo>
                  <a:lnTo>
                    <a:pt x="36" y="38"/>
                  </a:lnTo>
                  <a:lnTo>
                    <a:pt x="36" y="40"/>
                  </a:lnTo>
                  <a:lnTo>
                    <a:pt x="36" y="41"/>
                  </a:lnTo>
                  <a:lnTo>
                    <a:pt x="34" y="39"/>
                  </a:lnTo>
                  <a:lnTo>
                    <a:pt x="34" y="38"/>
                  </a:lnTo>
                  <a:lnTo>
                    <a:pt x="34" y="37"/>
                  </a:lnTo>
                  <a:lnTo>
                    <a:pt x="35" y="36"/>
                  </a:lnTo>
                  <a:lnTo>
                    <a:pt x="34" y="36"/>
                  </a:lnTo>
                  <a:lnTo>
                    <a:pt x="32" y="36"/>
                  </a:lnTo>
                  <a:lnTo>
                    <a:pt x="33" y="32"/>
                  </a:lnTo>
                  <a:lnTo>
                    <a:pt x="32" y="30"/>
                  </a:lnTo>
                  <a:lnTo>
                    <a:pt x="30" y="29"/>
                  </a:lnTo>
                  <a:lnTo>
                    <a:pt x="28" y="29"/>
                  </a:lnTo>
                  <a:lnTo>
                    <a:pt x="28" y="28"/>
                  </a:lnTo>
                  <a:lnTo>
                    <a:pt x="29" y="28"/>
                  </a:lnTo>
                  <a:lnTo>
                    <a:pt x="28" y="27"/>
                  </a:lnTo>
                  <a:lnTo>
                    <a:pt x="26" y="26"/>
                  </a:lnTo>
                  <a:lnTo>
                    <a:pt x="23" y="26"/>
                  </a:lnTo>
                  <a:lnTo>
                    <a:pt x="22" y="26"/>
                  </a:lnTo>
                  <a:lnTo>
                    <a:pt x="20" y="26"/>
                  </a:lnTo>
                  <a:lnTo>
                    <a:pt x="18" y="24"/>
                  </a:lnTo>
                  <a:lnTo>
                    <a:pt x="16" y="24"/>
                  </a:lnTo>
                  <a:lnTo>
                    <a:pt x="5" y="22"/>
                  </a:lnTo>
                  <a:lnTo>
                    <a:pt x="4" y="21"/>
                  </a:lnTo>
                  <a:lnTo>
                    <a:pt x="4" y="19"/>
                  </a:lnTo>
                  <a:lnTo>
                    <a:pt x="3" y="19"/>
                  </a:lnTo>
                  <a:lnTo>
                    <a:pt x="1" y="18"/>
                  </a:lnTo>
                  <a:lnTo>
                    <a:pt x="0" y="17"/>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74" name="Freeform 58"/>
            <p:cNvSpPr>
              <a:spLocks/>
            </p:cNvSpPr>
            <p:nvPr/>
          </p:nvSpPr>
          <p:spPr bwMode="auto">
            <a:xfrm>
              <a:off x="3879" y="1838"/>
              <a:ext cx="206" cy="351"/>
            </a:xfrm>
            <a:custGeom>
              <a:avLst/>
              <a:gdLst>
                <a:gd name="T0" fmla="*/ 26 w 40"/>
                <a:gd name="T1" fmla="*/ 117 h 72"/>
                <a:gd name="T2" fmla="*/ 108 w 40"/>
                <a:gd name="T3" fmla="*/ 1068 h 72"/>
                <a:gd name="T4" fmla="*/ 108 w 40"/>
                <a:gd name="T5" fmla="*/ 1092 h 72"/>
                <a:gd name="T6" fmla="*/ 108 w 40"/>
                <a:gd name="T7" fmla="*/ 1116 h 72"/>
                <a:gd name="T8" fmla="*/ 108 w 40"/>
                <a:gd name="T9" fmla="*/ 1165 h 72"/>
                <a:gd name="T10" fmla="*/ 134 w 40"/>
                <a:gd name="T11" fmla="*/ 1233 h 72"/>
                <a:gd name="T12" fmla="*/ 160 w 40"/>
                <a:gd name="T13" fmla="*/ 1331 h 72"/>
                <a:gd name="T14" fmla="*/ 108 w 40"/>
                <a:gd name="T15" fmla="*/ 1404 h 72"/>
                <a:gd name="T16" fmla="*/ 108 w 40"/>
                <a:gd name="T17" fmla="*/ 1423 h 72"/>
                <a:gd name="T18" fmla="*/ 52 w 40"/>
                <a:gd name="T19" fmla="*/ 1497 h 72"/>
                <a:gd name="T20" fmla="*/ 0 w 40"/>
                <a:gd name="T21" fmla="*/ 1545 h 72"/>
                <a:gd name="T22" fmla="*/ 0 w 40"/>
                <a:gd name="T23" fmla="*/ 1618 h 72"/>
                <a:gd name="T24" fmla="*/ 0 w 40"/>
                <a:gd name="T25" fmla="*/ 1687 h 72"/>
                <a:gd name="T26" fmla="*/ 0 w 40"/>
                <a:gd name="T27" fmla="*/ 1687 h 72"/>
                <a:gd name="T28" fmla="*/ 0 w 40"/>
                <a:gd name="T29" fmla="*/ 1711 h 72"/>
                <a:gd name="T30" fmla="*/ 0 w 40"/>
                <a:gd name="T31" fmla="*/ 1711 h 72"/>
                <a:gd name="T32" fmla="*/ 26 w 40"/>
                <a:gd name="T33" fmla="*/ 1711 h 72"/>
                <a:gd name="T34" fmla="*/ 52 w 40"/>
                <a:gd name="T35" fmla="*/ 1711 h 72"/>
                <a:gd name="T36" fmla="*/ 52 w 40"/>
                <a:gd name="T37" fmla="*/ 1687 h 72"/>
                <a:gd name="T38" fmla="*/ 52 w 40"/>
                <a:gd name="T39" fmla="*/ 1662 h 72"/>
                <a:gd name="T40" fmla="*/ 134 w 40"/>
                <a:gd name="T41" fmla="*/ 1662 h 72"/>
                <a:gd name="T42" fmla="*/ 211 w 40"/>
                <a:gd name="T43" fmla="*/ 1638 h 72"/>
                <a:gd name="T44" fmla="*/ 319 w 40"/>
                <a:gd name="T45" fmla="*/ 1687 h 72"/>
                <a:gd name="T46" fmla="*/ 319 w 40"/>
                <a:gd name="T47" fmla="*/ 1687 h 72"/>
                <a:gd name="T48" fmla="*/ 345 w 40"/>
                <a:gd name="T49" fmla="*/ 1687 h 72"/>
                <a:gd name="T50" fmla="*/ 371 w 40"/>
                <a:gd name="T51" fmla="*/ 1618 h 72"/>
                <a:gd name="T52" fmla="*/ 422 w 40"/>
                <a:gd name="T53" fmla="*/ 1618 h 72"/>
                <a:gd name="T54" fmla="*/ 453 w 40"/>
                <a:gd name="T55" fmla="*/ 1638 h 72"/>
                <a:gd name="T56" fmla="*/ 479 w 40"/>
                <a:gd name="T57" fmla="*/ 1662 h 72"/>
                <a:gd name="T58" fmla="*/ 505 w 40"/>
                <a:gd name="T59" fmla="*/ 1638 h 72"/>
                <a:gd name="T60" fmla="*/ 530 w 40"/>
                <a:gd name="T61" fmla="*/ 1545 h 72"/>
                <a:gd name="T62" fmla="*/ 556 w 40"/>
                <a:gd name="T63" fmla="*/ 1521 h 72"/>
                <a:gd name="T64" fmla="*/ 582 w 40"/>
                <a:gd name="T65" fmla="*/ 1521 h 72"/>
                <a:gd name="T66" fmla="*/ 639 w 40"/>
                <a:gd name="T67" fmla="*/ 1570 h 72"/>
                <a:gd name="T68" fmla="*/ 716 w 40"/>
                <a:gd name="T69" fmla="*/ 1570 h 72"/>
                <a:gd name="T70" fmla="*/ 742 w 40"/>
                <a:gd name="T71" fmla="*/ 1497 h 72"/>
                <a:gd name="T72" fmla="*/ 875 w 40"/>
                <a:gd name="T73" fmla="*/ 1331 h 72"/>
                <a:gd name="T74" fmla="*/ 875 w 40"/>
                <a:gd name="T75" fmla="*/ 1258 h 72"/>
                <a:gd name="T76" fmla="*/ 901 w 40"/>
                <a:gd name="T77" fmla="*/ 1258 h 72"/>
                <a:gd name="T78" fmla="*/ 984 w 40"/>
                <a:gd name="T79" fmla="*/ 1258 h 72"/>
                <a:gd name="T80" fmla="*/ 1009 w 40"/>
                <a:gd name="T81" fmla="*/ 1233 h 72"/>
                <a:gd name="T82" fmla="*/ 1061 w 40"/>
                <a:gd name="T83" fmla="*/ 1214 h 72"/>
                <a:gd name="T84" fmla="*/ 1061 w 40"/>
                <a:gd name="T85" fmla="*/ 1189 h 72"/>
                <a:gd name="T86" fmla="*/ 1061 w 40"/>
                <a:gd name="T87" fmla="*/ 1116 h 72"/>
                <a:gd name="T88" fmla="*/ 1061 w 40"/>
                <a:gd name="T89" fmla="*/ 1116 h 72"/>
                <a:gd name="T90" fmla="*/ 1061 w 40"/>
                <a:gd name="T91" fmla="*/ 1068 h 72"/>
                <a:gd name="T92" fmla="*/ 927 w 40"/>
                <a:gd name="T93" fmla="*/ 24 h 72"/>
                <a:gd name="T94" fmla="*/ 927 w 40"/>
                <a:gd name="T95" fmla="*/ 0 h 72"/>
                <a:gd name="T96" fmla="*/ 237 w 40"/>
                <a:gd name="T97" fmla="*/ 73 h 72"/>
                <a:gd name="T98" fmla="*/ 211 w 40"/>
                <a:gd name="T99" fmla="*/ 97 h 72"/>
                <a:gd name="T100" fmla="*/ 160 w 40"/>
                <a:gd name="T101" fmla="*/ 117 h 72"/>
                <a:gd name="T102" fmla="*/ 134 w 40"/>
                <a:gd name="T103" fmla="*/ 141 h 72"/>
                <a:gd name="T104" fmla="*/ 77 w 40"/>
                <a:gd name="T105" fmla="*/ 141 h 72"/>
                <a:gd name="T106" fmla="*/ 26 w 40"/>
                <a:gd name="T107" fmla="*/ 117 h 72"/>
                <a:gd name="T108" fmla="*/ 26 w 40"/>
                <a:gd name="T109" fmla="*/ 117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
                <a:gd name="T166" fmla="*/ 0 h 72"/>
                <a:gd name="T167" fmla="*/ 40 w 40"/>
                <a:gd name="T168" fmla="*/ 72 h 7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 h="72">
                  <a:moveTo>
                    <a:pt x="1" y="5"/>
                  </a:moveTo>
                  <a:lnTo>
                    <a:pt x="4" y="45"/>
                  </a:lnTo>
                  <a:lnTo>
                    <a:pt x="4" y="46"/>
                  </a:lnTo>
                  <a:lnTo>
                    <a:pt x="4" y="47"/>
                  </a:lnTo>
                  <a:lnTo>
                    <a:pt x="4" y="49"/>
                  </a:lnTo>
                  <a:lnTo>
                    <a:pt x="5" y="52"/>
                  </a:lnTo>
                  <a:lnTo>
                    <a:pt x="6" y="56"/>
                  </a:lnTo>
                  <a:lnTo>
                    <a:pt x="4" y="59"/>
                  </a:lnTo>
                  <a:lnTo>
                    <a:pt x="4" y="60"/>
                  </a:lnTo>
                  <a:lnTo>
                    <a:pt x="2" y="63"/>
                  </a:lnTo>
                  <a:lnTo>
                    <a:pt x="0" y="65"/>
                  </a:lnTo>
                  <a:lnTo>
                    <a:pt x="0" y="68"/>
                  </a:lnTo>
                  <a:lnTo>
                    <a:pt x="0" y="71"/>
                  </a:lnTo>
                  <a:lnTo>
                    <a:pt x="0" y="72"/>
                  </a:lnTo>
                  <a:lnTo>
                    <a:pt x="1" y="72"/>
                  </a:lnTo>
                  <a:lnTo>
                    <a:pt x="2" y="72"/>
                  </a:lnTo>
                  <a:lnTo>
                    <a:pt x="2" y="71"/>
                  </a:lnTo>
                  <a:lnTo>
                    <a:pt x="2" y="70"/>
                  </a:lnTo>
                  <a:lnTo>
                    <a:pt x="5" y="70"/>
                  </a:lnTo>
                  <a:lnTo>
                    <a:pt x="8" y="69"/>
                  </a:lnTo>
                  <a:lnTo>
                    <a:pt x="12" y="71"/>
                  </a:lnTo>
                  <a:lnTo>
                    <a:pt x="13" y="71"/>
                  </a:lnTo>
                  <a:lnTo>
                    <a:pt x="14" y="68"/>
                  </a:lnTo>
                  <a:lnTo>
                    <a:pt x="16" y="68"/>
                  </a:lnTo>
                  <a:lnTo>
                    <a:pt x="17" y="69"/>
                  </a:lnTo>
                  <a:lnTo>
                    <a:pt x="18" y="70"/>
                  </a:lnTo>
                  <a:lnTo>
                    <a:pt x="19" y="69"/>
                  </a:lnTo>
                  <a:lnTo>
                    <a:pt x="20" y="65"/>
                  </a:lnTo>
                  <a:lnTo>
                    <a:pt x="21" y="64"/>
                  </a:lnTo>
                  <a:lnTo>
                    <a:pt x="22" y="64"/>
                  </a:lnTo>
                  <a:lnTo>
                    <a:pt x="24" y="66"/>
                  </a:lnTo>
                  <a:lnTo>
                    <a:pt x="27" y="66"/>
                  </a:lnTo>
                  <a:lnTo>
                    <a:pt x="28" y="63"/>
                  </a:lnTo>
                  <a:lnTo>
                    <a:pt x="33" y="56"/>
                  </a:lnTo>
                  <a:lnTo>
                    <a:pt x="33" y="53"/>
                  </a:lnTo>
                  <a:lnTo>
                    <a:pt x="34" y="53"/>
                  </a:lnTo>
                  <a:lnTo>
                    <a:pt x="37" y="53"/>
                  </a:lnTo>
                  <a:lnTo>
                    <a:pt x="38" y="52"/>
                  </a:lnTo>
                  <a:lnTo>
                    <a:pt x="40" y="51"/>
                  </a:lnTo>
                  <a:lnTo>
                    <a:pt x="40" y="50"/>
                  </a:lnTo>
                  <a:lnTo>
                    <a:pt x="40" y="47"/>
                  </a:lnTo>
                  <a:lnTo>
                    <a:pt x="40" y="45"/>
                  </a:lnTo>
                  <a:lnTo>
                    <a:pt x="35" y="1"/>
                  </a:lnTo>
                  <a:lnTo>
                    <a:pt x="35" y="0"/>
                  </a:lnTo>
                  <a:lnTo>
                    <a:pt x="9" y="3"/>
                  </a:lnTo>
                  <a:lnTo>
                    <a:pt x="8" y="4"/>
                  </a:lnTo>
                  <a:lnTo>
                    <a:pt x="6" y="5"/>
                  </a:lnTo>
                  <a:lnTo>
                    <a:pt x="5" y="6"/>
                  </a:lnTo>
                  <a:lnTo>
                    <a:pt x="3" y="6"/>
                  </a:lnTo>
                  <a:lnTo>
                    <a:pt x="1" y="5"/>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75" name="Freeform 59"/>
            <p:cNvSpPr>
              <a:spLocks/>
            </p:cNvSpPr>
            <p:nvPr/>
          </p:nvSpPr>
          <p:spPr bwMode="auto">
            <a:xfrm>
              <a:off x="3665" y="2423"/>
              <a:ext cx="240" cy="405"/>
            </a:xfrm>
            <a:custGeom>
              <a:avLst/>
              <a:gdLst>
                <a:gd name="T0" fmla="*/ 1149 w 47"/>
                <a:gd name="T1" fmla="*/ 0 h 83"/>
                <a:gd name="T2" fmla="*/ 393 w 47"/>
                <a:gd name="T3" fmla="*/ 49 h 83"/>
                <a:gd name="T4" fmla="*/ 393 w 47"/>
                <a:gd name="T5" fmla="*/ 73 h 83"/>
                <a:gd name="T6" fmla="*/ 311 w 47"/>
                <a:gd name="T7" fmla="*/ 117 h 83"/>
                <a:gd name="T8" fmla="*/ 311 w 47"/>
                <a:gd name="T9" fmla="*/ 190 h 83"/>
                <a:gd name="T10" fmla="*/ 311 w 47"/>
                <a:gd name="T11" fmla="*/ 263 h 83"/>
                <a:gd name="T12" fmla="*/ 286 w 47"/>
                <a:gd name="T13" fmla="*/ 288 h 83"/>
                <a:gd name="T14" fmla="*/ 235 w 47"/>
                <a:gd name="T15" fmla="*/ 332 h 83"/>
                <a:gd name="T16" fmla="*/ 184 w 47"/>
                <a:gd name="T17" fmla="*/ 381 h 83"/>
                <a:gd name="T18" fmla="*/ 158 w 47"/>
                <a:gd name="T19" fmla="*/ 405 h 83"/>
                <a:gd name="T20" fmla="*/ 158 w 47"/>
                <a:gd name="T21" fmla="*/ 454 h 83"/>
                <a:gd name="T22" fmla="*/ 133 w 47"/>
                <a:gd name="T23" fmla="*/ 498 h 83"/>
                <a:gd name="T24" fmla="*/ 133 w 47"/>
                <a:gd name="T25" fmla="*/ 522 h 83"/>
                <a:gd name="T26" fmla="*/ 102 w 47"/>
                <a:gd name="T27" fmla="*/ 595 h 83"/>
                <a:gd name="T28" fmla="*/ 77 w 47"/>
                <a:gd name="T29" fmla="*/ 644 h 83"/>
                <a:gd name="T30" fmla="*/ 102 w 47"/>
                <a:gd name="T31" fmla="*/ 712 h 83"/>
                <a:gd name="T32" fmla="*/ 133 w 47"/>
                <a:gd name="T33" fmla="*/ 737 h 83"/>
                <a:gd name="T34" fmla="*/ 133 w 47"/>
                <a:gd name="T35" fmla="*/ 786 h 83"/>
                <a:gd name="T36" fmla="*/ 133 w 47"/>
                <a:gd name="T37" fmla="*/ 786 h 83"/>
                <a:gd name="T38" fmla="*/ 133 w 47"/>
                <a:gd name="T39" fmla="*/ 810 h 83"/>
                <a:gd name="T40" fmla="*/ 133 w 47"/>
                <a:gd name="T41" fmla="*/ 810 h 83"/>
                <a:gd name="T42" fmla="*/ 102 w 47"/>
                <a:gd name="T43" fmla="*/ 859 h 83"/>
                <a:gd name="T44" fmla="*/ 133 w 47"/>
                <a:gd name="T45" fmla="*/ 883 h 83"/>
                <a:gd name="T46" fmla="*/ 102 w 47"/>
                <a:gd name="T47" fmla="*/ 903 h 83"/>
                <a:gd name="T48" fmla="*/ 158 w 47"/>
                <a:gd name="T49" fmla="*/ 1000 h 83"/>
                <a:gd name="T50" fmla="*/ 158 w 47"/>
                <a:gd name="T51" fmla="*/ 1073 h 83"/>
                <a:gd name="T52" fmla="*/ 184 w 47"/>
                <a:gd name="T53" fmla="*/ 1117 h 83"/>
                <a:gd name="T54" fmla="*/ 209 w 47"/>
                <a:gd name="T55" fmla="*/ 1142 h 83"/>
                <a:gd name="T56" fmla="*/ 209 w 47"/>
                <a:gd name="T57" fmla="*/ 1166 h 83"/>
                <a:gd name="T58" fmla="*/ 158 w 47"/>
                <a:gd name="T59" fmla="*/ 1191 h 83"/>
                <a:gd name="T60" fmla="*/ 158 w 47"/>
                <a:gd name="T61" fmla="*/ 1215 h 83"/>
                <a:gd name="T62" fmla="*/ 133 w 47"/>
                <a:gd name="T63" fmla="*/ 1283 h 83"/>
                <a:gd name="T64" fmla="*/ 77 w 47"/>
                <a:gd name="T65" fmla="*/ 1405 h 83"/>
                <a:gd name="T66" fmla="*/ 0 w 47"/>
                <a:gd name="T67" fmla="*/ 1571 h 83"/>
                <a:gd name="T68" fmla="*/ 0 w 47"/>
                <a:gd name="T69" fmla="*/ 1688 h 83"/>
                <a:gd name="T70" fmla="*/ 705 w 47"/>
                <a:gd name="T71" fmla="*/ 1669 h 83"/>
                <a:gd name="T72" fmla="*/ 705 w 47"/>
                <a:gd name="T73" fmla="*/ 1688 h 83"/>
                <a:gd name="T74" fmla="*/ 679 w 47"/>
                <a:gd name="T75" fmla="*/ 1737 h 83"/>
                <a:gd name="T76" fmla="*/ 705 w 47"/>
                <a:gd name="T77" fmla="*/ 1835 h 83"/>
                <a:gd name="T78" fmla="*/ 756 w 47"/>
                <a:gd name="T79" fmla="*/ 1903 h 83"/>
                <a:gd name="T80" fmla="*/ 781 w 47"/>
                <a:gd name="T81" fmla="*/ 1976 h 83"/>
                <a:gd name="T82" fmla="*/ 832 w 47"/>
                <a:gd name="T83" fmla="*/ 1976 h 83"/>
                <a:gd name="T84" fmla="*/ 914 w 47"/>
                <a:gd name="T85" fmla="*/ 1927 h 83"/>
                <a:gd name="T86" fmla="*/ 1067 w 47"/>
                <a:gd name="T87" fmla="*/ 1879 h 83"/>
                <a:gd name="T88" fmla="*/ 1123 w 47"/>
                <a:gd name="T89" fmla="*/ 1879 h 83"/>
                <a:gd name="T90" fmla="*/ 1174 w 47"/>
                <a:gd name="T91" fmla="*/ 1859 h 83"/>
                <a:gd name="T92" fmla="*/ 1200 w 47"/>
                <a:gd name="T93" fmla="*/ 1879 h 83"/>
                <a:gd name="T94" fmla="*/ 1226 w 47"/>
                <a:gd name="T95" fmla="*/ 1903 h 83"/>
                <a:gd name="T96" fmla="*/ 1226 w 47"/>
                <a:gd name="T97" fmla="*/ 1879 h 83"/>
                <a:gd name="T98" fmla="*/ 1149 w 47"/>
                <a:gd name="T99" fmla="*/ 1283 h 83"/>
                <a:gd name="T100" fmla="*/ 1149 w 47"/>
                <a:gd name="T101" fmla="*/ 1239 h 83"/>
                <a:gd name="T102" fmla="*/ 1174 w 47"/>
                <a:gd name="T103" fmla="*/ 49 h 83"/>
                <a:gd name="T104" fmla="*/ 1149 w 47"/>
                <a:gd name="T105" fmla="*/ 0 h 83"/>
                <a:gd name="T106" fmla="*/ 1149 w 47"/>
                <a:gd name="T107" fmla="*/ 0 h 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83"/>
                <a:gd name="T164" fmla="*/ 47 w 47"/>
                <a:gd name="T165" fmla="*/ 83 h 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83">
                  <a:moveTo>
                    <a:pt x="44" y="0"/>
                  </a:moveTo>
                  <a:lnTo>
                    <a:pt x="15" y="2"/>
                  </a:lnTo>
                  <a:lnTo>
                    <a:pt x="15" y="3"/>
                  </a:lnTo>
                  <a:lnTo>
                    <a:pt x="12" y="5"/>
                  </a:lnTo>
                  <a:lnTo>
                    <a:pt x="12" y="8"/>
                  </a:lnTo>
                  <a:lnTo>
                    <a:pt x="12" y="11"/>
                  </a:lnTo>
                  <a:lnTo>
                    <a:pt x="11" y="12"/>
                  </a:lnTo>
                  <a:lnTo>
                    <a:pt x="9" y="14"/>
                  </a:lnTo>
                  <a:lnTo>
                    <a:pt x="7" y="16"/>
                  </a:lnTo>
                  <a:lnTo>
                    <a:pt x="6" y="17"/>
                  </a:lnTo>
                  <a:lnTo>
                    <a:pt x="6" y="19"/>
                  </a:lnTo>
                  <a:lnTo>
                    <a:pt x="5" y="21"/>
                  </a:lnTo>
                  <a:lnTo>
                    <a:pt x="5" y="22"/>
                  </a:lnTo>
                  <a:lnTo>
                    <a:pt x="4" y="25"/>
                  </a:lnTo>
                  <a:lnTo>
                    <a:pt x="3" y="27"/>
                  </a:lnTo>
                  <a:lnTo>
                    <a:pt x="4" y="30"/>
                  </a:lnTo>
                  <a:lnTo>
                    <a:pt x="5" y="31"/>
                  </a:lnTo>
                  <a:lnTo>
                    <a:pt x="5" y="33"/>
                  </a:lnTo>
                  <a:lnTo>
                    <a:pt x="5" y="34"/>
                  </a:lnTo>
                  <a:lnTo>
                    <a:pt x="4" y="36"/>
                  </a:lnTo>
                  <a:lnTo>
                    <a:pt x="5" y="37"/>
                  </a:lnTo>
                  <a:lnTo>
                    <a:pt x="4" y="38"/>
                  </a:lnTo>
                  <a:lnTo>
                    <a:pt x="6" y="42"/>
                  </a:lnTo>
                  <a:lnTo>
                    <a:pt x="6" y="45"/>
                  </a:lnTo>
                  <a:lnTo>
                    <a:pt x="7" y="47"/>
                  </a:lnTo>
                  <a:lnTo>
                    <a:pt x="8" y="48"/>
                  </a:lnTo>
                  <a:lnTo>
                    <a:pt x="8" y="49"/>
                  </a:lnTo>
                  <a:lnTo>
                    <a:pt x="6" y="50"/>
                  </a:lnTo>
                  <a:lnTo>
                    <a:pt x="6" y="51"/>
                  </a:lnTo>
                  <a:lnTo>
                    <a:pt x="5" y="54"/>
                  </a:lnTo>
                  <a:lnTo>
                    <a:pt x="3" y="59"/>
                  </a:lnTo>
                  <a:lnTo>
                    <a:pt x="0" y="66"/>
                  </a:lnTo>
                  <a:lnTo>
                    <a:pt x="0" y="71"/>
                  </a:lnTo>
                  <a:lnTo>
                    <a:pt x="27" y="70"/>
                  </a:lnTo>
                  <a:lnTo>
                    <a:pt x="27" y="71"/>
                  </a:lnTo>
                  <a:lnTo>
                    <a:pt x="26" y="73"/>
                  </a:lnTo>
                  <a:lnTo>
                    <a:pt x="27" y="77"/>
                  </a:lnTo>
                  <a:lnTo>
                    <a:pt x="29" y="80"/>
                  </a:lnTo>
                  <a:lnTo>
                    <a:pt x="30" y="83"/>
                  </a:lnTo>
                  <a:lnTo>
                    <a:pt x="32" y="83"/>
                  </a:lnTo>
                  <a:lnTo>
                    <a:pt x="35" y="81"/>
                  </a:lnTo>
                  <a:lnTo>
                    <a:pt x="41" y="79"/>
                  </a:lnTo>
                  <a:lnTo>
                    <a:pt x="43" y="79"/>
                  </a:lnTo>
                  <a:lnTo>
                    <a:pt x="45" y="78"/>
                  </a:lnTo>
                  <a:lnTo>
                    <a:pt x="46" y="79"/>
                  </a:lnTo>
                  <a:lnTo>
                    <a:pt x="47" y="80"/>
                  </a:lnTo>
                  <a:lnTo>
                    <a:pt x="47" y="79"/>
                  </a:lnTo>
                  <a:lnTo>
                    <a:pt x="44" y="54"/>
                  </a:lnTo>
                  <a:lnTo>
                    <a:pt x="44" y="52"/>
                  </a:lnTo>
                  <a:lnTo>
                    <a:pt x="45" y="2"/>
                  </a:lnTo>
                  <a:lnTo>
                    <a:pt x="44" y="0"/>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76" name="Freeform 60"/>
            <p:cNvSpPr>
              <a:spLocks/>
            </p:cNvSpPr>
            <p:nvPr/>
          </p:nvSpPr>
          <p:spPr bwMode="auto">
            <a:xfrm>
              <a:off x="4331" y="1721"/>
              <a:ext cx="404" cy="249"/>
            </a:xfrm>
            <a:custGeom>
              <a:avLst/>
              <a:gdLst>
                <a:gd name="T0" fmla="*/ 496 w 79"/>
                <a:gd name="T1" fmla="*/ 1167 h 51"/>
                <a:gd name="T2" fmla="*/ 1437 w 79"/>
                <a:gd name="T3" fmla="*/ 1001 h 51"/>
                <a:gd name="T4" fmla="*/ 1729 w 79"/>
                <a:gd name="T5" fmla="*/ 952 h 51"/>
                <a:gd name="T6" fmla="*/ 1754 w 79"/>
                <a:gd name="T7" fmla="*/ 952 h 51"/>
                <a:gd name="T8" fmla="*/ 1754 w 79"/>
                <a:gd name="T9" fmla="*/ 928 h 51"/>
                <a:gd name="T10" fmla="*/ 1754 w 79"/>
                <a:gd name="T11" fmla="*/ 908 h 51"/>
                <a:gd name="T12" fmla="*/ 1780 w 79"/>
                <a:gd name="T13" fmla="*/ 884 h 51"/>
                <a:gd name="T14" fmla="*/ 1831 w 79"/>
                <a:gd name="T15" fmla="*/ 884 h 51"/>
                <a:gd name="T16" fmla="*/ 1856 w 79"/>
                <a:gd name="T17" fmla="*/ 884 h 51"/>
                <a:gd name="T18" fmla="*/ 1933 w 79"/>
                <a:gd name="T19" fmla="*/ 835 h 51"/>
                <a:gd name="T20" fmla="*/ 1933 w 79"/>
                <a:gd name="T21" fmla="*/ 786 h 51"/>
                <a:gd name="T22" fmla="*/ 2015 w 79"/>
                <a:gd name="T23" fmla="*/ 737 h 51"/>
                <a:gd name="T24" fmla="*/ 2066 w 79"/>
                <a:gd name="T25" fmla="*/ 713 h 51"/>
                <a:gd name="T26" fmla="*/ 2066 w 79"/>
                <a:gd name="T27" fmla="*/ 693 h 51"/>
                <a:gd name="T28" fmla="*/ 2015 w 79"/>
                <a:gd name="T29" fmla="*/ 669 h 51"/>
                <a:gd name="T30" fmla="*/ 1989 w 79"/>
                <a:gd name="T31" fmla="*/ 644 h 51"/>
                <a:gd name="T32" fmla="*/ 1964 w 79"/>
                <a:gd name="T33" fmla="*/ 644 h 51"/>
                <a:gd name="T34" fmla="*/ 1964 w 79"/>
                <a:gd name="T35" fmla="*/ 620 h 51"/>
                <a:gd name="T36" fmla="*/ 1907 w 79"/>
                <a:gd name="T37" fmla="*/ 620 h 51"/>
                <a:gd name="T38" fmla="*/ 1907 w 79"/>
                <a:gd name="T39" fmla="*/ 571 h 51"/>
                <a:gd name="T40" fmla="*/ 1856 w 79"/>
                <a:gd name="T41" fmla="*/ 571 h 51"/>
                <a:gd name="T42" fmla="*/ 1856 w 79"/>
                <a:gd name="T43" fmla="*/ 547 h 51"/>
                <a:gd name="T44" fmla="*/ 1856 w 79"/>
                <a:gd name="T45" fmla="*/ 478 h 51"/>
                <a:gd name="T46" fmla="*/ 1882 w 79"/>
                <a:gd name="T47" fmla="*/ 478 h 51"/>
                <a:gd name="T48" fmla="*/ 1856 w 79"/>
                <a:gd name="T49" fmla="*/ 430 h 51"/>
                <a:gd name="T50" fmla="*/ 1831 w 79"/>
                <a:gd name="T51" fmla="*/ 405 h 51"/>
                <a:gd name="T52" fmla="*/ 1831 w 79"/>
                <a:gd name="T53" fmla="*/ 405 h 51"/>
                <a:gd name="T54" fmla="*/ 1856 w 79"/>
                <a:gd name="T55" fmla="*/ 381 h 51"/>
                <a:gd name="T56" fmla="*/ 1882 w 79"/>
                <a:gd name="T57" fmla="*/ 356 h 51"/>
                <a:gd name="T58" fmla="*/ 1907 w 79"/>
                <a:gd name="T59" fmla="*/ 288 h 51"/>
                <a:gd name="T60" fmla="*/ 1907 w 79"/>
                <a:gd name="T61" fmla="*/ 264 h 51"/>
                <a:gd name="T62" fmla="*/ 1933 w 79"/>
                <a:gd name="T63" fmla="*/ 239 h 51"/>
                <a:gd name="T64" fmla="*/ 1933 w 79"/>
                <a:gd name="T65" fmla="*/ 215 h 51"/>
                <a:gd name="T66" fmla="*/ 1907 w 79"/>
                <a:gd name="T67" fmla="*/ 215 h 51"/>
                <a:gd name="T68" fmla="*/ 1831 w 79"/>
                <a:gd name="T69" fmla="*/ 190 h 51"/>
                <a:gd name="T70" fmla="*/ 1831 w 79"/>
                <a:gd name="T71" fmla="*/ 190 h 51"/>
                <a:gd name="T72" fmla="*/ 1805 w 79"/>
                <a:gd name="T73" fmla="*/ 166 h 51"/>
                <a:gd name="T74" fmla="*/ 1805 w 79"/>
                <a:gd name="T75" fmla="*/ 142 h 51"/>
                <a:gd name="T76" fmla="*/ 1754 w 79"/>
                <a:gd name="T77" fmla="*/ 73 h 51"/>
                <a:gd name="T78" fmla="*/ 1729 w 79"/>
                <a:gd name="T79" fmla="*/ 73 h 51"/>
                <a:gd name="T80" fmla="*/ 1729 w 79"/>
                <a:gd name="T81" fmla="*/ 49 h 51"/>
                <a:gd name="T82" fmla="*/ 1698 w 79"/>
                <a:gd name="T83" fmla="*/ 49 h 51"/>
                <a:gd name="T84" fmla="*/ 1698 w 79"/>
                <a:gd name="T85" fmla="*/ 49 h 51"/>
                <a:gd name="T86" fmla="*/ 1698 w 79"/>
                <a:gd name="T87" fmla="*/ 24 h 51"/>
                <a:gd name="T88" fmla="*/ 1672 w 79"/>
                <a:gd name="T89" fmla="*/ 0 h 51"/>
                <a:gd name="T90" fmla="*/ 235 w 79"/>
                <a:gd name="T91" fmla="*/ 264 h 51"/>
                <a:gd name="T92" fmla="*/ 210 w 79"/>
                <a:gd name="T93" fmla="*/ 166 h 51"/>
                <a:gd name="T94" fmla="*/ 133 w 79"/>
                <a:gd name="T95" fmla="*/ 239 h 51"/>
                <a:gd name="T96" fmla="*/ 133 w 79"/>
                <a:gd name="T97" fmla="*/ 239 h 51"/>
                <a:gd name="T98" fmla="*/ 102 w 79"/>
                <a:gd name="T99" fmla="*/ 215 h 51"/>
                <a:gd name="T100" fmla="*/ 102 w 79"/>
                <a:gd name="T101" fmla="*/ 215 h 51"/>
                <a:gd name="T102" fmla="*/ 77 w 79"/>
                <a:gd name="T103" fmla="*/ 264 h 51"/>
                <a:gd name="T104" fmla="*/ 26 w 79"/>
                <a:gd name="T105" fmla="*/ 308 h 51"/>
                <a:gd name="T106" fmla="*/ 0 w 79"/>
                <a:gd name="T107" fmla="*/ 332 h 51"/>
                <a:gd name="T108" fmla="*/ 102 w 79"/>
                <a:gd name="T109" fmla="*/ 859 h 51"/>
                <a:gd name="T110" fmla="*/ 159 w 79"/>
                <a:gd name="T111" fmla="*/ 1216 h 51"/>
                <a:gd name="T112" fmla="*/ 496 w 79"/>
                <a:gd name="T113" fmla="*/ 1167 h 51"/>
                <a:gd name="T114" fmla="*/ 496 w 79"/>
                <a:gd name="T115" fmla="*/ 1167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9"/>
                <a:gd name="T175" fmla="*/ 0 h 51"/>
                <a:gd name="T176" fmla="*/ 79 w 7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9" h="51">
                  <a:moveTo>
                    <a:pt x="19" y="49"/>
                  </a:moveTo>
                  <a:lnTo>
                    <a:pt x="55" y="42"/>
                  </a:lnTo>
                  <a:lnTo>
                    <a:pt x="66" y="40"/>
                  </a:lnTo>
                  <a:lnTo>
                    <a:pt x="67" y="40"/>
                  </a:lnTo>
                  <a:lnTo>
                    <a:pt x="67" y="39"/>
                  </a:lnTo>
                  <a:lnTo>
                    <a:pt x="67" y="38"/>
                  </a:lnTo>
                  <a:lnTo>
                    <a:pt x="68" y="37"/>
                  </a:lnTo>
                  <a:lnTo>
                    <a:pt x="70" y="37"/>
                  </a:lnTo>
                  <a:lnTo>
                    <a:pt x="71" y="37"/>
                  </a:lnTo>
                  <a:lnTo>
                    <a:pt x="74" y="35"/>
                  </a:lnTo>
                  <a:lnTo>
                    <a:pt x="74" y="33"/>
                  </a:lnTo>
                  <a:lnTo>
                    <a:pt x="77" y="31"/>
                  </a:lnTo>
                  <a:lnTo>
                    <a:pt x="79" y="30"/>
                  </a:lnTo>
                  <a:lnTo>
                    <a:pt x="79" y="29"/>
                  </a:lnTo>
                  <a:lnTo>
                    <a:pt x="77" y="28"/>
                  </a:lnTo>
                  <a:lnTo>
                    <a:pt x="76" y="27"/>
                  </a:lnTo>
                  <a:lnTo>
                    <a:pt x="75" y="27"/>
                  </a:lnTo>
                  <a:lnTo>
                    <a:pt x="75" y="26"/>
                  </a:lnTo>
                  <a:lnTo>
                    <a:pt x="73" y="26"/>
                  </a:lnTo>
                  <a:lnTo>
                    <a:pt x="73" y="24"/>
                  </a:lnTo>
                  <a:lnTo>
                    <a:pt x="71" y="24"/>
                  </a:lnTo>
                  <a:lnTo>
                    <a:pt x="71" y="23"/>
                  </a:lnTo>
                  <a:lnTo>
                    <a:pt x="71" y="20"/>
                  </a:lnTo>
                  <a:lnTo>
                    <a:pt x="72" y="20"/>
                  </a:lnTo>
                  <a:lnTo>
                    <a:pt x="71" y="18"/>
                  </a:lnTo>
                  <a:lnTo>
                    <a:pt x="70" y="17"/>
                  </a:lnTo>
                  <a:lnTo>
                    <a:pt x="71" y="16"/>
                  </a:lnTo>
                  <a:lnTo>
                    <a:pt x="72" y="15"/>
                  </a:lnTo>
                  <a:lnTo>
                    <a:pt x="73" y="12"/>
                  </a:lnTo>
                  <a:lnTo>
                    <a:pt x="73" y="11"/>
                  </a:lnTo>
                  <a:lnTo>
                    <a:pt x="74" y="10"/>
                  </a:lnTo>
                  <a:lnTo>
                    <a:pt x="74" y="9"/>
                  </a:lnTo>
                  <a:lnTo>
                    <a:pt x="73" y="9"/>
                  </a:lnTo>
                  <a:lnTo>
                    <a:pt x="70" y="8"/>
                  </a:lnTo>
                  <a:lnTo>
                    <a:pt x="69" y="7"/>
                  </a:lnTo>
                  <a:lnTo>
                    <a:pt x="69" y="6"/>
                  </a:lnTo>
                  <a:lnTo>
                    <a:pt x="67" y="3"/>
                  </a:lnTo>
                  <a:lnTo>
                    <a:pt x="66" y="3"/>
                  </a:lnTo>
                  <a:lnTo>
                    <a:pt x="66" y="2"/>
                  </a:lnTo>
                  <a:lnTo>
                    <a:pt x="65" y="2"/>
                  </a:lnTo>
                  <a:lnTo>
                    <a:pt x="65" y="1"/>
                  </a:lnTo>
                  <a:lnTo>
                    <a:pt x="64" y="0"/>
                  </a:lnTo>
                  <a:lnTo>
                    <a:pt x="9" y="11"/>
                  </a:lnTo>
                  <a:lnTo>
                    <a:pt x="8" y="7"/>
                  </a:lnTo>
                  <a:lnTo>
                    <a:pt x="5" y="10"/>
                  </a:lnTo>
                  <a:lnTo>
                    <a:pt x="4" y="9"/>
                  </a:lnTo>
                  <a:lnTo>
                    <a:pt x="3" y="11"/>
                  </a:lnTo>
                  <a:lnTo>
                    <a:pt x="1" y="13"/>
                  </a:lnTo>
                  <a:lnTo>
                    <a:pt x="0" y="14"/>
                  </a:lnTo>
                  <a:lnTo>
                    <a:pt x="4" y="36"/>
                  </a:lnTo>
                  <a:lnTo>
                    <a:pt x="6" y="51"/>
                  </a:lnTo>
                  <a:lnTo>
                    <a:pt x="19" y="49"/>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77" name="Freeform 61"/>
            <p:cNvSpPr>
              <a:spLocks/>
            </p:cNvSpPr>
            <p:nvPr/>
          </p:nvSpPr>
          <p:spPr bwMode="auto">
            <a:xfrm>
              <a:off x="4197" y="1970"/>
              <a:ext cx="523" cy="287"/>
            </a:xfrm>
            <a:custGeom>
              <a:avLst/>
              <a:gdLst>
                <a:gd name="T0" fmla="*/ 815 w 102"/>
                <a:gd name="T1" fmla="*/ 1304 h 59"/>
                <a:gd name="T2" fmla="*/ 682 w 102"/>
                <a:gd name="T3" fmla="*/ 1323 h 59"/>
                <a:gd name="T4" fmla="*/ 579 w 102"/>
                <a:gd name="T5" fmla="*/ 1323 h 59"/>
                <a:gd name="T6" fmla="*/ 133 w 102"/>
                <a:gd name="T7" fmla="*/ 1323 h 59"/>
                <a:gd name="T8" fmla="*/ 236 w 102"/>
                <a:gd name="T9" fmla="*/ 1231 h 59"/>
                <a:gd name="T10" fmla="*/ 262 w 102"/>
                <a:gd name="T11" fmla="*/ 1158 h 59"/>
                <a:gd name="T12" fmla="*/ 497 w 102"/>
                <a:gd name="T13" fmla="*/ 949 h 59"/>
                <a:gd name="T14" fmla="*/ 554 w 102"/>
                <a:gd name="T15" fmla="*/ 1041 h 59"/>
                <a:gd name="T16" fmla="*/ 708 w 102"/>
                <a:gd name="T17" fmla="*/ 1041 h 59"/>
                <a:gd name="T18" fmla="*/ 764 w 102"/>
                <a:gd name="T19" fmla="*/ 1017 h 59"/>
                <a:gd name="T20" fmla="*/ 892 w 102"/>
                <a:gd name="T21" fmla="*/ 992 h 59"/>
                <a:gd name="T22" fmla="*/ 949 w 102"/>
                <a:gd name="T23" fmla="*/ 968 h 59"/>
                <a:gd name="T24" fmla="*/ 1102 w 102"/>
                <a:gd name="T25" fmla="*/ 851 h 59"/>
                <a:gd name="T26" fmla="*/ 1159 w 102"/>
                <a:gd name="T27" fmla="*/ 662 h 59"/>
                <a:gd name="T28" fmla="*/ 1287 w 102"/>
                <a:gd name="T29" fmla="*/ 428 h 59"/>
                <a:gd name="T30" fmla="*/ 1369 w 102"/>
                <a:gd name="T31" fmla="*/ 448 h 59"/>
                <a:gd name="T32" fmla="*/ 1446 w 102"/>
                <a:gd name="T33" fmla="*/ 282 h 59"/>
                <a:gd name="T34" fmla="*/ 1554 w 102"/>
                <a:gd name="T35" fmla="*/ 238 h 59"/>
                <a:gd name="T36" fmla="*/ 1605 w 102"/>
                <a:gd name="T37" fmla="*/ 117 h 59"/>
                <a:gd name="T38" fmla="*/ 1605 w 102"/>
                <a:gd name="T39" fmla="*/ 24 h 59"/>
                <a:gd name="T40" fmla="*/ 1789 w 102"/>
                <a:gd name="T41" fmla="*/ 92 h 59"/>
                <a:gd name="T42" fmla="*/ 1841 w 102"/>
                <a:gd name="T43" fmla="*/ 24 h 59"/>
                <a:gd name="T44" fmla="*/ 1918 w 102"/>
                <a:gd name="T45" fmla="*/ 49 h 59"/>
                <a:gd name="T46" fmla="*/ 2000 w 102"/>
                <a:gd name="T47" fmla="*/ 92 h 59"/>
                <a:gd name="T48" fmla="*/ 2102 w 102"/>
                <a:gd name="T49" fmla="*/ 190 h 59"/>
                <a:gd name="T50" fmla="*/ 2025 w 102"/>
                <a:gd name="T51" fmla="*/ 331 h 59"/>
                <a:gd name="T52" fmla="*/ 2128 w 102"/>
                <a:gd name="T53" fmla="*/ 355 h 59"/>
                <a:gd name="T54" fmla="*/ 2210 w 102"/>
                <a:gd name="T55" fmla="*/ 404 h 59"/>
                <a:gd name="T56" fmla="*/ 2287 w 102"/>
                <a:gd name="T57" fmla="*/ 428 h 59"/>
                <a:gd name="T58" fmla="*/ 2446 w 102"/>
                <a:gd name="T59" fmla="*/ 472 h 59"/>
                <a:gd name="T60" fmla="*/ 2446 w 102"/>
                <a:gd name="T61" fmla="*/ 545 h 59"/>
                <a:gd name="T62" fmla="*/ 2420 w 102"/>
                <a:gd name="T63" fmla="*/ 613 h 59"/>
                <a:gd name="T64" fmla="*/ 2497 w 102"/>
                <a:gd name="T65" fmla="*/ 686 h 59"/>
                <a:gd name="T66" fmla="*/ 2446 w 102"/>
                <a:gd name="T67" fmla="*/ 710 h 59"/>
                <a:gd name="T68" fmla="*/ 2471 w 102"/>
                <a:gd name="T69" fmla="*/ 735 h 59"/>
                <a:gd name="T70" fmla="*/ 2420 w 102"/>
                <a:gd name="T71" fmla="*/ 759 h 59"/>
                <a:gd name="T72" fmla="*/ 2471 w 102"/>
                <a:gd name="T73" fmla="*/ 783 h 59"/>
                <a:gd name="T74" fmla="*/ 2471 w 102"/>
                <a:gd name="T75" fmla="*/ 851 h 59"/>
                <a:gd name="T76" fmla="*/ 2420 w 102"/>
                <a:gd name="T77" fmla="*/ 851 h 59"/>
                <a:gd name="T78" fmla="*/ 2523 w 102"/>
                <a:gd name="T79" fmla="*/ 876 h 59"/>
                <a:gd name="T80" fmla="*/ 2630 w 102"/>
                <a:gd name="T81" fmla="*/ 851 h 59"/>
                <a:gd name="T82" fmla="*/ 2656 w 102"/>
                <a:gd name="T83" fmla="*/ 992 h 59"/>
                <a:gd name="T84" fmla="*/ 2656 w 102"/>
                <a:gd name="T85" fmla="*/ 1017 h 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
                <a:gd name="T130" fmla="*/ 0 h 59"/>
                <a:gd name="T131" fmla="*/ 102 w 102"/>
                <a:gd name="T132" fmla="*/ 59 h 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 h="59">
                  <a:moveTo>
                    <a:pt x="101" y="43"/>
                  </a:moveTo>
                  <a:lnTo>
                    <a:pt x="67" y="50"/>
                  </a:lnTo>
                  <a:lnTo>
                    <a:pt x="31" y="55"/>
                  </a:lnTo>
                  <a:lnTo>
                    <a:pt x="29" y="56"/>
                  </a:lnTo>
                  <a:lnTo>
                    <a:pt x="26" y="56"/>
                  </a:lnTo>
                  <a:lnTo>
                    <a:pt x="26" y="55"/>
                  </a:lnTo>
                  <a:lnTo>
                    <a:pt x="22" y="56"/>
                  </a:lnTo>
                  <a:lnTo>
                    <a:pt x="0" y="59"/>
                  </a:lnTo>
                  <a:lnTo>
                    <a:pt x="0" y="58"/>
                  </a:lnTo>
                  <a:lnTo>
                    <a:pt x="5" y="56"/>
                  </a:lnTo>
                  <a:lnTo>
                    <a:pt x="6" y="55"/>
                  </a:lnTo>
                  <a:lnTo>
                    <a:pt x="9" y="53"/>
                  </a:lnTo>
                  <a:lnTo>
                    <a:pt x="9" y="52"/>
                  </a:lnTo>
                  <a:lnTo>
                    <a:pt x="9" y="51"/>
                  </a:lnTo>
                  <a:lnTo>
                    <a:pt x="10" y="50"/>
                  </a:lnTo>
                  <a:lnTo>
                    <a:pt x="10" y="49"/>
                  </a:lnTo>
                  <a:lnTo>
                    <a:pt x="12" y="47"/>
                  </a:lnTo>
                  <a:lnTo>
                    <a:pt x="19" y="41"/>
                  </a:lnTo>
                  <a:lnTo>
                    <a:pt x="19" y="40"/>
                  </a:lnTo>
                  <a:lnTo>
                    <a:pt x="20" y="41"/>
                  </a:lnTo>
                  <a:lnTo>
                    <a:pt x="19" y="42"/>
                  </a:lnTo>
                  <a:lnTo>
                    <a:pt x="21" y="44"/>
                  </a:lnTo>
                  <a:lnTo>
                    <a:pt x="24" y="45"/>
                  </a:lnTo>
                  <a:lnTo>
                    <a:pt x="26" y="45"/>
                  </a:lnTo>
                  <a:lnTo>
                    <a:pt x="27" y="44"/>
                  </a:lnTo>
                  <a:lnTo>
                    <a:pt x="27" y="43"/>
                  </a:lnTo>
                  <a:lnTo>
                    <a:pt x="28" y="42"/>
                  </a:lnTo>
                  <a:lnTo>
                    <a:pt x="29" y="43"/>
                  </a:lnTo>
                  <a:lnTo>
                    <a:pt x="30" y="44"/>
                  </a:lnTo>
                  <a:lnTo>
                    <a:pt x="31" y="43"/>
                  </a:lnTo>
                  <a:lnTo>
                    <a:pt x="34" y="42"/>
                  </a:lnTo>
                  <a:lnTo>
                    <a:pt x="35" y="40"/>
                  </a:lnTo>
                  <a:lnTo>
                    <a:pt x="36" y="41"/>
                  </a:lnTo>
                  <a:lnTo>
                    <a:pt x="39" y="38"/>
                  </a:lnTo>
                  <a:lnTo>
                    <a:pt x="40" y="39"/>
                  </a:lnTo>
                  <a:lnTo>
                    <a:pt x="42" y="36"/>
                  </a:lnTo>
                  <a:lnTo>
                    <a:pt x="41" y="35"/>
                  </a:lnTo>
                  <a:lnTo>
                    <a:pt x="42" y="33"/>
                  </a:lnTo>
                  <a:lnTo>
                    <a:pt x="44" y="28"/>
                  </a:lnTo>
                  <a:lnTo>
                    <a:pt x="47" y="17"/>
                  </a:lnTo>
                  <a:lnTo>
                    <a:pt x="49" y="18"/>
                  </a:lnTo>
                  <a:lnTo>
                    <a:pt x="49" y="19"/>
                  </a:lnTo>
                  <a:lnTo>
                    <a:pt x="50" y="20"/>
                  </a:lnTo>
                  <a:lnTo>
                    <a:pt x="52" y="19"/>
                  </a:lnTo>
                  <a:lnTo>
                    <a:pt x="53" y="17"/>
                  </a:lnTo>
                  <a:lnTo>
                    <a:pt x="54" y="13"/>
                  </a:lnTo>
                  <a:lnTo>
                    <a:pt x="55" y="12"/>
                  </a:lnTo>
                  <a:lnTo>
                    <a:pt x="57" y="12"/>
                  </a:lnTo>
                  <a:lnTo>
                    <a:pt x="58" y="10"/>
                  </a:lnTo>
                  <a:lnTo>
                    <a:pt x="59" y="10"/>
                  </a:lnTo>
                  <a:lnTo>
                    <a:pt x="60" y="8"/>
                  </a:lnTo>
                  <a:lnTo>
                    <a:pt x="60" y="6"/>
                  </a:lnTo>
                  <a:lnTo>
                    <a:pt x="61" y="5"/>
                  </a:lnTo>
                  <a:lnTo>
                    <a:pt x="61" y="4"/>
                  </a:lnTo>
                  <a:lnTo>
                    <a:pt x="61" y="1"/>
                  </a:lnTo>
                  <a:lnTo>
                    <a:pt x="61" y="0"/>
                  </a:lnTo>
                  <a:lnTo>
                    <a:pt x="62" y="0"/>
                  </a:lnTo>
                  <a:lnTo>
                    <a:pt x="68" y="4"/>
                  </a:lnTo>
                  <a:lnTo>
                    <a:pt x="69" y="4"/>
                  </a:lnTo>
                  <a:lnTo>
                    <a:pt x="70" y="1"/>
                  </a:lnTo>
                  <a:lnTo>
                    <a:pt x="71" y="1"/>
                  </a:lnTo>
                  <a:lnTo>
                    <a:pt x="72" y="1"/>
                  </a:lnTo>
                  <a:lnTo>
                    <a:pt x="73" y="2"/>
                  </a:lnTo>
                  <a:lnTo>
                    <a:pt x="72" y="3"/>
                  </a:lnTo>
                  <a:lnTo>
                    <a:pt x="74" y="4"/>
                  </a:lnTo>
                  <a:lnTo>
                    <a:pt x="76" y="4"/>
                  </a:lnTo>
                  <a:lnTo>
                    <a:pt x="78" y="6"/>
                  </a:lnTo>
                  <a:lnTo>
                    <a:pt x="79" y="6"/>
                  </a:lnTo>
                  <a:lnTo>
                    <a:pt x="80" y="8"/>
                  </a:lnTo>
                  <a:lnTo>
                    <a:pt x="78" y="12"/>
                  </a:lnTo>
                  <a:lnTo>
                    <a:pt x="77" y="14"/>
                  </a:lnTo>
                  <a:lnTo>
                    <a:pt x="78" y="16"/>
                  </a:lnTo>
                  <a:lnTo>
                    <a:pt x="80" y="16"/>
                  </a:lnTo>
                  <a:lnTo>
                    <a:pt x="81" y="15"/>
                  </a:lnTo>
                  <a:lnTo>
                    <a:pt x="83" y="17"/>
                  </a:lnTo>
                  <a:lnTo>
                    <a:pt x="84" y="17"/>
                  </a:lnTo>
                  <a:lnTo>
                    <a:pt x="85" y="18"/>
                  </a:lnTo>
                  <a:lnTo>
                    <a:pt x="86" y="18"/>
                  </a:lnTo>
                  <a:lnTo>
                    <a:pt x="87" y="18"/>
                  </a:lnTo>
                  <a:lnTo>
                    <a:pt x="90" y="20"/>
                  </a:lnTo>
                  <a:lnTo>
                    <a:pt x="93" y="20"/>
                  </a:lnTo>
                  <a:lnTo>
                    <a:pt x="94" y="22"/>
                  </a:lnTo>
                  <a:lnTo>
                    <a:pt x="93" y="22"/>
                  </a:lnTo>
                  <a:lnTo>
                    <a:pt x="93" y="23"/>
                  </a:lnTo>
                  <a:lnTo>
                    <a:pt x="93" y="25"/>
                  </a:lnTo>
                  <a:lnTo>
                    <a:pt x="92" y="26"/>
                  </a:lnTo>
                  <a:lnTo>
                    <a:pt x="94" y="27"/>
                  </a:lnTo>
                  <a:lnTo>
                    <a:pt x="95" y="29"/>
                  </a:lnTo>
                  <a:lnTo>
                    <a:pt x="95" y="30"/>
                  </a:lnTo>
                  <a:lnTo>
                    <a:pt x="93" y="30"/>
                  </a:lnTo>
                  <a:lnTo>
                    <a:pt x="93" y="31"/>
                  </a:lnTo>
                  <a:lnTo>
                    <a:pt x="94" y="31"/>
                  </a:lnTo>
                  <a:lnTo>
                    <a:pt x="94" y="32"/>
                  </a:lnTo>
                  <a:lnTo>
                    <a:pt x="93" y="32"/>
                  </a:lnTo>
                  <a:lnTo>
                    <a:pt x="92" y="32"/>
                  </a:lnTo>
                  <a:lnTo>
                    <a:pt x="93" y="33"/>
                  </a:lnTo>
                  <a:lnTo>
                    <a:pt x="94" y="33"/>
                  </a:lnTo>
                  <a:lnTo>
                    <a:pt x="96" y="34"/>
                  </a:lnTo>
                  <a:lnTo>
                    <a:pt x="94" y="36"/>
                  </a:lnTo>
                  <a:lnTo>
                    <a:pt x="92" y="35"/>
                  </a:lnTo>
                  <a:lnTo>
                    <a:pt x="92" y="36"/>
                  </a:lnTo>
                  <a:lnTo>
                    <a:pt x="93" y="37"/>
                  </a:lnTo>
                  <a:lnTo>
                    <a:pt x="94" y="38"/>
                  </a:lnTo>
                  <a:lnTo>
                    <a:pt x="96" y="37"/>
                  </a:lnTo>
                  <a:lnTo>
                    <a:pt x="97" y="36"/>
                  </a:lnTo>
                  <a:lnTo>
                    <a:pt x="99" y="36"/>
                  </a:lnTo>
                  <a:lnTo>
                    <a:pt x="100" y="36"/>
                  </a:lnTo>
                  <a:lnTo>
                    <a:pt x="101" y="37"/>
                  </a:lnTo>
                  <a:lnTo>
                    <a:pt x="102" y="41"/>
                  </a:lnTo>
                  <a:lnTo>
                    <a:pt x="101" y="42"/>
                  </a:lnTo>
                  <a:lnTo>
                    <a:pt x="101" y="43"/>
                  </a:lnTo>
                  <a:close/>
                </a:path>
              </a:pathLst>
            </a:custGeom>
            <a:solidFill>
              <a:srgbClr val="AAC8F5"/>
            </a:solidFill>
            <a:ln w="12700" cmpd="sng">
              <a:solidFill>
                <a:schemeClr val="tx1"/>
              </a:solidFill>
              <a:prstDash val="solid"/>
              <a:round/>
              <a:headEnd/>
              <a:tailEnd/>
            </a:ln>
          </p:spPr>
          <p:txBody>
            <a:bodyPr/>
            <a:lstStyle/>
            <a:p>
              <a:endParaRPr lang="en-US"/>
            </a:p>
          </p:txBody>
        </p:sp>
        <p:sp>
          <p:nvSpPr>
            <p:cNvPr id="32978" name="Freeform 62"/>
            <p:cNvSpPr>
              <a:spLocks/>
            </p:cNvSpPr>
            <p:nvPr/>
          </p:nvSpPr>
          <p:spPr bwMode="auto">
            <a:xfrm>
              <a:off x="4233" y="2350"/>
              <a:ext cx="353" cy="258"/>
            </a:xfrm>
            <a:custGeom>
              <a:avLst/>
              <a:gdLst>
                <a:gd name="T0" fmla="*/ 1074 w 69"/>
                <a:gd name="T1" fmla="*/ 1256 h 53"/>
                <a:gd name="T2" fmla="*/ 992 w 69"/>
                <a:gd name="T3" fmla="*/ 1232 h 53"/>
                <a:gd name="T4" fmla="*/ 967 w 69"/>
                <a:gd name="T5" fmla="*/ 1139 h 53"/>
                <a:gd name="T6" fmla="*/ 865 w 69"/>
                <a:gd name="T7" fmla="*/ 1042 h 53"/>
                <a:gd name="T8" fmla="*/ 813 w 69"/>
                <a:gd name="T9" fmla="*/ 925 h 53"/>
                <a:gd name="T10" fmla="*/ 757 w 69"/>
                <a:gd name="T11" fmla="*/ 876 h 53"/>
                <a:gd name="T12" fmla="*/ 655 w 69"/>
                <a:gd name="T13" fmla="*/ 808 h 53"/>
                <a:gd name="T14" fmla="*/ 604 w 69"/>
                <a:gd name="T15" fmla="*/ 759 h 53"/>
                <a:gd name="T16" fmla="*/ 578 w 69"/>
                <a:gd name="T17" fmla="*/ 711 h 53"/>
                <a:gd name="T18" fmla="*/ 394 w 69"/>
                <a:gd name="T19" fmla="*/ 594 h 53"/>
                <a:gd name="T20" fmla="*/ 343 w 69"/>
                <a:gd name="T21" fmla="*/ 545 h 53"/>
                <a:gd name="T22" fmla="*/ 261 w 69"/>
                <a:gd name="T23" fmla="*/ 448 h 53"/>
                <a:gd name="T24" fmla="*/ 210 w 69"/>
                <a:gd name="T25" fmla="*/ 380 h 53"/>
                <a:gd name="T26" fmla="*/ 26 w 69"/>
                <a:gd name="T27" fmla="*/ 331 h 53"/>
                <a:gd name="T28" fmla="*/ 26 w 69"/>
                <a:gd name="T29" fmla="*/ 239 h 53"/>
                <a:gd name="T30" fmla="*/ 77 w 69"/>
                <a:gd name="T31" fmla="*/ 190 h 53"/>
                <a:gd name="T32" fmla="*/ 77 w 69"/>
                <a:gd name="T33" fmla="*/ 166 h 53"/>
                <a:gd name="T34" fmla="*/ 210 w 69"/>
                <a:gd name="T35" fmla="*/ 117 h 53"/>
                <a:gd name="T36" fmla="*/ 312 w 69"/>
                <a:gd name="T37" fmla="*/ 73 h 53"/>
                <a:gd name="T38" fmla="*/ 343 w 69"/>
                <a:gd name="T39" fmla="*/ 49 h 53"/>
                <a:gd name="T40" fmla="*/ 813 w 69"/>
                <a:gd name="T41" fmla="*/ 24 h 53"/>
                <a:gd name="T42" fmla="*/ 813 w 69"/>
                <a:gd name="T43" fmla="*/ 49 h 53"/>
                <a:gd name="T44" fmla="*/ 916 w 69"/>
                <a:gd name="T45" fmla="*/ 92 h 53"/>
                <a:gd name="T46" fmla="*/ 1335 w 69"/>
                <a:gd name="T47" fmla="*/ 92 h 53"/>
                <a:gd name="T48" fmla="*/ 1780 w 69"/>
                <a:gd name="T49" fmla="*/ 404 h 53"/>
                <a:gd name="T50" fmla="*/ 1729 w 69"/>
                <a:gd name="T51" fmla="*/ 448 h 53"/>
                <a:gd name="T52" fmla="*/ 1647 w 69"/>
                <a:gd name="T53" fmla="*/ 570 h 53"/>
                <a:gd name="T54" fmla="*/ 1622 w 69"/>
                <a:gd name="T55" fmla="*/ 662 h 53"/>
                <a:gd name="T56" fmla="*/ 1622 w 69"/>
                <a:gd name="T57" fmla="*/ 711 h 53"/>
                <a:gd name="T58" fmla="*/ 1571 w 69"/>
                <a:gd name="T59" fmla="*/ 735 h 53"/>
                <a:gd name="T60" fmla="*/ 1545 w 69"/>
                <a:gd name="T61" fmla="*/ 784 h 53"/>
                <a:gd name="T62" fmla="*/ 1494 w 69"/>
                <a:gd name="T63" fmla="*/ 828 h 53"/>
                <a:gd name="T64" fmla="*/ 1386 w 69"/>
                <a:gd name="T65" fmla="*/ 925 h 53"/>
                <a:gd name="T66" fmla="*/ 1310 w 69"/>
                <a:gd name="T67" fmla="*/ 974 h 53"/>
                <a:gd name="T68" fmla="*/ 1284 w 69"/>
                <a:gd name="T69" fmla="*/ 1017 h 53"/>
                <a:gd name="T70" fmla="*/ 1202 w 69"/>
                <a:gd name="T71" fmla="*/ 1042 h 53"/>
                <a:gd name="T72" fmla="*/ 1202 w 69"/>
                <a:gd name="T73" fmla="*/ 1066 h 53"/>
                <a:gd name="T74" fmla="*/ 1177 w 69"/>
                <a:gd name="T75" fmla="*/ 1115 h 53"/>
                <a:gd name="T76" fmla="*/ 1126 w 69"/>
                <a:gd name="T77" fmla="*/ 1139 h 53"/>
                <a:gd name="T78" fmla="*/ 1126 w 69"/>
                <a:gd name="T79" fmla="*/ 1139 h 53"/>
                <a:gd name="T80" fmla="*/ 1126 w 69"/>
                <a:gd name="T81" fmla="*/ 1163 h 53"/>
                <a:gd name="T82" fmla="*/ 1151 w 69"/>
                <a:gd name="T83" fmla="*/ 1183 h 53"/>
                <a:gd name="T84" fmla="*/ 1100 w 69"/>
                <a:gd name="T85" fmla="*/ 1207 h 53"/>
                <a:gd name="T86" fmla="*/ 1074 w 69"/>
                <a:gd name="T87" fmla="*/ 1232 h 5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9"/>
                <a:gd name="T133" fmla="*/ 0 h 53"/>
                <a:gd name="T134" fmla="*/ 69 w 69"/>
                <a:gd name="T135" fmla="*/ 53 h 5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9" h="53">
                  <a:moveTo>
                    <a:pt x="41" y="52"/>
                  </a:moveTo>
                  <a:lnTo>
                    <a:pt x="41" y="53"/>
                  </a:lnTo>
                  <a:lnTo>
                    <a:pt x="39" y="52"/>
                  </a:lnTo>
                  <a:lnTo>
                    <a:pt x="38" y="52"/>
                  </a:lnTo>
                  <a:lnTo>
                    <a:pt x="38" y="51"/>
                  </a:lnTo>
                  <a:lnTo>
                    <a:pt x="37" y="48"/>
                  </a:lnTo>
                  <a:lnTo>
                    <a:pt x="35" y="45"/>
                  </a:lnTo>
                  <a:lnTo>
                    <a:pt x="33" y="44"/>
                  </a:lnTo>
                  <a:lnTo>
                    <a:pt x="32" y="41"/>
                  </a:lnTo>
                  <a:lnTo>
                    <a:pt x="31" y="39"/>
                  </a:lnTo>
                  <a:lnTo>
                    <a:pt x="30" y="37"/>
                  </a:lnTo>
                  <a:lnTo>
                    <a:pt x="29" y="37"/>
                  </a:lnTo>
                  <a:lnTo>
                    <a:pt x="26" y="36"/>
                  </a:lnTo>
                  <a:lnTo>
                    <a:pt x="25" y="34"/>
                  </a:lnTo>
                  <a:lnTo>
                    <a:pt x="23" y="33"/>
                  </a:lnTo>
                  <a:lnTo>
                    <a:pt x="23" y="32"/>
                  </a:lnTo>
                  <a:lnTo>
                    <a:pt x="22" y="30"/>
                  </a:lnTo>
                  <a:lnTo>
                    <a:pt x="19" y="29"/>
                  </a:lnTo>
                  <a:lnTo>
                    <a:pt x="15" y="25"/>
                  </a:lnTo>
                  <a:lnTo>
                    <a:pt x="13" y="24"/>
                  </a:lnTo>
                  <a:lnTo>
                    <a:pt x="13" y="23"/>
                  </a:lnTo>
                  <a:lnTo>
                    <a:pt x="11" y="21"/>
                  </a:lnTo>
                  <a:lnTo>
                    <a:pt x="10" y="19"/>
                  </a:lnTo>
                  <a:lnTo>
                    <a:pt x="8" y="17"/>
                  </a:lnTo>
                  <a:lnTo>
                    <a:pt x="8" y="16"/>
                  </a:lnTo>
                  <a:lnTo>
                    <a:pt x="5" y="16"/>
                  </a:lnTo>
                  <a:lnTo>
                    <a:pt x="1" y="14"/>
                  </a:lnTo>
                  <a:lnTo>
                    <a:pt x="0" y="13"/>
                  </a:lnTo>
                  <a:lnTo>
                    <a:pt x="1" y="10"/>
                  </a:lnTo>
                  <a:lnTo>
                    <a:pt x="2" y="9"/>
                  </a:lnTo>
                  <a:lnTo>
                    <a:pt x="3" y="8"/>
                  </a:lnTo>
                  <a:lnTo>
                    <a:pt x="3" y="7"/>
                  </a:lnTo>
                  <a:lnTo>
                    <a:pt x="7" y="5"/>
                  </a:lnTo>
                  <a:lnTo>
                    <a:pt x="8" y="5"/>
                  </a:lnTo>
                  <a:lnTo>
                    <a:pt x="12" y="3"/>
                  </a:lnTo>
                  <a:lnTo>
                    <a:pt x="12" y="2"/>
                  </a:lnTo>
                  <a:lnTo>
                    <a:pt x="13" y="2"/>
                  </a:lnTo>
                  <a:lnTo>
                    <a:pt x="31" y="0"/>
                  </a:lnTo>
                  <a:lnTo>
                    <a:pt x="31" y="1"/>
                  </a:lnTo>
                  <a:lnTo>
                    <a:pt x="31" y="2"/>
                  </a:lnTo>
                  <a:lnTo>
                    <a:pt x="32" y="1"/>
                  </a:lnTo>
                  <a:lnTo>
                    <a:pt x="35" y="4"/>
                  </a:lnTo>
                  <a:lnTo>
                    <a:pt x="36" y="6"/>
                  </a:lnTo>
                  <a:lnTo>
                    <a:pt x="51" y="4"/>
                  </a:lnTo>
                  <a:lnTo>
                    <a:pt x="69" y="16"/>
                  </a:lnTo>
                  <a:lnTo>
                    <a:pt x="68" y="17"/>
                  </a:lnTo>
                  <a:lnTo>
                    <a:pt x="67" y="18"/>
                  </a:lnTo>
                  <a:lnTo>
                    <a:pt x="66" y="19"/>
                  </a:lnTo>
                  <a:lnTo>
                    <a:pt x="63" y="23"/>
                  </a:lnTo>
                  <a:lnTo>
                    <a:pt x="63" y="24"/>
                  </a:lnTo>
                  <a:lnTo>
                    <a:pt x="62" y="26"/>
                  </a:lnTo>
                  <a:lnTo>
                    <a:pt x="62" y="28"/>
                  </a:lnTo>
                  <a:lnTo>
                    <a:pt x="62" y="29"/>
                  </a:lnTo>
                  <a:lnTo>
                    <a:pt x="62" y="30"/>
                  </a:lnTo>
                  <a:lnTo>
                    <a:pt x="61" y="31"/>
                  </a:lnTo>
                  <a:lnTo>
                    <a:pt x="60" y="31"/>
                  </a:lnTo>
                  <a:lnTo>
                    <a:pt x="59" y="32"/>
                  </a:lnTo>
                  <a:lnTo>
                    <a:pt x="59" y="33"/>
                  </a:lnTo>
                  <a:lnTo>
                    <a:pt x="58" y="34"/>
                  </a:lnTo>
                  <a:lnTo>
                    <a:pt x="57" y="35"/>
                  </a:lnTo>
                  <a:lnTo>
                    <a:pt x="55" y="37"/>
                  </a:lnTo>
                  <a:lnTo>
                    <a:pt x="53" y="39"/>
                  </a:lnTo>
                  <a:lnTo>
                    <a:pt x="52" y="40"/>
                  </a:lnTo>
                  <a:lnTo>
                    <a:pt x="50" y="41"/>
                  </a:lnTo>
                  <a:lnTo>
                    <a:pt x="50" y="42"/>
                  </a:lnTo>
                  <a:lnTo>
                    <a:pt x="49" y="43"/>
                  </a:lnTo>
                  <a:lnTo>
                    <a:pt x="47" y="44"/>
                  </a:lnTo>
                  <a:lnTo>
                    <a:pt x="46" y="44"/>
                  </a:lnTo>
                  <a:lnTo>
                    <a:pt x="46" y="45"/>
                  </a:lnTo>
                  <a:lnTo>
                    <a:pt x="45" y="47"/>
                  </a:lnTo>
                  <a:lnTo>
                    <a:pt x="44" y="48"/>
                  </a:lnTo>
                  <a:lnTo>
                    <a:pt x="43" y="48"/>
                  </a:lnTo>
                  <a:lnTo>
                    <a:pt x="43" y="49"/>
                  </a:lnTo>
                  <a:lnTo>
                    <a:pt x="44" y="49"/>
                  </a:lnTo>
                  <a:lnTo>
                    <a:pt x="44" y="50"/>
                  </a:lnTo>
                  <a:lnTo>
                    <a:pt x="43" y="50"/>
                  </a:lnTo>
                  <a:lnTo>
                    <a:pt x="42" y="51"/>
                  </a:lnTo>
                  <a:lnTo>
                    <a:pt x="41" y="52"/>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79" name="Freeform 63"/>
            <p:cNvSpPr>
              <a:spLocks/>
            </p:cNvSpPr>
            <p:nvPr/>
          </p:nvSpPr>
          <p:spPr bwMode="auto">
            <a:xfrm>
              <a:off x="4074" y="2384"/>
              <a:ext cx="375" cy="376"/>
            </a:xfrm>
            <a:custGeom>
              <a:avLst/>
              <a:gdLst>
                <a:gd name="T0" fmla="*/ 236 w 73"/>
                <a:gd name="T1" fmla="*/ 977 h 77"/>
                <a:gd name="T2" fmla="*/ 293 w 73"/>
                <a:gd name="T3" fmla="*/ 1050 h 77"/>
                <a:gd name="T4" fmla="*/ 344 w 73"/>
                <a:gd name="T5" fmla="*/ 1099 h 77"/>
                <a:gd name="T6" fmla="*/ 344 w 73"/>
                <a:gd name="T7" fmla="*/ 1167 h 77"/>
                <a:gd name="T8" fmla="*/ 370 w 73"/>
                <a:gd name="T9" fmla="*/ 1191 h 77"/>
                <a:gd name="T10" fmla="*/ 344 w 73"/>
                <a:gd name="T11" fmla="*/ 1314 h 77"/>
                <a:gd name="T12" fmla="*/ 318 w 73"/>
                <a:gd name="T13" fmla="*/ 1431 h 77"/>
                <a:gd name="T14" fmla="*/ 370 w 73"/>
                <a:gd name="T15" fmla="*/ 1621 h 77"/>
                <a:gd name="T16" fmla="*/ 421 w 73"/>
                <a:gd name="T17" fmla="*/ 1694 h 77"/>
                <a:gd name="T18" fmla="*/ 447 w 73"/>
                <a:gd name="T19" fmla="*/ 1763 h 77"/>
                <a:gd name="T20" fmla="*/ 473 w 73"/>
                <a:gd name="T21" fmla="*/ 1812 h 77"/>
                <a:gd name="T22" fmla="*/ 1531 w 73"/>
                <a:gd name="T23" fmla="*/ 1812 h 77"/>
                <a:gd name="T24" fmla="*/ 1582 w 73"/>
                <a:gd name="T25" fmla="*/ 1836 h 77"/>
                <a:gd name="T26" fmla="*/ 1557 w 73"/>
                <a:gd name="T27" fmla="*/ 1694 h 77"/>
                <a:gd name="T28" fmla="*/ 1582 w 73"/>
                <a:gd name="T29" fmla="*/ 1646 h 77"/>
                <a:gd name="T30" fmla="*/ 1690 w 73"/>
                <a:gd name="T31" fmla="*/ 1646 h 77"/>
                <a:gd name="T32" fmla="*/ 1767 w 73"/>
                <a:gd name="T33" fmla="*/ 1646 h 77"/>
                <a:gd name="T34" fmla="*/ 1767 w 73"/>
                <a:gd name="T35" fmla="*/ 1548 h 77"/>
                <a:gd name="T36" fmla="*/ 1767 w 73"/>
                <a:gd name="T37" fmla="*/ 1480 h 77"/>
                <a:gd name="T38" fmla="*/ 1818 w 73"/>
                <a:gd name="T39" fmla="*/ 1265 h 77"/>
                <a:gd name="T40" fmla="*/ 1875 w 73"/>
                <a:gd name="T41" fmla="*/ 1143 h 77"/>
                <a:gd name="T42" fmla="*/ 1926 w 73"/>
                <a:gd name="T43" fmla="*/ 1123 h 77"/>
                <a:gd name="T44" fmla="*/ 1926 w 73"/>
                <a:gd name="T45" fmla="*/ 1099 h 77"/>
                <a:gd name="T46" fmla="*/ 1901 w 73"/>
                <a:gd name="T47" fmla="*/ 1099 h 77"/>
                <a:gd name="T48" fmla="*/ 1818 w 73"/>
                <a:gd name="T49" fmla="*/ 1074 h 77"/>
                <a:gd name="T50" fmla="*/ 1793 w 73"/>
                <a:gd name="T51" fmla="*/ 977 h 77"/>
                <a:gd name="T52" fmla="*/ 1690 w 73"/>
                <a:gd name="T53" fmla="*/ 884 h 77"/>
                <a:gd name="T54" fmla="*/ 1634 w 73"/>
                <a:gd name="T55" fmla="*/ 762 h 77"/>
                <a:gd name="T56" fmla="*/ 1582 w 73"/>
                <a:gd name="T57" fmla="*/ 713 h 77"/>
                <a:gd name="T58" fmla="*/ 1479 w 73"/>
                <a:gd name="T59" fmla="*/ 645 h 77"/>
                <a:gd name="T60" fmla="*/ 1423 w 73"/>
                <a:gd name="T61" fmla="*/ 596 h 77"/>
                <a:gd name="T62" fmla="*/ 1397 w 73"/>
                <a:gd name="T63" fmla="*/ 547 h 77"/>
                <a:gd name="T64" fmla="*/ 1212 w 73"/>
                <a:gd name="T65" fmla="*/ 430 h 77"/>
                <a:gd name="T66" fmla="*/ 1161 w 73"/>
                <a:gd name="T67" fmla="*/ 381 h 77"/>
                <a:gd name="T68" fmla="*/ 1084 w 73"/>
                <a:gd name="T69" fmla="*/ 288 h 77"/>
                <a:gd name="T70" fmla="*/ 1027 w 73"/>
                <a:gd name="T71" fmla="*/ 215 h 77"/>
                <a:gd name="T72" fmla="*/ 842 w 73"/>
                <a:gd name="T73" fmla="*/ 166 h 77"/>
                <a:gd name="T74" fmla="*/ 842 w 73"/>
                <a:gd name="T75" fmla="*/ 73 h 77"/>
                <a:gd name="T76" fmla="*/ 899 w 73"/>
                <a:gd name="T77" fmla="*/ 24 h 77"/>
                <a:gd name="T78" fmla="*/ 899 w 73"/>
                <a:gd name="T79" fmla="*/ 0 h 77"/>
                <a:gd name="T80" fmla="*/ 0 w 73"/>
                <a:gd name="T81" fmla="*/ 117 h 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
                <a:gd name="T124" fmla="*/ 0 h 77"/>
                <a:gd name="T125" fmla="*/ 73 w 73"/>
                <a:gd name="T126" fmla="*/ 77 h 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 h="77">
                  <a:moveTo>
                    <a:pt x="0" y="5"/>
                  </a:moveTo>
                  <a:lnTo>
                    <a:pt x="9" y="41"/>
                  </a:lnTo>
                  <a:lnTo>
                    <a:pt x="10" y="42"/>
                  </a:lnTo>
                  <a:lnTo>
                    <a:pt x="11" y="44"/>
                  </a:lnTo>
                  <a:lnTo>
                    <a:pt x="12" y="45"/>
                  </a:lnTo>
                  <a:lnTo>
                    <a:pt x="13" y="46"/>
                  </a:lnTo>
                  <a:lnTo>
                    <a:pt x="14" y="47"/>
                  </a:lnTo>
                  <a:lnTo>
                    <a:pt x="13" y="49"/>
                  </a:lnTo>
                  <a:lnTo>
                    <a:pt x="15" y="50"/>
                  </a:lnTo>
                  <a:lnTo>
                    <a:pt x="14" y="50"/>
                  </a:lnTo>
                  <a:lnTo>
                    <a:pt x="13" y="52"/>
                  </a:lnTo>
                  <a:lnTo>
                    <a:pt x="13" y="55"/>
                  </a:lnTo>
                  <a:lnTo>
                    <a:pt x="12" y="57"/>
                  </a:lnTo>
                  <a:lnTo>
                    <a:pt x="12" y="60"/>
                  </a:lnTo>
                  <a:lnTo>
                    <a:pt x="14" y="63"/>
                  </a:lnTo>
                  <a:lnTo>
                    <a:pt x="14" y="68"/>
                  </a:lnTo>
                  <a:lnTo>
                    <a:pt x="16" y="70"/>
                  </a:lnTo>
                  <a:lnTo>
                    <a:pt x="16" y="71"/>
                  </a:lnTo>
                  <a:lnTo>
                    <a:pt x="16" y="72"/>
                  </a:lnTo>
                  <a:lnTo>
                    <a:pt x="17" y="74"/>
                  </a:lnTo>
                  <a:lnTo>
                    <a:pt x="17" y="75"/>
                  </a:lnTo>
                  <a:lnTo>
                    <a:pt x="18" y="76"/>
                  </a:lnTo>
                  <a:lnTo>
                    <a:pt x="57" y="74"/>
                  </a:lnTo>
                  <a:lnTo>
                    <a:pt x="58" y="76"/>
                  </a:lnTo>
                  <a:lnTo>
                    <a:pt x="60" y="77"/>
                  </a:lnTo>
                  <a:lnTo>
                    <a:pt x="60" y="75"/>
                  </a:lnTo>
                  <a:lnTo>
                    <a:pt x="59" y="71"/>
                  </a:lnTo>
                  <a:lnTo>
                    <a:pt x="60" y="70"/>
                  </a:lnTo>
                  <a:lnTo>
                    <a:pt x="60" y="69"/>
                  </a:lnTo>
                  <a:lnTo>
                    <a:pt x="61" y="68"/>
                  </a:lnTo>
                  <a:lnTo>
                    <a:pt x="64" y="69"/>
                  </a:lnTo>
                  <a:lnTo>
                    <a:pt x="66" y="69"/>
                  </a:lnTo>
                  <a:lnTo>
                    <a:pt x="67" y="69"/>
                  </a:lnTo>
                  <a:lnTo>
                    <a:pt x="67" y="66"/>
                  </a:lnTo>
                  <a:lnTo>
                    <a:pt x="67" y="65"/>
                  </a:lnTo>
                  <a:lnTo>
                    <a:pt x="67" y="63"/>
                  </a:lnTo>
                  <a:lnTo>
                    <a:pt x="67" y="62"/>
                  </a:lnTo>
                  <a:lnTo>
                    <a:pt x="69" y="56"/>
                  </a:lnTo>
                  <a:lnTo>
                    <a:pt x="69" y="53"/>
                  </a:lnTo>
                  <a:lnTo>
                    <a:pt x="70" y="51"/>
                  </a:lnTo>
                  <a:lnTo>
                    <a:pt x="71" y="48"/>
                  </a:lnTo>
                  <a:lnTo>
                    <a:pt x="73" y="47"/>
                  </a:lnTo>
                  <a:lnTo>
                    <a:pt x="73" y="46"/>
                  </a:lnTo>
                  <a:lnTo>
                    <a:pt x="72" y="45"/>
                  </a:lnTo>
                  <a:lnTo>
                    <a:pt x="72" y="46"/>
                  </a:lnTo>
                  <a:lnTo>
                    <a:pt x="70" y="45"/>
                  </a:lnTo>
                  <a:lnTo>
                    <a:pt x="69" y="45"/>
                  </a:lnTo>
                  <a:lnTo>
                    <a:pt x="69" y="44"/>
                  </a:lnTo>
                  <a:lnTo>
                    <a:pt x="68" y="41"/>
                  </a:lnTo>
                  <a:lnTo>
                    <a:pt x="66" y="38"/>
                  </a:lnTo>
                  <a:lnTo>
                    <a:pt x="64" y="37"/>
                  </a:lnTo>
                  <a:lnTo>
                    <a:pt x="63" y="34"/>
                  </a:lnTo>
                  <a:lnTo>
                    <a:pt x="62" y="32"/>
                  </a:lnTo>
                  <a:lnTo>
                    <a:pt x="61" y="30"/>
                  </a:lnTo>
                  <a:lnTo>
                    <a:pt x="60" y="30"/>
                  </a:lnTo>
                  <a:lnTo>
                    <a:pt x="57" y="29"/>
                  </a:lnTo>
                  <a:lnTo>
                    <a:pt x="56" y="27"/>
                  </a:lnTo>
                  <a:lnTo>
                    <a:pt x="54" y="26"/>
                  </a:lnTo>
                  <a:lnTo>
                    <a:pt x="54" y="25"/>
                  </a:lnTo>
                  <a:lnTo>
                    <a:pt x="53" y="23"/>
                  </a:lnTo>
                  <a:lnTo>
                    <a:pt x="50" y="22"/>
                  </a:lnTo>
                  <a:lnTo>
                    <a:pt x="46" y="18"/>
                  </a:lnTo>
                  <a:lnTo>
                    <a:pt x="44" y="17"/>
                  </a:lnTo>
                  <a:lnTo>
                    <a:pt x="44" y="16"/>
                  </a:lnTo>
                  <a:lnTo>
                    <a:pt x="42" y="14"/>
                  </a:lnTo>
                  <a:lnTo>
                    <a:pt x="41" y="12"/>
                  </a:lnTo>
                  <a:lnTo>
                    <a:pt x="39" y="10"/>
                  </a:lnTo>
                  <a:lnTo>
                    <a:pt x="39" y="9"/>
                  </a:lnTo>
                  <a:lnTo>
                    <a:pt x="36" y="9"/>
                  </a:lnTo>
                  <a:lnTo>
                    <a:pt x="32" y="7"/>
                  </a:lnTo>
                  <a:lnTo>
                    <a:pt x="31" y="6"/>
                  </a:lnTo>
                  <a:lnTo>
                    <a:pt x="32" y="3"/>
                  </a:lnTo>
                  <a:lnTo>
                    <a:pt x="33" y="2"/>
                  </a:lnTo>
                  <a:lnTo>
                    <a:pt x="34" y="1"/>
                  </a:lnTo>
                  <a:lnTo>
                    <a:pt x="34" y="0"/>
                  </a:lnTo>
                  <a:lnTo>
                    <a:pt x="13" y="3"/>
                  </a:lnTo>
                  <a:lnTo>
                    <a:pt x="0" y="5"/>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80" name="Freeform 64"/>
            <p:cNvSpPr>
              <a:spLocks/>
            </p:cNvSpPr>
            <p:nvPr/>
          </p:nvSpPr>
          <p:spPr bwMode="auto">
            <a:xfrm>
              <a:off x="4427" y="1916"/>
              <a:ext cx="318" cy="141"/>
            </a:xfrm>
            <a:custGeom>
              <a:avLst/>
              <a:gdLst>
                <a:gd name="T0" fmla="*/ 949 w 62"/>
                <a:gd name="T1" fmla="*/ 49 h 29"/>
                <a:gd name="T2" fmla="*/ 51 w 62"/>
                <a:gd name="T3" fmla="*/ 404 h 29"/>
                <a:gd name="T4" fmla="*/ 108 w 62"/>
                <a:gd name="T5" fmla="*/ 379 h 29"/>
                <a:gd name="T6" fmla="*/ 210 w 62"/>
                <a:gd name="T7" fmla="*/ 306 h 29"/>
                <a:gd name="T8" fmla="*/ 262 w 62"/>
                <a:gd name="T9" fmla="*/ 258 h 29"/>
                <a:gd name="T10" fmla="*/ 287 w 62"/>
                <a:gd name="T11" fmla="*/ 238 h 29"/>
                <a:gd name="T12" fmla="*/ 369 w 62"/>
                <a:gd name="T13" fmla="*/ 214 h 29"/>
                <a:gd name="T14" fmla="*/ 498 w 62"/>
                <a:gd name="T15" fmla="*/ 165 h 29"/>
                <a:gd name="T16" fmla="*/ 554 w 62"/>
                <a:gd name="T17" fmla="*/ 190 h 29"/>
                <a:gd name="T18" fmla="*/ 605 w 62"/>
                <a:gd name="T19" fmla="*/ 190 h 29"/>
                <a:gd name="T20" fmla="*/ 657 w 62"/>
                <a:gd name="T21" fmla="*/ 282 h 29"/>
                <a:gd name="T22" fmla="*/ 708 w 62"/>
                <a:gd name="T23" fmla="*/ 282 h 29"/>
                <a:gd name="T24" fmla="*/ 708 w 62"/>
                <a:gd name="T25" fmla="*/ 331 h 29"/>
                <a:gd name="T26" fmla="*/ 816 w 62"/>
                <a:gd name="T27" fmla="*/ 355 h 29"/>
                <a:gd name="T28" fmla="*/ 892 w 62"/>
                <a:gd name="T29" fmla="*/ 404 h 29"/>
                <a:gd name="T30" fmla="*/ 923 w 62"/>
                <a:gd name="T31" fmla="*/ 447 h 29"/>
                <a:gd name="T32" fmla="*/ 841 w 62"/>
                <a:gd name="T33" fmla="*/ 593 h 29"/>
                <a:gd name="T34" fmla="*/ 923 w 62"/>
                <a:gd name="T35" fmla="*/ 637 h 29"/>
                <a:gd name="T36" fmla="*/ 1000 w 62"/>
                <a:gd name="T37" fmla="*/ 661 h 29"/>
                <a:gd name="T38" fmla="*/ 1026 w 62"/>
                <a:gd name="T39" fmla="*/ 661 h 29"/>
                <a:gd name="T40" fmla="*/ 1103 w 62"/>
                <a:gd name="T41" fmla="*/ 637 h 29"/>
                <a:gd name="T42" fmla="*/ 1210 w 62"/>
                <a:gd name="T43" fmla="*/ 686 h 29"/>
                <a:gd name="T44" fmla="*/ 1236 w 62"/>
                <a:gd name="T45" fmla="*/ 661 h 29"/>
                <a:gd name="T46" fmla="*/ 1185 w 62"/>
                <a:gd name="T47" fmla="*/ 613 h 29"/>
                <a:gd name="T48" fmla="*/ 1159 w 62"/>
                <a:gd name="T49" fmla="*/ 593 h 29"/>
                <a:gd name="T50" fmla="*/ 1185 w 62"/>
                <a:gd name="T51" fmla="*/ 569 h 29"/>
                <a:gd name="T52" fmla="*/ 1159 w 62"/>
                <a:gd name="T53" fmla="*/ 545 h 29"/>
                <a:gd name="T54" fmla="*/ 1077 w 62"/>
                <a:gd name="T55" fmla="*/ 447 h 29"/>
                <a:gd name="T56" fmla="*/ 1077 w 62"/>
                <a:gd name="T57" fmla="*/ 379 h 29"/>
                <a:gd name="T58" fmla="*/ 1077 w 62"/>
                <a:gd name="T59" fmla="*/ 282 h 29"/>
                <a:gd name="T60" fmla="*/ 1077 w 62"/>
                <a:gd name="T61" fmla="*/ 238 h 29"/>
                <a:gd name="T62" fmla="*/ 1077 w 62"/>
                <a:gd name="T63" fmla="*/ 214 h 29"/>
                <a:gd name="T64" fmla="*/ 1159 w 62"/>
                <a:gd name="T65" fmla="*/ 141 h 29"/>
                <a:gd name="T66" fmla="*/ 1185 w 62"/>
                <a:gd name="T67" fmla="*/ 92 h 29"/>
                <a:gd name="T68" fmla="*/ 1236 w 62"/>
                <a:gd name="T69" fmla="*/ 92 h 29"/>
                <a:gd name="T70" fmla="*/ 1185 w 62"/>
                <a:gd name="T71" fmla="*/ 190 h 29"/>
                <a:gd name="T72" fmla="*/ 1159 w 62"/>
                <a:gd name="T73" fmla="*/ 238 h 29"/>
                <a:gd name="T74" fmla="*/ 1210 w 62"/>
                <a:gd name="T75" fmla="*/ 282 h 29"/>
                <a:gd name="T76" fmla="*/ 1210 w 62"/>
                <a:gd name="T77" fmla="*/ 379 h 29"/>
                <a:gd name="T78" fmla="*/ 1185 w 62"/>
                <a:gd name="T79" fmla="*/ 428 h 29"/>
                <a:gd name="T80" fmla="*/ 1210 w 62"/>
                <a:gd name="T81" fmla="*/ 447 h 29"/>
                <a:gd name="T82" fmla="*/ 1210 w 62"/>
                <a:gd name="T83" fmla="*/ 496 h 29"/>
                <a:gd name="T84" fmla="*/ 1236 w 62"/>
                <a:gd name="T85" fmla="*/ 569 h 29"/>
                <a:gd name="T86" fmla="*/ 1313 w 62"/>
                <a:gd name="T87" fmla="*/ 593 h 29"/>
                <a:gd name="T88" fmla="*/ 1369 w 62"/>
                <a:gd name="T89" fmla="*/ 569 h 29"/>
                <a:gd name="T90" fmla="*/ 1369 w 62"/>
                <a:gd name="T91" fmla="*/ 613 h 29"/>
                <a:gd name="T92" fmla="*/ 1395 w 62"/>
                <a:gd name="T93" fmla="*/ 661 h 29"/>
                <a:gd name="T94" fmla="*/ 1446 w 62"/>
                <a:gd name="T95" fmla="*/ 686 h 29"/>
                <a:gd name="T96" fmla="*/ 1472 w 62"/>
                <a:gd name="T97" fmla="*/ 661 h 29"/>
                <a:gd name="T98" fmla="*/ 1605 w 62"/>
                <a:gd name="T99" fmla="*/ 613 h 29"/>
                <a:gd name="T100" fmla="*/ 1631 w 62"/>
                <a:gd name="T101" fmla="*/ 447 h 29"/>
                <a:gd name="T102" fmla="*/ 1421 w 62"/>
                <a:gd name="T103" fmla="*/ 496 h 29"/>
                <a:gd name="T104" fmla="*/ 1236 w 62"/>
                <a:gd name="T105" fmla="*/ 0 h 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
                <a:gd name="T160" fmla="*/ 0 h 29"/>
                <a:gd name="T161" fmla="*/ 62 w 62"/>
                <a:gd name="T162" fmla="*/ 29 h 2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 h="29">
                  <a:moveTo>
                    <a:pt x="47" y="0"/>
                  </a:moveTo>
                  <a:lnTo>
                    <a:pt x="36" y="2"/>
                  </a:lnTo>
                  <a:lnTo>
                    <a:pt x="0" y="9"/>
                  </a:lnTo>
                  <a:lnTo>
                    <a:pt x="2" y="17"/>
                  </a:lnTo>
                  <a:lnTo>
                    <a:pt x="3" y="16"/>
                  </a:lnTo>
                  <a:lnTo>
                    <a:pt x="4" y="16"/>
                  </a:lnTo>
                  <a:lnTo>
                    <a:pt x="6" y="13"/>
                  </a:lnTo>
                  <a:lnTo>
                    <a:pt x="8" y="13"/>
                  </a:lnTo>
                  <a:lnTo>
                    <a:pt x="9" y="11"/>
                  </a:lnTo>
                  <a:lnTo>
                    <a:pt x="10" y="11"/>
                  </a:lnTo>
                  <a:lnTo>
                    <a:pt x="10" y="9"/>
                  </a:lnTo>
                  <a:lnTo>
                    <a:pt x="11" y="10"/>
                  </a:lnTo>
                  <a:lnTo>
                    <a:pt x="13" y="10"/>
                  </a:lnTo>
                  <a:lnTo>
                    <a:pt x="14" y="9"/>
                  </a:lnTo>
                  <a:lnTo>
                    <a:pt x="15" y="8"/>
                  </a:lnTo>
                  <a:lnTo>
                    <a:pt x="19" y="7"/>
                  </a:lnTo>
                  <a:lnTo>
                    <a:pt x="20" y="7"/>
                  </a:lnTo>
                  <a:lnTo>
                    <a:pt x="21" y="8"/>
                  </a:lnTo>
                  <a:lnTo>
                    <a:pt x="22" y="7"/>
                  </a:lnTo>
                  <a:lnTo>
                    <a:pt x="23" y="8"/>
                  </a:lnTo>
                  <a:lnTo>
                    <a:pt x="23" y="9"/>
                  </a:lnTo>
                  <a:lnTo>
                    <a:pt x="25" y="12"/>
                  </a:lnTo>
                  <a:lnTo>
                    <a:pt x="26" y="12"/>
                  </a:lnTo>
                  <a:lnTo>
                    <a:pt x="27" y="12"/>
                  </a:lnTo>
                  <a:lnTo>
                    <a:pt x="28" y="13"/>
                  </a:lnTo>
                  <a:lnTo>
                    <a:pt x="27" y="14"/>
                  </a:lnTo>
                  <a:lnTo>
                    <a:pt x="29" y="15"/>
                  </a:lnTo>
                  <a:lnTo>
                    <a:pt x="31" y="15"/>
                  </a:lnTo>
                  <a:lnTo>
                    <a:pt x="33" y="17"/>
                  </a:lnTo>
                  <a:lnTo>
                    <a:pt x="34" y="17"/>
                  </a:lnTo>
                  <a:lnTo>
                    <a:pt x="35" y="19"/>
                  </a:lnTo>
                  <a:lnTo>
                    <a:pt x="33" y="23"/>
                  </a:lnTo>
                  <a:lnTo>
                    <a:pt x="32" y="25"/>
                  </a:lnTo>
                  <a:lnTo>
                    <a:pt x="33" y="27"/>
                  </a:lnTo>
                  <a:lnTo>
                    <a:pt x="35" y="27"/>
                  </a:lnTo>
                  <a:lnTo>
                    <a:pt x="36" y="26"/>
                  </a:lnTo>
                  <a:lnTo>
                    <a:pt x="38" y="28"/>
                  </a:lnTo>
                  <a:lnTo>
                    <a:pt x="39" y="28"/>
                  </a:lnTo>
                  <a:lnTo>
                    <a:pt x="40" y="27"/>
                  </a:lnTo>
                  <a:lnTo>
                    <a:pt x="42" y="27"/>
                  </a:lnTo>
                  <a:lnTo>
                    <a:pt x="45" y="28"/>
                  </a:lnTo>
                  <a:lnTo>
                    <a:pt x="46" y="29"/>
                  </a:lnTo>
                  <a:lnTo>
                    <a:pt x="47" y="29"/>
                  </a:lnTo>
                  <a:lnTo>
                    <a:pt x="47" y="28"/>
                  </a:lnTo>
                  <a:lnTo>
                    <a:pt x="46" y="28"/>
                  </a:lnTo>
                  <a:lnTo>
                    <a:pt x="45" y="26"/>
                  </a:lnTo>
                  <a:lnTo>
                    <a:pt x="44" y="25"/>
                  </a:lnTo>
                  <a:lnTo>
                    <a:pt x="44" y="24"/>
                  </a:lnTo>
                  <a:lnTo>
                    <a:pt x="45" y="24"/>
                  </a:lnTo>
                  <a:lnTo>
                    <a:pt x="44" y="23"/>
                  </a:lnTo>
                  <a:lnTo>
                    <a:pt x="43" y="21"/>
                  </a:lnTo>
                  <a:lnTo>
                    <a:pt x="41" y="19"/>
                  </a:lnTo>
                  <a:lnTo>
                    <a:pt x="41" y="17"/>
                  </a:lnTo>
                  <a:lnTo>
                    <a:pt x="41" y="16"/>
                  </a:lnTo>
                  <a:lnTo>
                    <a:pt x="41" y="13"/>
                  </a:lnTo>
                  <a:lnTo>
                    <a:pt x="41" y="12"/>
                  </a:lnTo>
                  <a:lnTo>
                    <a:pt x="41" y="11"/>
                  </a:lnTo>
                  <a:lnTo>
                    <a:pt x="41" y="10"/>
                  </a:lnTo>
                  <a:lnTo>
                    <a:pt x="41" y="9"/>
                  </a:lnTo>
                  <a:lnTo>
                    <a:pt x="42" y="8"/>
                  </a:lnTo>
                  <a:lnTo>
                    <a:pt x="44" y="6"/>
                  </a:lnTo>
                  <a:lnTo>
                    <a:pt x="45" y="6"/>
                  </a:lnTo>
                  <a:lnTo>
                    <a:pt x="45" y="4"/>
                  </a:lnTo>
                  <a:lnTo>
                    <a:pt x="46" y="4"/>
                  </a:lnTo>
                  <a:lnTo>
                    <a:pt x="47" y="4"/>
                  </a:lnTo>
                  <a:lnTo>
                    <a:pt x="46" y="6"/>
                  </a:lnTo>
                  <a:lnTo>
                    <a:pt x="45" y="8"/>
                  </a:lnTo>
                  <a:lnTo>
                    <a:pt x="44" y="9"/>
                  </a:lnTo>
                  <a:lnTo>
                    <a:pt x="44" y="10"/>
                  </a:lnTo>
                  <a:lnTo>
                    <a:pt x="44" y="12"/>
                  </a:lnTo>
                  <a:lnTo>
                    <a:pt x="46" y="12"/>
                  </a:lnTo>
                  <a:lnTo>
                    <a:pt x="46" y="15"/>
                  </a:lnTo>
                  <a:lnTo>
                    <a:pt x="46" y="16"/>
                  </a:lnTo>
                  <a:lnTo>
                    <a:pt x="44" y="17"/>
                  </a:lnTo>
                  <a:lnTo>
                    <a:pt x="45" y="18"/>
                  </a:lnTo>
                  <a:lnTo>
                    <a:pt x="46" y="18"/>
                  </a:lnTo>
                  <a:lnTo>
                    <a:pt x="46" y="19"/>
                  </a:lnTo>
                  <a:lnTo>
                    <a:pt x="46" y="20"/>
                  </a:lnTo>
                  <a:lnTo>
                    <a:pt x="46" y="21"/>
                  </a:lnTo>
                  <a:lnTo>
                    <a:pt x="46" y="22"/>
                  </a:lnTo>
                  <a:lnTo>
                    <a:pt x="47" y="24"/>
                  </a:lnTo>
                  <a:lnTo>
                    <a:pt x="49" y="25"/>
                  </a:lnTo>
                  <a:lnTo>
                    <a:pt x="50" y="25"/>
                  </a:lnTo>
                  <a:lnTo>
                    <a:pt x="51" y="24"/>
                  </a:lnTo>
                  <a:lnTo>
                    <a:pt x="52" y="24"/>
                  </a:lnTo>
                  <a:lnTo>
                    <a:pt x="52" y="25"/>
                  </a:lnTo>
                  <a:lnTo>
                    <a:pt x="52" y="26"/>
                  </a:lnTo>
                  <a:lnTo>
                    <a:pt x="53" y="28"/>
                  </a:lnTo>
                  <a:lnTo>
                    <a:pt x="54" y="29"/>
                  </a:lnTo>
                  <a:lnTo>
                    <a:pt x="55" y="29"/>
                  </a:lnTo>
                  <a:lnTo>
                    <a:pt x="56" y="28"/>
                  </a:lnTo>
                  <a:lnTo>
                    <a:pt x="61" y="27"/>
                  </a:lnTo>
                  <a:lnTo>
                    <a:pt x="61" y="26"/>
                  </a:lnTo>
                  <a:lnTo>
                    <a:pt x="61" y="25"/>
                  </a:lnTo>
                  <a:lnTo>
                    <a:pt x="62" y="19"/>
                  </a:lnTo>
                  <a:lnTo>
                    <a:pt x="54" y="21"/>
                  </a:lnTo>
                  <a:lnTo>
                    <a:pt x="47" y="0"/>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81" name="Freeform 65"/>
            <p:cNvSpPr>
              <a:spLocks/>
            </p:cNvSpPr>
            <p:nvPr/>
          </p:nvSpPr>
          <p:spPr bwMode="auto">
            <a:xfrm>
              <a:off x="4669" y="1901"/>
              <a:ext cx="76" cy="117"/>
            </a:xfrm>
            <a:custGeom>
              <a:avLst/>
              <a:gdLst>
                <a:gd name="T0" fmla="*/ 385 w 15"/>
                <a:gd name="T1" fmla="*/ 522 h 24"/>
                <a:gd name="T2" fmla="*/ 385 w 15"/>
                <a:gd name="T3" fmla="*/ 478 h 24"/>
                <a:gd name="T4" fmla="*/ 360 w 15"/>
                <a:gd name="T5" fmla="*/ 429 h 24"/>
                <a:gd name="T6" fmla="*/ 309 w 15"/>
                <a:gd name="T7" fmla="*/ 380 h 24"/>
                <a:gd name="T8" fmla="*/ 258 w 15"/>
                <a:gd name="T9" fmla="*/ 356 h 24"/>
                <a:gd name="T10" fmla="*/ 233 w 15"/>
                <a:gd name="T11" fmla="*/ 332 h 24"/>
                <a:gd name="T12" fmla="*/ 233 w 15"/>
                <a:gd name="T13" fmla="*/ 283 h 24"/>
                <a:gd name="T14" fmla="*/ 177 w 15"/>
                <a:gd name="T15" fmla="*/ 215 h 24"/>
                <a:gd name="T16" fmla="*/ 152 w 15"/>
                <a:gd name="T17" fmla="*/ 190 h 24"/>
                <a:gd name="T18" fmla="*/ 127 w 15"/>
                <a:gd name="T19" fmla="*/ 141 h 24"/>
                <a:gd name="T20" fmla="*/ 101 w 15"/>
                <a:gd name="T21" fmla="*/ 117 h 24"/>
                <a:gd name="T22" fmla="*/ 101 w 15"/>
                <a:gd name="T23" fmla="*/ 98 h 24"/>
                <a:gd name="T24" fmla="*/ 101 w 15"/>
                <a:gd name="T25" fmla="*/ 98 h 24"/>
                <a:gd name="T26" fmla="*/ 101 w 15"/>
                <a:gd name="T27" fmla="*/ 73 h 24"/>
                <a:gd name="T28" fmla="*/ 127 w 15"/>
                <a:gd name="T29" fmla="*/ 0 h 24"/>
                <a:gd name="T30" fmla="*/ 101 w 15"/>
                <a:gd name="T31" fmla="*/ 0 h 24"/>
                <a:gd name="T32" fmla="*/ 51 w 15"/>
                <a:gd name="T33" fmla="*/ 0 h 24"/>
                <a:gd name="T34" fmla="*/ 25 w 15"/>
                <a:gd name="T35" fmla="*/ 24 h 24"/>
                <a:gd name="T36" fmla="*/ 25 w 15"/>
                <a:gd name="T37" fmla="*/ 49 h 24"/>
                <a:gd name="T38" fmla="*/ 25 w 15"/>
                <a:gd name="T39" fmla="*/ 73 h 24"/>
                <a:gd name="T40" fmla="*/ 0 w 15"/>
                <a:gd name="T41" fmla="*/ 73 h 24"/>
                <a:gd name="T42" fmla="*/ 177 w 15"/>
                <a:gd name="T43" fmla="*/ 570 h 24"/>
                <a:gd name="T44" fmla="*/ 385 w 15"/>
                <a:gd name="T45" fmla="*/ 522 h 24"/>
                <a:gd name="T46" fmla="*/ 385 w 15"/>
                <a:gd name="T47" fmla="*/ 522 h 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
                <a:gd name="T73" fmla="*/ 0 h 24"/>
                <a:gd name="T74" fmla="*/ 15 w 15"/>
                <a:gd name="T75" fmla="*/ 24 h 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 h="24">
                  <a:moveTo>
                    <a:pt x="15" y="22"/>
                  </a:moveTo>
                  <a:lnTo>
                    <a:pt x="15" y="20"/>
                  </a:lnTo>
                  <a:lnTo>
                    <a:pt x="14" y="18"/>
                  </a:lnTo>
                  <a:lnTo>
                    <a:pt x="12" y="16"/>
                  </a:lnTo>
                  <a:lnTo>
                    <a:pt x="10" y="15"/>
                  </a:lnTo>
                  <a:lnTo>
                    <a:pt x="9" y="14"/>
                  </a:lnTo>
                  <a:lnTo>
                    <a:pt x="9" y="12"/>
                  </a:lnTo>
                  <a:lnTo>
                    <a:pt x="7" y="9"/>
                  </a:lnTo>
                  <a:lnTo>
                    <a:pt x="6" y="8"/>
                  </a:lnTo>
                  <a:lnTo>
                    <a:pt x="5" y="6"/>
                  </a:lnTo>
                  <a:lnTo>
                    <a:pt x="4" y="5"/>
                  </a:lnTo>
                  <a:lnTo>
                    <a:pt x="4" y="4"/>
                  </a:lnTo>
                  <a:lnTo>
                    <a:pt x="4" y="3"/>
                  </a:lnTo>
                  <a:lnTo>
                    <a:pt x="5" y="0"/>
                  </a:lnTo>
                  <a:lnTo>
                    <a:pt x="4" y="0"/>
                  </a:lnTo>
                  <a:lnTo>
                    <a:pt x="2" y="0"/>
                  </a:lnTo>
                  <a:lnTo>
                    <a:pt x="1" y="1"/>
                  </a:lnTo>
                  <a:lnTo>
                    <a:pt x="1" y="2"/>
                  </a:lnTo>
                  <a:lnTo>
                    <a:pt x="1" y="3"/>
                  </a:lnTo>
                  <a:lnTo>
                    <a:pt x="0" y="3"/>
                  </a:lnTo>
                  <a:lnTo>
                    <a:pt x="7" y="24"/>
                  </a:lnTo>
                  <a:lnTo>
                    <a:pt x="15" y="22"/>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82" name="Freeform 66"/>
            <p:cNvSpPr>
              <a:spLocks/>
            </p:cNvSpPr>
            <p:nvPr/>
          </p:nvSpPr>
          <p:spPr bwMode="auto">
            <a:xfrm>
              <a:off x="4689" y="1765"/>
              <a:ext cx="98" cy="205"/>
            </a:xfrm>
            <a:custGeom>
              <a:avLst/>
              <a:gdLst>
                <a:gd name="T0" fmla="*/ 0 w 19"/>
                <a:gd name="T1" fmla="*/ 737 h 42"/>
                <a:gd name="T2" fmla="*/ 0 w 19"/>
                <a:gd name="T3" fmla="*/ 761 h 42"/>
                <a:gd name="T4" fmla="*/ 52 w 19"/>
                <a:gd name="T5" fmla="*/ 810 h 42"/>
                <a:gd name="T6" fmla="*/ 160 w 19"/>
                <a:gd name="T7" fmla="*/ 883 h 42"/>
                <a:gd name="T8" fmla="*/ 237 w 19"/>
                <a:gd name="T9" fmla="*/ 903 h 42"/>
                <a:gd name="T10" fmla="*/ 268 w 19"/>
                <a:gd name="T11" fmla="*/ 952 h 42"/>
                <a:gd name="T12" fmla="*/ 294 w 19"/>
                <a:gd name="T13" fmla="*/ 1001 h 42"/>
                <a:gd name="T14" fmla="*/ 346 w 19"/>
                <a:gd name="T15" fmla="*/ 927 h 42"/>
                <a:gd name="T16" fmla="*/ 371 w 19"/>
                <a:gd name="T17" fmla="*/ 835 h 42"/>
                <a:gd name="T18" fmla="*/ 454 w 19"/>
                <a:gd name="T19" fmla="*/ 713 h 42"/>
                <a:gd name="T20" fmla="*/ 505 w 19"/>
                <a:gd name="T21" fmla="*/ 620 h 42"/>
                <a:gd name="T22" fmla="*/ 480 w 19"/>
                <a:gd name="T23" fmla="*/ 454 h 42"/>
                <a:gd name="T24" fmla="*/ 454 w 19"/>
                <a:gd name="T25" fmla="*/ 307 h 42"/>
                <a:gd name="T26" fmla="*/ 371 w 19"/>
                <a:gd name="T27" fmla="*/ 332 h 42"/>
                <a:gd name="T28" fmla="*/ 346 w 19"/>
                <a:gd name="T29" fmla="*/ 332 h 42"/>
                <a:gd name="T30" fmla="*/ 320 w 19"/>
                <a:gd name="T31" fmla="*/ 332 h 42"/>
                <a:gd name="T32" fmla="*/ 346 w 19"/>
                <a:gd name="T33" fmla="*/ 264 h 42"/>
                <a:gd name="T34" fmla="*/ 371 w 19"/>
                <a:gd name="T35" fmla="*/ 264 h 42"/>
                <a:gd name="T36" fmla="*/ 397 w 19"/>
                <a:gd name="T37" fmla="*/ 190 h 42"/>
                <a:gd name="T38" fmla="*/ 428 w 19"/>
                <a:gd name="T39" fmla="*/ 142 h 42"/>
                <a:gd name="T40" fmla="*/ 108 w 19"/>
                <a:gd name="T41" fmla="*/ 0 h 42"/>
                <a:gd name="T42" fmla="*/ 77 w 19"/>
                <a:gd name="T43" fmla="*/ 49 h 42"/>
                <a:gd name="T44" fmla="*/ 52 w 19"/>
                <a:gd name="T45" fmla="*/ 142 h 42"/>
                <a:gd name="T46" fmla="*/ 0 w 19"/>
                <a:gd name="T47" fmla="*/ 190 h 42"/>
                <a:gd name="T48" fmla="*/ 26 w 19"/>
                <a:gd name="T49" fmla="*/ 215 h 42"/>
                <a:gd name="T50" fmla="*/ 26 w 19"/>
                <a:gd name="T51" fmla="*/ 264 h 42"/>
                <a:gd name="T52" fmla="*/ 26 w 19"/>
                <a:gd name="T53" fmla="*/ 356 h 42"/>
                <a:gd name="T54" fmla="*/ 77 w 19"/>
                <a:gd name="T55" fmla="*/ 405 h 42"/>
                <a:gd name="T56" fmla="*/ 134 w 19"/>
                <a:gd name="T57" fmla="*/ 430 h 42"/>
                <a:gd name="T58" fmla="*/ 186 w 19"/>
                <a:gd name="T59" fmla="*/ 454 h 42"/>
                <a:gd name="T60" fmla="*/ 237 w 19"/>
                <a:gd name="T61" fmla="*/ 503 h 42"/>
                <a:gd name="T62" fmla="*/ 108 w 19"/>
                <a:gd name="T63" fmla="*/ 571 h 42"/>
                <a:gd name="T64" fmla="*/ 26 w 19"/>
                <a:gd name="T65" fmla="*/ 669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42"/>
                <a:gd name="T101" fmla="*/ 19 w 19"/>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42">
                  <a:moveTo>
                    <a:pt x="1" y="28"/>
                  </a:moveTo>
                  <a:lnTo>
                    <a:pt x="0" y="31"/>
                  </a:lnTo>
                  <a:lnTo>
                    <a:pt x="0" y="32"/>
                  </a:lnTo>
                  <a:lnTo>
                    <a:pt x="1" y="33"/>
                  </a:lnTo>
                  <a:lnTo>
                    <a:pt x="2" y="34"/>
                  </a:lnTo>
                  <a:lnTo>
                    <a:pt x="3" y="35"/>
                  </a:lnTo>
                  <a:lnTo>
                    <a:pt x="6" y="37"/>
                  </a:lnTo>
                  <a:lnTo>
                    <a:pt x="7" y="37"/>
                  </a:lnTo>
                  <a:lnTo>
                    <a:pt x="9" y="38"/>
                  </a:lnTo>
                  <a:lnTo>
                    <a:pt x="10" y="38"/>
                  </a:lnTo>
                  <a:lnTo>
                    <a:pt x="10" y="40"/>
                  </a:lnTo>
                  <a:lnTo>
                    <a:pt x="10" y="41"/>
                  </a:lnTo>
                  <a:lnTo>
                    <a:pt x="11" y="42"/>
                  </a:lnTo>
                  <a:lnTo>
                    <a:pt x="12" y="41"/>
                  </a:lnTo>
                  <a:lnTo>
                    <a:pt x="13" y="39"/>
                  </a:lnTo>
                  <a:lnTo>
                    <a:pt x="13" y="37"/>
                  </a:lnTo>
                  <a:lnTo>
                    <a:pt x="14" y="35"/>
                  </a:lnTo>
                  <a:lnTo>
                    <a:pt x="15" y="33"/>
                  </a:lnTo>
                  <a:lnTo>
                    <a:pt x="17" y="30"/>
                  </a:lnTo>
                  <a:lnTo>
                    <a:pt x="18" y="28"/>
                  </a:lnTo>
                  <a:lnTo>
                    <a:pt x="19" y="26"/>
                  </a:lnTo>
                  <a:lnTo>
                    <a:pt x="18" y="25"/>
                  </a:lnTo>
                  <a:lnTo>
                    <a:pt x="18" y="19"/>
                  </a:lnTo>
                  <a:lnTo>
                    <a:pt x="18" y="15"/>
                  </a:lnTo>
                  <a:lnTo>
                    <a:pt x="17" y="13"/>
                  </a:lnTo>
                  <a:lnTo>
                    <a:pt x="15" y="14"/>
                  </a:lnTo>
                  <a:lnTo>
                    <a:pt x="14" y="14"/>
                  </a:lnTo>
                  <a:lnTo>
                    <a:pt x="13" y="14"/>
                  </a:lnTo>
                  <a:lnTo>
                    <a:pt x="12" y="14"/>
                  </a:lnTo>
                  <a:lnTo>
                    <a:pt x="12" y="13"/>
                  </a:lnTo>
                  <a:lnTo>
                    <a:pt x="13" y="11"/>
                  </a:lnTo>
                  <a:lnTo>
                    <a:pt x="14" y="11"/>
                  </a:lnTo>
                  <a:lnTo>
                    <a:pt x="14" y="9"/>
                  </a:lnTo>
                  <a:lnTo>
                    <a:pt x="15" y="8"/>
                  </a:lnTo>
                  <a:lnTo>
                    <a:pt x="15" y="7"/>
                  </a:lnTo>
                  <a:lnTo>
                    <a:pt x="16" y="6"/>
                  </a:lnTo>
                  <a:lnTo>
                    <a:pt x="15" y="4"/>
                  </a:lnTo>
                  <a:lnTo>
                    <a:pt x="4" y="0"/>
                  </a:lnTo>
                  <a:lnTo>
                    <a:pt x="4" y="1"/>
                  </a:lnTo>
                  <a:lnTo>
                    <a:pt x="3" y="2"/>
                  </a:lnTo>
                  <a:lnTo>
                    <a:pt x="3" y="3"/>
                  </a:lnTo>
                  <a:lnTo>
                    <a:pt x="2" y="6"/>
                  </a:lnTo>
                  <a:lnTo>
                    <a:pt x="1" y="7"/>
                  </a:lnTo>
                  <a:lnTo>
                    <a:pt x="0" y="8"/>
                  </a:lnTo>
                  <a:lnTo>
                    <a:pt x="1" y="9"/>
                  </a:lnTo>
                  <a:lnTo>
                    <a:pt x="2" y="11"/>
                  </a:lnTo>
                  <a:lnTo>
                    <a:pt x="1" y="11"/>
                  </a:lnTo>
                  <a:lnTo>
                    <a:pt x="1" y="14"/>
                  </a:lnTo>
                  <a:lnTo>
                    <a:pt x="1" y="15"/>
                  </a:lnTo>
                  <a:lnTo>
                    <a:pt x="3" y="15"/>
                  </a:lnTo>
                  <a:lnTo>
                    <a:pt x="3" y="17"/>
                  </a:lnTo>
                  <a:lnTo>
                    <a:pt x="5" y="17"/>
                  </a:lnTo>
                  <a:lnTo>
                    <a:pt x="5" y="18"/>
                  </a:lnTo>
                  <a:lnTo>
                    <a:pt x="6" y="18"/>
                  </a:lnTo>
                  <a:lnTo>
                    <a:pt x="7" y="19"/>
                  </a:lnTo>
                  <a:lnTo>
                    <a:pt x="9" y="20"/>
                  </a:lnTo>
                  <a:lnTo>
                    <a:pt x="9" y="21"/>
                  </a:lnTo>
                  <a:lnTo>
                    <a:pt x="7" y="22"/>
                  </a:lnTo>
                  <a:lnTo>
                    <a:pt x="4" y="24"/>
                  </a:lnTo>
                  <a:lnTo>
                    <a:pt x="4" y="26"/>
                  </a:lnTo>
                  <a:lnTo>
                    <a:pt x="1" y="28"/>
                  </a:lnTo>
                  <a:close/>
                </a:path>
              </a:pathLst>
            </a:custGeom>
            <a:solidFill>
              <a:schemeClr val="bg1"/>
            </a:solidFill>
            <a:ln w="12700" cmpd="sng">
              <a:solidFill>
                <a:schemeClr val="tx1"/>
              </a:solidFill>
              <a:prstDash val="solid"/>
              <a:round/>
              <a:headEnd/>
              <a:tailEnd/>
            </a:ln>
          </p:spPr>
          <p:txBody>
            <a:bodyPr/>
            <a:lstStyle/>
            <a:p>
              <a:endParaRPr lang="en-US"/>
            </a:p>
          </p:txBody>
        </p:sp>
        <p:sp>
          <p:nvSpPr>
            <p:cNvPr id="32983" name="Freeform 67"/>
            <p:cNvSpPr>
              <a:spLocks/>
            </p:cNvSpPr>
            <p:nvPr/>
          </p:nvSpPr>
          <p:spPr bwMode="auto">
            <a:xfrm>
              <a:off x="4776" y="1672"/>
              <a:ext cx="118" cy="107"/>
            </a:xfrm>
            <a:custGeom>
              <a:avLst/>
              <a:gdLst>
                <a:gd name="T0" fmla="*/ 0 w 23"/>
                <a:gd name="T1" fmla="*/ 92 h 22"/>
                <a:gd name="T2" fmla="*/ 210 w 23"/>
                <a:gd name="T3" fmla="*/ 49 h 22"/>
                <a:gd name="T4" fmla="*/ 210 w 23"/>
                <a:gd name="T5" fmla="*/ 73 h 22"/>
                <a:gd name="T6" fmla="*/ 236 w 23"/>
                <a:gd name="T7" fmla="*/ 73 h 22"/>
                <a:gd name="T8" fmla="*/ 236 w 23"/>
                <a:gd name="T9" fmla="*/ 73 h 22"/>
                <a:gd name="T10" fmla="*/ 528 w 23"/>
                <a:gd name="T11" fmla="*/ 0 h 22"/>
                <a:gd name="T12" fmla="*/ 605 w 23"/>
                <a:gd name="T13" fmla="*/ 214 h 22"/>
                <a:gd name="T14" fmla="*/ 605 w 23"/>
                <a:gd name="T15" fmla="*/ 238 h 22"/>
                <a:gd name="T16" fmla="*/ 580 w 23"/>
                <a:gd name="T17" fmla="*/ 238 h 22"/>
                <a:gd name="T18" fmla="*/ 605 w 23"/>
                <a:gd name="T19" fmla="*/ 263 h 22"/>
                <a:gd name="T20" fmla="*/ 605 w 23"/>
                <a:gd name="T21" fmla="*/ 263 h 22"/>
                <a:gd name="T22" fmla="*/ 554 w 23"/>
                <a:gd name="T23" fmla="*/ 282 h 22"/>
                <a:gd name="T24" fmla="*/ 446 w 23"/>
                <a:gd name="T25" fmla="*/ 306 h 22"/>
                <a:gd name="T26" fmla="*/ 421 w 23"/>
                <a:gd name="T27" fmla="*/ 306 h 22"/>
                <a:gd name="T28" fmla="*/ 421 w 23"/>
                <a:gd name="T29" fmla="*/ 306 h 22"/>
                <a:gd name="T30" fmla="*/ 421 w 23"/>
                <a:gd name="T31" fmla="*/ 331 h 22"/>
                <a:gd name="T32" fmla="*/ 421 w 23"/>
                <a:gd name="T33" fmla="*/ 331 h 22"/>
                <a:gd name="T34" fmla="*/ 344 w 23"/>
                <a:gd name="T35" fmla="*/ 355 h 22"/>
                <a:gd name="T36" fmla="*/ 262 w 23"/>
                <a:gd name="T37" fmla="*/ 379 h 22"/>
                <a:gd name="T38" fmla="*/ 262 w 23"/>
                <a:gd name="T39" fmla="*/ 379 h 22"/>
                <a:gd name="T40" fmla="*/ 210 w 23"/>
                <a:gd name="T41" fmla="*/ 428 h 22"/>
                <a:gd name="T42" fmla="*/ 77 w 23"/>
                <a:gd name="T43" fmla="*/ 496 h 22"/>
                <a:gd name="T44" fmla="*/ 51 w 23"/>
                <a:gd name="T45" fmla="*/ 520 h 22"/>
                <a:gd name="T46" fmla="*/ 0 w 23"/>
                <a:gd name="T47" fmla="*/ 496 h 22"/>
                <a:gd name="T48" fmla="*/ 51 w 23"/>
                <a:gd name="T49" fmla="*/ 447 h 22"/>
                <a:gd name="T50" fmla="*/ 51 w 23"/>
                <a:gd name="T51" fmla="*/ 428 h 22"/>
                <a:gd name="T52" fmla="*/ 51 w 23"/>
                <a:gd name="T53" fmla="*/ 404 h 22"/>
                <a:gd name="T54" fmla="*/ 0 w 23"/>
                <a:gd name="T55" fmla="*/ 92 h 22"/>
                <a:gd name="T56" fmla="*/ 0 w 23"/>
                <a:gd name="T57" fmla="*/ 92 h 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
                <a:gd name="T88" fmla="*/ 0 h 22"/>
                <a:gd name="T89" fmla="*/ 23 w 23"/>
                <a:gd name="T90" fmla="*/ 22 h 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 h="22">
                  <a:moveTo>
                    <a:pt x="0" y="4"/>
                  </a:moveTo>
                  <a:lnTo>
                    <a:pt x="8" y="2"/>
                  </a:lnTo>
                  <a:lnTo>
                    <a:pt x="8" y="3"/>
                  </a:lnTo>
                  <a:lnTo>
                    <a:pt x="9" y="3"/>
                  </a:lnTo>
                  <a:lnTo>
                    <a:pt x="20" y="0"/>
                  </a:lnTo>
                  <a:lnTo>
                    <a:pt x="23" y="9"/>
                  </a:lnTo>
                  <a:lnTo>
                    <a:pt x="23" y="10"/>
                  </a:lnTo>
                  <a:lnTo>
                    <a:pt x="22" y="10"/>
                  </a:lnTo>
                  <a:lnTo>
                    <a:pt x="23" y="11"/>
                  </a:lnTo>
                  <a:lnTo>
                    <a:pt x="21" y="12"/>
                  </a:lnTo>
                  <a:lnTo>
                    <a:pt x="17" y="13"/>
                  </a:lnTo>
                  <a:lnTo>
                    <a:pt x="16" y="13"/>
                  </a:lnTo>
                  <a:lnTo>
                    <a:pt x="16" y="14"/>
                  </a:lnTo>
                  <a:lnTo>
                    <a:pt x="13" y="15"/>
                  </a:lnTo>
                  <a:lnTo>
                    <a:pt x="10" y="16"/>
                  </a:lnTo>
                  <a:lnTo>
                    <a:pt x="8" y="18"/>
                  </a:lnTo>
                  <a:lnTo>
                    <a:pt x="3" y="21"/>
                  </a:lnTo>
                  <a:lnTo>
                    <a:pt x="2" y="22"/>
                  </a:lnTo>
                  <a:lnTo>
                    <a:pt x="0" y="21"/>
                  </a:lnTo>
                  <a:lnTo>
                    <a:pt x="2" y="19"/>
                  </a:lnTo>
                  <a:lnTo>
                    <a:pt x="2" y="18"/>
                  </a:lnTo>
                  <a:lnTo>
                    <a:pt x="2" y="17"/>
                  </a:lnTo>
                  <a:lnTo>
                    <a:pt x="0" y="4"/>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84" name="Freeform 68"/>
            <p:cNvSpPr>
              <a:spLocks/>
            </p:cNvSpPr>
            <p:nvPr/>
          </p:nvSpPr>
          <p:spPr bwMode="auto">
            <a:xfrm>
              <a:off x="4771" y="1589"/>
              <a:ext cx="232" cy="112"/>
            </a:xfrm>
            <a:custGeom>
              <a:avLst/>
              <a:gdLst>
                <a:gd name="T0" fmla="*/ 268 w 45"/>
                <a:gd name="T1" fmla="*/ 166 h 23"/>
                <a:gd name="T2" fmla="*/ 639 w 45"/>
                <a:gd name="T3" fmla="*/ 73 h 23"/>
                <a:gd name="T4" fmla="*/ 665 w 45"/>
                <a:gd name="T5" fmla="*/ 73 h 23"/>
                <a:gd name="T6" fmla="*/ 665 w 45"/>
                <a:gd name="T7" fmla="*/ 49 h 23"/>
                <a:gd name="T8" fmla="*/ 717 w 45"/>
                <a:gd name="T9" fmla="*/ 0 h 23"/>
                <a:gd name="T10" fmla="*/ 773 w 45"/>
                <a:gd name="T11" fmla="*/ 0 h 23"/>
                <a:gd name="T12" fmla="*/ 825 w 45"/>
                <a:gd name="T13" fmla="*/ 73 h 23"/>
                <a:gd name="T14" fmla="*/ 851 w 45"/>
                <a:gd name="T15" fmla="*/ 117 h 23"/>
                <a:gd name="T16" fmla="*/ 799 w 45"/>
                <a:gd name="T17" fmla="*/ 166 h 23"/>
                <a:gd name="T18" fmla="*/ 773 w 45"/>
                <a:gd name="T19" fmla="*/ 239 h 23"/>
                <a:gd name="T20" fmla="*/ 876 w 45"/>
                <a:gd name="T21" fmla="*/ 239 h 23"/>
                <a:gd name="T22" fmla="*/ 959 w 45"/>
                <a:gd name="T23" fmla="*/ 355 h 23"/>
                <a:gd name="T24" fmla="*/ 1088 w 45"/>
                <a:gd name="T25" fmla="*/ 380 h 23"/>
                <a:gd name="T26" fmla="*/ 1145 w 45"/>
                <a:gd name="T27" fmla="*/ 331 h 23"/>
                <a:gd name="T28" fmla="*/ 1119 w 45"/>
                <a:gd name="T29" fmla="*/ 282 h 23"/>
                <a:gd name="T30" fmla="*/ 1062 w 45"/>
                <a:gd name="T31" fmla="*/ 239 h 23"/>
                <a:gd name="T32" fmla="*/ 1119 w 45"/>
                <a:gd name="T33" fmla="*/ 263 h 23"/>
                <a:gd name="T34" fmla="*/ 1196 w 45"/>
                <a:gd name="T35" fmla="*/ 380 h 23"/>
                <a:gd name="T36" fmla="*/ 1170 w 45"/>
                <a:gd name="T37" fmla="*/ 404 h 23"/>
                <a:gd name="T38" fmla="*/ 1062 w 45"/>
                <a:gd name="T39" fmla="*/ 453 h 23"/>
                <a:gd name="T40" fmla="*/ 985 w 45"/>
                <a:gd name="T41" fmla="*/ 497 h 23"/>
                <a:gd name="T42" fmla="*/ 985 w 45"/>
                <a:gd name="T43" fmla="*/ 472 h 23"/>
                <a:gd name="T44" fmla="*/ 959 w 45"/>
                <a:gd name="T45" fmla="*/ 429 h 23"/>
                <a:gd name="T46" fmla="*/ 902 w 45"/>
                <a:gd name="T47" fmla="*/ 521 h 23"/>
                <a:gd name="T48" fmla="*/ 851 w 45"/>
                <a:gd name="T49" fmla="*/ 521 h 23"/>
                <a:gd name="T50" fmla="*/ 851 w 45"/>
                <a:gd name="T51" fmla="*/ 497 h 23"/>
                <a:gd name="T52" fmla="*/ 799 w 45"/>
                <a:gd name="T53" fmla="*/ 472 h 23"/>
                <a:gd name="T54" fmla="*/ 742 w 45"/>
                <a:gd name="T55" fmla="*/ 453 h 23"/>
                <a:gd name="T56" fmla="*/ 717 w 45"/>
                <a:gd name="T57" fmla="*/ 404 h 23"/>
                <a:gd name="T58" fmla="*/ 557 w 45"/>
                <a:gd name="T59" fmla="*/ 404 h 23"/>
                <a:gd name="T60" fmla="*/ 268 w 45"/>
                <a:gd name="T61" fmla="*/ 472 h 23"/>
                <a:gd name="T62" fmla="*/ 237 w 45"/>
                <a:gd name="T63" fmla="*/ 453 h 23"/>
                <a:gd name="T64" fmla="*/ 0 w 45"/>
                <a:gd name="T65" fmla="*/ 497 h 23"/>
                <a:gd name="T66" fmla="*/ 0 w 45"/>
                <a:gd name="T67" fmla="*/ 214 h 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
                <a:gd name="T103" fmla="*/ 0 h 23"/>
                <a:gd name="T104" fmla="*/ 45 w 45"/>
                <a:gd name="T105" fmla="*/ 23 h 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 h="23">
                  <a:moveTo>
                    <a:pt x="0" y="9"/>
                  </a:moveTo>
                  <a:lnTo>
                    <a:pt x="10" y="7"/>
                  </a:lnTo>
                  <a:lnTo>
                    <a:pt x="24" y="4"/>
                  </a:lnTo>
                  <a:lnTo>
                    <a:pt x="24" y="3"/>
                  </a:lnTo>
                  <a:lnTo>
                    <a:pt x="25" y="3"/>
                  </a:lnTo>
                  <a:lnTo>
                    <a:pt x="25" y="2"/>
                  </a:lnTo>
                  <a:lnTo>
                    <a:pt x="26" y="2"/>
                  </a:lnTo>
                  <a:lnTo>
                    <a:pt x="27" y="0"/>
                  </a:lnTo>
                  <a:lnTo>
                    <a:pt x="28" y="0"/>
                  </a:lnTo>
                  <a:lnTo>
                    <a:pt x="29" y="0"/>
                  </a:lnTo>
                  <a:lnTo>
                    <a:pt x="30" y="2"/>
                  </a:lnTo>
                  <a:lnTo>
                    <a:pt x="31" y="3"/>
                  </a:lnTo>
                  <a:lnTo>
                    <a:pt x="32" y="4"/>
                  </a:lnTo>
                  <a:lnTo>
                    <a:pt x="32" y="5"/>
                  </a:lnTo>
                  <a:lnTo>
                    <a:pt x="31" y="5"/>
                  </a:lnTo>
                  <a:lnTo>
                    <a:pt x="30" y="7"/>
                  </a:lnTo>
                  <a:lnTo>
                    <a:pt x="29" y="9"/>
                  </a:lnTo>
                  <a:lnTo>
                    <a:pt x="29" y="10"/>
                  </a:lnTo>
                  <a:lnTo>
                    <a:pt x="31" y="9"/>
                  </a:lnTo>
                  <a:lnTo>
                    <a:pt x="33" y="10"/>
                  </a:lnTo>
                  <a:lnTo>
                    <a:pt x="36" y="13"/>
                  </a:lnTo>
                  <a:lnTo>
                    <a:pt x="36" y="15"/>
                  </a:lnTo>
                  <a:lnTo>
                    <a:pt x="38" y="16"/>
                  </a:lnTo>
                  <a:lnTo>
                    <a:pt x="41" y="16"/>
                  </a:lnTo>
                  <a:lnTo>
                    <a:pt x="42" y="16"/>
                  </a:lnTo>
                  <a:lnTo>
                    <a:pt x="43" y="14"/>
                  </a:lnTo>
                  <a:lnTo>
                    <a:pt x="43" y="13"/>
                  </a:lnTo>
                  <a:lnTo>
                    <a:pt x="42" y="12"/>
                  </a:lnTo>
                  <a:lnTo>
                    <a:pt x="40" y="11"/>
                  </a:lnTo>
                  <a:lnTo>
                    <a:pt x="40" y="10"/>
                  </a:lnTo>
                  <a:lnTo>
                    <a:pt x="41" y="11"/>
                  </a:lnTo>
                  <a:lnTo>
                    <a:pt x="42" y="11"/>
                  </a:lnTo>
                  <a:lnTo>
                    <a:pt x="44" y="14"/>
                  </a:lnTo>
                  <a:lnTo>
                    <a:pt x="45" y="16"/>
                  </a:lnTo>
                  <a:lnTo>
                    <a:pt x="45" y="18"/>
                  </a:lnTo>
                  <a:lnTo>
                    <a:pt x="44" y="17"/>
                  </a:lnTo>
                  <a:lnTo>
                    <a:pt x="42" y="18"/>
                  </a:lnTo>
                  <a:lnTo>
                    <a:pt x="40" y="19"/>
                  </a:lnTo>
                  <a:lnTo>
                    <a:pt x="38" y="21"/>
                  </a:lnTo>
                  <a:lnTo>
                    <a:pt x="37" y="21"/>
                  </a:lnTo>
                  <a:lnTo>
                    <a:pt x="37" y="20"/>
                  </a:lnTo>
                  <a:lnTo>
                    <a:pt x="37" y="18"/>
                  </a:lnTo>
                  <a:lnTo>
                    <a:pt x="36" y="18"/>
                  </a:lnTo>
                  <a:lnTo>
                    <a:pt x="35" y="20"/>
                  </a:lnTo>
                  <a:lnTo>
                    <a:pt x="34" y="22"/>
                  </a:lnTo>
                  <a:lnTo>
                    <a:pt x="33" y="23"/>
                  </a:lnTo>
                  <a:lnTo>
                    <a:pt x="32" y="22"/>
                  </a:lnTo>
                  <a:lnTo>
                    <a:pt x="32" y="21"/>
                  </a:lnTo>
                  <a:lnTo>
                    <a:pt x="31" y="21"/>
                  </a:lnTo>
                  <a:lnTo>
                    <a:pt x="30" y="20"/>
                  </a:lnTo>
                  <a:lnTo>
                    <a:pt x="28" y="19"/>
                  </a:lnTo>
                  <a:lnTo>
                    <a:pt x="27" y="17"/>
                  </a:lnTo>
                  <a:lnTo>
                    <a:pt x="26" y="15"/>
                  </a:lnTo>
                  <a:lnTo>
                    <a:pt x="21" y="17"/>
                  </a:lnTo>
                  <a:lnTo>
                    <a:pt x="10" y="20"/>
                  </a:lnTo>
                  <a:lnTo>
                    <a:pt x="9" y="20"/>
                  </a:lnTo>
                  <a:lnTo>
                    <a:pt x="9" y="19"/>
                  </a:lnTo>
                  <a:lnTo>
                    <a:pt x="1" y="21"/>
                  </a:lnTo>
                  <a:lnTo>
                    <a:pt x="0" y="21"/>
                  </a:lnTo>
                  <a:lnTo>
                    <a:pt x="0" y="9"/>
                  </a:lnTo>
                  <a:close/>
                </a:path>
              </a:pathLst>
            </a:custGeom>
            <a:solidFill>
              <a:srgbClr val="AAC8F5"/>
            </a:solidFill>
            <a:ln w="12700" cmpd="sng">
              <a:solidFill>
                <a:schemeClr val="tx1"/>
              </a:solidFill>
              <a:prstDash val="solid"/>
              <a:round/>
              <a:headEnd/>
              <a:tailEnd/>
            </a:ln>
          </p:spPr>
          <p:txBody>
            <a:bodyPr/>
            <a:lstStyle/>
            <a:p>
              <a:endParaRPr lang="en-US"/>
            </a:p>
          </p:txBody>
        </p:sp>
        <p:sp>
          <p:nvSpPr>
            <p:cNvPr id="32985" name="Freeform 69"/>
            <p:cNvSpPr>
              <a:spLocks/>
            </p:cNvSpPr>
            <p:nvPr/>
          </p:nvSpPr>
          <p:spPr bwMode="auto">
            <a:xfrm>
              <a:off x="4879" y="1662"/>
              <a:ext cx="61" cy="64"/>
            </a:xfrm>
            <a:custGeom>
              <a:avLst/>
              <a:gdLst>
                <a:gd name="T0" fmla="*/ 0 w 12"/>
                <a:gd name="T1" fmla="*/ 49 h 13"/>
                <a:gd name="T2" fmla="*/ 76 w 12"/>
                <a:gd name="T3" fmla="*/ 266 h 13"/>
                <a:gd name="T4" fmla="*/ 76 w 12"/>
                <a:gd name="T5" fmla="*/ 290 h 13"/>
                <a:gd name="T6" fmla="*/ 51 w 12"/>
                <a:gd name="T7" fmla="*/ 290 h 13"/>
                <a:gd name="T8" fmla="*/ 76 w 12"/>
                <a:gd name="T9" fmla="*/ 315 h 13"/>
                <a:gd name="T10" fmla="*/ 76 w 12"/>
                <a:gd name="T11" fmla="*/ 315 h 13"/>
                <a:gd name="T12" fmla="*/ 76 w 12"/>
                <a:gd name="T13" fmla="*/ 315 h 13"/>
                <a:gd name="T14" fmla="*/ 158 w 12"/>
                <a:gd name="T15" fmla="*/ 290 h 13"/>
                <a:gd name="T16" fmla="*/ 183 w 12"/>
                <a:gd name="T17" fmla="*/ 266 h 13"/>
                <a:gd name="T18" fmla="*/ 183 w 12"/>
                <a:gd name="T19" fmla="*/ 241 h 13"/>
                <a:gd name="T20" fmla="*/ 183 w 12"/>
                <a:gd name="T21" fmla="*/ 217 h 13"/>
                <a:gd name="T22" fmla="*/ 183 w 12"/>
                <a:gd name="T23" fmla="*/ 167 h 13"/>
                <a:gd name="T24" fmla="*/ 208 w 12"/>
                <a:gd name="T25" fmla="*/ 148 h 13"/>
                <a:gd name="T26" fmla="*/ 208 w 12"/>
                <a:gd name="T27" fmla="*/ 167 h 13"/>
                <a:gd name="T28" fmla="*/ 208 w 12"/>
                <a:gd name="T29" fmla="*/ 192 h 13"/>
                <a:gd name="T30" fmla="*/ 208 w 12"/>
                <a:gd name="T31" fmla="*/ 241 h 13"/>
                <a:gd name="T32" fmla="*/ 234 w 12"/>
                <a:gd name="T33" fmla="*/ 241 h 13"/>
                <a:gd name="T34" fmla="*/ 234 w 12"/>
                <a:gd name="T35" fmla="*/ 241 h 13"/>
                <a:gd name="T36" fmla="*/ 234 w 12"/>
                <a:gd name="T37" fmla="*/ 217 h 13"/>
                <a:gd name="T38" fmla="*/ 259 w 12"/>
                <a:gd name="T39" fmla="*/ 217 h 13"/>
                <a:gd name="T40" fmla="*/ 285 w 12"/>
                <a:gd name="T41" fmla="*/ 192 h 13"/>
                <a:gd name="T42" fmla="*/ 310 w 12"/>
                <a:gd name="T43" fmla="*/ 192 h 13"/>
                <a:gd name="T44" fmla="*/ 310 w 12"/>
                <a:gd name="T45" fmla="*/ 192 h 13"/>
                <a:gd name="T46" fmla="*/ 285 w 12"/>
                <a:gd name="T47" fmla="*/ 167 h 13"/>
                <a:gd name="T48" fmla="*/ 285 w 12"/>
                <a:gd name="T49" fmla="*/ 148 h 13"/>
                <a:gd name="T50" fmla="*/ 285 w 12"/>
                <a:gd name="T51" fmla="*/ 148 h 13"/>
                <a:gd name="T52" fmla="*/ 259 w 12"/>
                <a:gd name="T53" fmla="*/ 148 h 13"/>
                <a:gd name="T54" fmla="*/ 234 w 12"/>
                <a:gd name="T55" fmla="*/ 123 h 13"/>
                <a:gd name="T56" fmla="*/ 234 w 12"/>
                <a:gd name="T57" fmla="*/ 123 h 13"/>
                <a:gd name="T58" fmla="*/ 183 w 12"/>
                <a:gd name="T59" fmla="*/ 98 h 13"/>
                <a:gd name="T60" fmla="*/ 158 w 12"/>
                <a:gd name="T61" fmla="*/ 49 h 13"/>
                <a:gd name="T62" fmla="*/ 158 w 12"/>
                <a:gd name="T63" fmla="*/ 49 h 13"/>
                <a:gd name="T64" fmla="*/ 127 w 12"/>
                <a:gd name="T65" fmla="*/ 0 h 13"/>
                <a:gd name="T66" fmla="*/ 0 w 12"/>
                <a:gd name="T67" fmla="*/ 49 h 13"/>
                <a:gd name="T68" fmla="*/ 0 w 12"/>
                <a:gd name="T69" fmla="*/ 49 h 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
                <a:gd name="T106" fmla="*/ 0 h 13"/>
                <a:gd name="T107" fmla="*/ 12 w 12"/>
                <a:gd name="T108" fmla="*/ 13 h 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 h="13">
                  <a:moveTo>
                    <a:pt x="0" y="2"/>
                  </a:moveTo>
                  <a:lnTo>
                    <a:pt x="3" y="11"/>
                  </a:lnTo>
                  <a:lnTo>
                    <a:pt x="3" y="12"/>
                  </a:lnTo>
                  <a:lnTo>
                    <a:pt x="2" y="12"/>
                  </a:lnTo>
                  <a:lnTo>
                    <a:pt x="3" y="13"/>
                  </a:lnTo>
                  <a:lnTo>
                    <a:pt x="6" y="12"/>
                  </a:lnTo>
                  <a:lnTo>
                    <a:pt x="7" y="11"/>
                  </a:lnTo>
                  <a:lnTo>
                    <a:pt x="7" y="10"/>
                  </a:lnTo>
                  <a:lnTo>
                    <a:pt x="7" y="9"/>
                  </a:lnTo>
                  <a:lnTo>
                    <a:pt x="7" y="7"/>
                  </a:lnTo>
                  <a:lnTo>
                    <a:pt x="8" y="6"/>
                  </a:lnTo>
                  <a:lnTo>
                    <a:pt x="8" y="7"/>
                  </a:lnTo>
                  <a:lnTo>
                    <a:pt x="8" y="8"/>
                  </a:lnTo>
                  <a:lnTo>
                    <a:pt x="8" y="10"/>
                  </a:lnTo>
                  <a:lnTo>
                    <a:pt x="9" y="10"/>
                  </a:lnTo>
                  <a:lnTo>
                    <a:pt x="9" y="9"/>
                  </a:lnTo>
                  <a:lnTo>
                    <a:pt x="10" y="9"/>
                  </a:lnTo>
                  <a:lnTo>
                    <a:pt x="11" y="8"/>
                  </a:lnTo>
                  <a:lnTo>
                    <a:pt x="12" y="8"/>
                  </a:lnTo>
                  <a:lnTo>
                    <a:pt x="11" y="7"/>
                  </a:lnTo>
                  <a:lnTo>
                    <a:pt x="11" y="6"/>
                  </a:lnTo>
                  <a:lnTo>
                    <a:pt x="10" y="6"/>
                  </a:lnTo>
                  <a:lnTo>
                    <a:pt x="9" y="5"/>
                  </a:lnTo>
                  <a:lnTo>
                    <a:pt x="7" y="4"/>
                  </a:lnTo>
                  <a:lnTo>
                    <a:pt x="6" y="2"/>
                  </a:lnTo>
                  <a:lnTo>
                    <a:pt x="5" y="0"/>
                  </a:lnTo>
                  <a:lnTo>
                    <a:pt x="0" y="2"/>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86" name="Freeform 70"/>
            <p:cNvSpPr>
              <a:spLocks/>
            </p:cNvSpPr>
            <p:nvPr/>
          </p:nvSpPr>
          <p:spPr bwMode="auto">
            <a:xfrm>
              <a:off x="4812" y="1394"/>
              <a:ext cx="108" cy="229"/>
            </a:xfrm>
            <a:custGeom>
              <a:avLst/>
              <a:gdLst>
                <a:gd name="T0" fmla="*/ 555 w 21"/>
                <a:gd name="T1" fmla="*/ 950 h 47"/>
                <a:gd name="T2" fmla="*/ 530 w 21"/>
                <a:gd name="T3" fmla="*/ 950 h 47"/>
                <a:gd name="T4" fmla="*/ 504 w 21"/>
                <a:gd name="T5" fmla="*/ 950 h 47"/>
                <a:gd name="T6" fmla="*/ 478 w 21"/>
                <a:gd name="T7" fmla="*/ 999 h 47"/>
                <a:gd name="T8" fmla="*/ 447 w 21"/>
                <a:gd name="T9" fmla="*/ 999 h 47"/>
                <a:gd name="T10" fmla="*/ 447 w 21"/>
                <a:gd name="T11" fmla="*/ 1023 h 47"/>
                <a:gd name="T12" fmla="*/ 447 w 21"/>
                <a:gd name="T13" fmla="*/ 1023 h 47"/>
                <a:gd name="T14" fmla="*/ 447 w 21"/>
                <a:gd name="T15" fmla="*/ 1023 h 47"/>
                <a:gd name="T16" fmla="*/ 422 w 21"/>
                <a:gd name="T17" fmla="*/ 1023 h 47"/>
                <a:gd name="T18" fmla="*/ 422 w 21"/>
                <a:gd name="T19" fmla="*/ 1043 h 47"/>
                <a:gd name="T20" fmla="*/ 51 w 21"/>
                <a:gd name="T21" fmla="*/ 1116 h 47"/>
                <a:gd name="T22" fmla="*/ 26 w 21"/>
                <a:gd name="T23" fmla="*/ 1091 h 47"/>
                <a:gd name="T24" fmla="*/ 0 w 21"/>
                <a:gd name="T25" fmla="*/ 1067 h 47"/>
                <a:gd name="T26" fmla="*/ 0 w 21"/>
                <a:gd name="T27" fmla="*/ 1043 h 47"/>
                <a:gd name="T28" fmla="*/ 26 w 21"/>
                <a:gd name="T29" fmla="*/ 1023 h 47"/>
                <a:gd name="T30" fmla="*/ 0 w 21"/>
                <a:gd name="T31" fmla="*/ 974 h 47"/>
                <a:gd name="T32" fmla="*/ 0 w 21"/>
                <a:gd name="T33" fmla="*/ 809 h 47"/>
                <a:gd name="T34" fmla="*/ 0 w 21"/>
                <a:gd name="T35" fmla="*/ 760 h 47"/>
                <a:gd name="T36" fmla="*/ 26 w 21"/>
                <a:gd name="T37" fmla="*/ 663 h 47"/>
                <a:gd name="T38" fmla="*/ 26 w 21"/>
                <a:gd name="T39" fmla="*/ 619 h 47"/>
                <a:gd name="T40" fmla="*/ 26 w 21"/>
                <a:gd name="T41" fmla="*/ 570 h 47"/>
                <a:gd name="T42" fmla="*/ 26 w 21"/>
                <a:gd name="T43" fmla="*/ 521 h 47"/>
                <a:gd name="T44" fmla="*/ 26 w 21"/>
                <a:gd name="T45" fmla="*/ 497 h 47"/>
                <a:gd name="T46" fmla="*/ 26 w 21"/>
                <a:gd name="T47" fmla="*/ 473 h 47"/>
                <a:gd name="T48" fmla="*/ 108 w 21"/>
                <a:gd name="T49" fmla="*/ 429 h 47"/>
                <a:gd name="T50" fmla="*/ 134 w 21"/>
                <a:gd name="T51" fmla="*/ 331 h 47"/>
                <a:gd name="T52" fmla="*/ 108 w 21"/>
                <a:gd name="T53" fmla="*/ 283 h 47"/>
                <a:gd name="T54" fmla="*/ 108 w 21"/>
                <a:gd name="T55" fmla="*/ 239 h 47"/>
                <a:gd name="T56" fmla="*/ 108 w 21"/>
                <a:gd name="T57" fmla="*/ 239 h 47"/>
                <a:gd name="T58" fmla="*/ 108 w 21"/>
                <a:gd name="T59" fmla="*/ 214 h 47"/>
                <a:gd name="T60" fmla="*/ 77 w 21"/>
                <a:gd name="T61" fmla="*/ 166 h 47"/>
                <a:gd name="T62" fmla="*/ 108 w 21"/>
                <a:gd name="T63" fmla="*/ 93 h 47"/>
                <a:gd name="T64" fmla="*/ 77 w 21"/>
                <a:gd name="T65" fmla="*/ 73 h 47"/>
                <a:gd name="T66" fmla="*/ 77 w 21"/>
                <a:gd name="T67" fmla="*/ 49 h 47"/>
                <a:gd name="T68" fmla="*/ 108 w 21"/>
                <a:gd name="T69" fmla="*/ 49 h 47"/>
                <a:gd name="T70" fmla="*/ 134 w 21"/>
                <a:gd name="T71" fmla="*/ 24 h 47"/>
                <a:gd name="T72" fmla="*/ 159 w 21"/>
                <a:gd name="T73" fmla="*/ 24 h 47"/>
                <a:gd name="T74" fmla="*/ 159 w 21"/>
                <a:gd name="T75" fmla="*/ 24 h 47"/>
                <a:gd name="T76" fmla="*/ 185 w 21"/>
                <a:gd name="T77" fmla="*/ 0 h 47"/>
                <a:gd name="T78" fmla="*/ 447 w 21"/>
                <a:gd name="T79" fmla="*/ 687 h 47"/>
                <a:gd name="T80" fmla="*/ 447 w 21"/>
                <a:gd name="T81" fmla="*/ 711 h 47"/>
                <a:gd name="T82" fmla="*/ 447 w 21"/>
                <a:gd name="T83" fmla="*/ 736 h 47"/>
                <a:gd name="T84" fmla="*/ 447 w 21"/>
                <a:gd name="T85" fmla="*/ 736 h 47"/>
                <a:gd name="T86" fmla="*/ 504 w 21"/>
                <a:gd name="T87" fmla="*/ 784 h 47"/>
                <a:gd name="T88" fmla="*/ 530 w 21"/>
                <a:gd name="T89" fmla="*/ 784 h 47"/>
                <a:gd name="T90" fmla="*/ 530 w 21"/>
                <a:gd name="T91" fmla="*/ 809 h 47"/>
                <a:gd name="T92" fmla="*/ 530 w 21"/>
                <a:gd name="T93" fmla="*/ 833 h 47"/>
                <a:gd name="T94" fmla="*/ 555 w 21"/>
                <a:gd name="T95" fmla="*/ 877 h 47"/>
                <a:gd name="T96" fmla="*/ 555 w 21"/>
                <a:gd name="T97" fmla="*/ 901 h 47"/>
                <a:gd name="T98" fmla="*/ 555 w 21"/>
                <a:gd name="T99" fmla="*/ 926 h 47"/>
                <a:gd name="T100" fmla="*/ 555 w 21"/>
                <a:gd name="T101" fmla="*/ 950 h 47"/>
                <a:gd name="T102" fmla="*/ 555 w 21"/>
                <a:gd name="T103" fmla="*/ 950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
                <a:gd name="T157" fmla="*/ 0 h 47"/>
                <a:gd name="T158" fmla="*/ 21 w 21"/>
                <a:gd name="T159" fmla="*/ 47 h 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 h="47">
                  <a:moveTo>
                    <a:pt x="21" y="40"/>
                  </a:moveTo>
                  <a:lnTo>
                    <a:pt x="20" y="40"/>
                  </a:lnTo>
                  <a:lnTo>
                    <a:pt x="19" y="40"/>
                  </a:lnTo>
                  <a:lnTo>
                    <a:pt x="18" y="42"/>
                  </a:lnTo>
                  <a:lnTo>
                    <a:pt x="17" y="42"/>
                  </a:lnTo>
                  <a:lnTo>
                    <a:pt x="17" y="43"/>
                  </a:lnTo>
                  <a:lnTo>
                    <a:pt x="16" y="43"/>
                  </a:lnTo>
                  <a:lnTo>
                    <a:pt x="16" y="44"/>
                  </a:lnTo>
                  <a:lnTo>
                    <a:pt x="2" y="47"/>
                  </a:lnTo>
                  <a:lnTo>
                    <a:pt x="1" y="46"/>
                  </a:lnTo>
                  <a:lnTo>
                    <a:pt x="0" y="45"/>
                  </a:lnTo>
                  <a:lnTo>
                    <a:pt x="0" y="44"/>
                  </a:lnTo>
                  <a:lnTo>
                    <a:pt x="1" y="43"/>
                  </a:lnTo>
                  <a:lnTo>
                    <a:pt x="0" y="41"/>
                  </a:lnTo>
                  <a:lnTo>
                    <a:pt x="0" y="34"/>
                  </a:lnTo>
                  <a:lnTo>
                    <a:pt x="0" y="32"/>
                  </a:lnTo>
                  <a:lnTo>
                    <a:pt x="1" y="28"/>
                  </a:lnTo>
                  <a:lnTo>
                    <a:pt x="1" y="26"/>
                  </a:lnTo>
                  <a:lnTo>
                    <a:pt x="1" y="24"/>
                  </a:lnTo>
                  <a:lnTo>
                    <a:pt x="1" y="22"/>
                  </a:lnTo>
                  <a:lnTo>
                    <a:pt x="1" y="21"/>
                  </a:lnTo>
                  <a:lnTo>
                    <a:pt x="1" y="20"/>
                  </a:lnTo>
                  <a:lnTo>
                    <a:pt x="4" y="18"/>
                  </a:lnTo>
                  <a:lnTo>
                    <a:pt x="5" y="14"/>
                  </a:lnTo>
                  <a:lnTo>
                    <a:pt x="4" y="12"/>
                  </a:lnTo>
                  <a:lnTo>
                    <a:pt x="4" y="10"/>
                  </a:lnTo>
                  <a:lnTo>
                    <a:pt x="4" y="9"/>
                  </a:lnTo>
                  <a:lnTo>
                    <a:pt x="3" y="7"/>
                  </a:lnTo>
                  <a:lnTo>
                    <a:pt x="4" y="4"/>
                  </a:lnTo>
                  <a:lnTo>
                    <a:pt x="3" y="3"/>
                  </a:lnTo>
                  <a:lnTo>
                    <a:pt x="3" y="2"/>
                  </a:lnTo>
                  <a:lnTo>
                    <a:pt x="4" y="2"/>
                  </a:lnTo>
                  <a:lnTo>
                    <a:pt x="5" y="1"/>
                  </a:lnTo>
                  <a:lnTo>
                    <a:pt x="6" y="1"/>
                  </a:lnTo>
                  <a:lnTo>
                    <a:pt x="7" y="0"/>
                  </a:lnTo>
                  <a:lnTo>
                    <a:pt x="17" y="29"/>
                  </a:lnTo>
                  <a:lnTo>
                    <a:pt x="17" y="30"/>
                  </a:lnTo>
                  <a:lnTo>
                    <a:pt x="17" y="31"/>
                  </a:lnTo>
                  <a:lnTo>
                    <a:pt x="19" y="33"/>
                  </a:lnTo>
                  <a:lnTo>
                    <a:pt x="20" y="33"/>
                  </a:lnTo>
                  <a:lnTo>
                    <a:pt x="20" y="34"/>
                  </a:lnTo>
                  <a:lnTo>
                    <a:pt x="20" y="35"/>
                  </a:lnTo>
                  <a:lnTo>
                    <a:pt x="21" y="37"/>
                  </a:lnTo>
                  <a:lnTo>
                    <a:pt x="21" y="38"/>
                  </a:lnTo>
                  <a:lnTo>
                    <a:pt x="21" y="39"/>
                  </a:lnTo>
                  <a:lnTo>
                    <a:pt x="21" y="40"/>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987" name="Freeform 71"/>
            <p:cNvSpPr>
              <a:spLocks/>
            </p:cNvSpPr>
            <p:nvPr/>
          </p:nvSpPr>
          <p:spPr bwMode="auto">
            <a:xfrm>
              <a:off x="4848" y="1189"/>
              <a:ext cx="251" cy="385"/>
            </a:xfrm>
            <a:custGeom>
              <a:avLst/>
              <a:gdLst>
                <a:gd name="T0" fmla="*/ 261 w 49"/>
                <a:gd name="T1" fmla="*/ 1686 h 79"/>
                <a:gd name="T2" fmla="*/ 261 w 49"/>
                <a:gd name="T3" fmla="*/ 1735 h 79"/>
                <a:gd name="T4" fmla="*/ 312 w 49"/>
                <a:gd name="T5" fmla="*/ 1784 h 79"/>
                <a:gd name="T6" fmla="*/ 343 w 49"/>
                <a:gd name="T7" fmla="*/ 1803 h 79"/>
                <a:gd name="T8" fmla="*/ 369 w 49"/>
                <a:gd name="T9" fmla="*/ 1876 h 79"/>
                <a:gd name="T10" fmla="*/ 394 w 49"/>
                <a:gd name="T11" fmla="*/ 1828 h 79"/>
                <a:gd name="T12" fmla="*/ 420 w 49"/>
                <a:gd name="T13" fmla="*/ 1735 h 79"/>
                <a:gd name="T14" fmla="*/ 471 w 49"/>
                <a:gd name="T15" fmla="*/ 1613 h 79"/>
                <a:gd name="T16" fmla="*/ 471 w 49"/>
                <a:gd name="T17" fmla="*/ 1594 h 79"/>
                <a:gd name="T18" fmla="*/ 522 w 49"/>
                <a:gd name="T19" fmla="*/ 1496 h 79"/>
                <a:gd name="T20" fmla="*/ 553 w 49"/>
                <a:gd name="T21" fmla="*/ 1521 h 79"/>
                <a:gd name="T22" fmla="*/ 579 w 49"/>
                <a:gd name="T23" fmla="*/ 1521 h 79"/>
                <a:gd name="T24" fmla="*/ 579 w 49"/>
                <a:gd name="T25" fmla="*/ 1472 h 79"/>
                <a:gd name="T26" fmla="*/ 681 w 49"/>
                <a:gd name="T27" fmla="*/ 1447 h 79"/>
                <a:gd name="T28" fmla="*/ 681 w 49"/>
                <a:gd name="T29" fmla="*/ 1404 h 79"/>
                <a:gd name="T30" fmla="*/ 733 w 49"/>
                <a:gd name="T31" fmla="*/ 1379 h 79"/>
                <a:gd name="T32" fmla="*/ 763 w 49"/>
                <a:gd name="T33" fmla="*/ 1330 h 79"/>
                <a:gd name="T34" fmla="*/ 814 w 49"/>
                <a:gd name="T35" fmla="*/ 1233 h 79"/>
                <a:gd name="T36" fmla="*/ 814 w 49"/>
                <a:gd name="T37" fmla="*/ 1213 h 79"/>
                <a:gd name="T38" fmla="*/ 891 w 49"/>
                <a:gd name="T39" fmla="*/ 1213 h 79"/>
                <a:gd name="T40" fmla="*/ 917 w 49"/>
                <a:gd name="T41" fmla="*/ 1165 h 79"/>
                <a:gd name="T42" fmla="*/ 973 w 49"/>
                <a:gd name="T43" fmla="*/ 1116 h 79"/>
                <a:gd name="T44" fmla="*/ 1050 w 49"/>
                <a:gd name="T45" fmla="*/ 1140 h 79"/>
                <a:gd name="T46" fmla="*/ 1127 w 49"/>
                <a:gd name="T47" fmla="*/ 1043 h 79"/>
                <a:gd name="T48" fmla="*/ 1209 w 49"/>
                <a:gd name="T49" fmla="*/ 975 h 79"/>
                <a:gd name="T50" fmla="*/ 1260 w 49"/>
                <a:gd name="T51" fmla="*/ 950 h 79"/>
                <a:gd name="T52" fmla="*/ 1286 w 49"/>
                <a:gd name="T53" fmla="*/ 902 h 79"/>
                <a:gd name="T54" fmla="*/ 1260 w 49"/>
                <a:gd name="T55" fmla="*/ 877 h 79"/>
                <a:gd name="T56" fmla="*/ 1235 w 49"/>
                <a:gd name="T57" fmla="*/ 853 h 79"/>
                <a:gd name="T58" fmla="*/ 1260 w 49"/>
                <a:gd name="T59" fmla="*/ 833 h 79"/>
                <a:gd name="T60" fmla="*/ 1235 w 49"/>
                <a:gd name="T61" fmla="*/ 760 h 79"/>
                <a:gd name="T62" fmla="*/ 1183 w 49"/>
                <a:gd name="T63" fmla="*/ 736 h 79"/>
                <a:gd name="T64" fmla="*/ 1127 w 49"/>
                <a:gd name="T65" fmla="*/ 760 h 79"/>
                <a:gd name="T66" fmla="*/ 1076 w 49"/>
                <a:gd name="T67" fmla="*/ 663 h 79"/>
                <a:gd name="T68" fmla="*/ 1076 w 49"/>
                <a:gd name="T69" fmla="*/ 619 h 79"/>
                <a:gd name="T70" fmla="*/ 1050 w 49"/>
                <a:gd name="T71" fmla="*/ 619 h 79"/>
                <a:gd name="T72" fmla="*/ 999 w 49"/>
                <a:gd name="T73" fmla="*/ 619 h 79"/>
                <a:gd name="T74" fmla="*/ 943 w 49"/>
                <a:gd name="T75" fmla="*/ 595 h 79"/>
                <a:gd name="T76" fmla="*/ 917 w 49"/>
                <a:gd name="T77" fmla="*/ 521 h 79"/>
                <a:gd name="T78" fmla="*/ 630 w 49"/>
                <a:gd name="T79" fmla="*/ 0 h 79"/>
                <a:gd name="T80" fmla="*/ 579 w 49"/>
                <a:gd name="T81" fmla="*/ 0 h 79"/>
                <a:gd name="T82" fmla="*/ 553 w 49"/>
                <a:gd name="T83" fmla="*/ 49 h 79"/>
                <a:gd name="T84" fmla="*/ 471 w 49"/>
                <a:gd name="T85" fmla="*/ 49 h 79"/>
                <a:gd name="T86" fmla="*/ 394 w 49"/>
                <a:gd name="T87" fmla="*/ 117 h 79"/>
                <a:gd name="T88" fmla="*/ 369 w 49"/>
                <a:gd name="T89" fmla="*/ 49 h 79"/>
                <a:gd name="T90" fmla="*/ 343 w 49"/>
                <a:gd name="T91" fmla="*/ 24 h 79"/>
                <a:gd name="T92" fmla="*/ 159 w 49"/>
                <a:gd name="T93" fmla="*/ 380 h 79"/>
                <a:gd name="T94" fmla="*/ 184 w 49"/>
                <a:gd name="T95" fmla="*/ 453 h 79"/>
                <a:gd name="T96" fmla="*/ 184 w 49"/>
                <a:gd name="T97" fmla="*/ 521 h 79"/>
                <a:gd name="T98" fmla="*/ 133 w 49"/>
                <a:gd name="T99" fmla="*/ 570 h 79"/>
                <a:gd name="T100" fmla="*/ 159 w 49"/>
                <a:gd name="T101" fmla="*/ 760 h 79"/>
                <a:gd name="T102" fmla="*/ 102 w 49"/>
                <a:gd name="T103" fmla="*/ 853 h 79"/>
                <a:gd name="T104" fmla="*/ 102 w 49"/>
                <a:gd name="T105" fmla="*/ 926 h 79"/>
                <a:gd name="T106" fmla="*/ 77 w 49"/>
                <a:gd name="T107" fmla="*/ 950 h 79"/>
                <a:gd name="T108" fmla="*/ 77 w 49"/>
                <a:gd name="T109" fmla="*/ 999 h 79"/>
                <a:gd name="T110" fmla="*/ 26 w 49"/>
                <a:gd name="T111" fmla="*/ 975 h 79"/>
                <a:gd name="T112" fmla="*/ 0 w 49"/>
                <a:gd name="T113" fmla="*/ 999 h 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79"/>
                <a:gd name="T173" fmla="*/ 49 w 49"/>
                <a:gd name="T174" fmla="*/ 79 h 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79">
                  <a:moveTo>
                    <a:pt x="0" y="42"/>
                  </a:moveTo>
                  <a:lnTo>
                    <a:pt x="10" y="71"/>
                  </a:lnTo>
                  <a:lnTo>
                    <a:pt x="10" y="72"/>
                  </a:lnTo>
                  <a:lnTo>
                    <a:pt x="10" y="73"/>
                  </a:lnTo>
                  <a:lnTo>
                    <a:pt x="12" y="75"/>
                  </a:lnTo>
                  <a:lnTo>
                    <a:pt x="13" y="75"/>
                  </a:lnTo>
                  <a:lnTo>
                    <a:pt x="13" y="76"/>
                  </a:lnTo>
                  <a:lnTo>
                    <a:pt x="13" y="77"/>
                  </a:lnTo>
                  <a:lnTo>
                    <a:pt x="14" y="79"/>
                  </a:lnTo>
                  <a:lnTo>
                    <a:pt x="15" y="79"/>
                  </a:lnTo>
                  <a:lnTo>
                    <a:pt x="15" y="77"/>
                  </a:lnTo>
                  <a:lnTo>
                    <a:pt x="15" y="75"/>
                  </a:lnTo>
                  <a:lnTo>
                    <a:pt x="16" y="73"/>
                  </a:lnTo>
                  <a:lnTo>
                    <a:pt x="17" y="70"/>
                  </a:lnTo>
                  <a:lnTo>
                    <a:pt x="18" y="68"/>
                  </a:lnTo>
                  <a:lnTo>
                    <a:pt x="18" y="67"/>
                  </a:lnTo>
                  <a:lnTo>
                    <a:pt x="17" y="65"/>
                  </a:lnTo>
                  <a:lnTo>
                    <a:pt x="20" y="63"/>
                  </a:lnTo>
                  <a:lnTo>
                    <a:pt x="21" y="63"/>
                  </a:lnTo>
                  <a:lnTo>
                    <a:pt x="21" y="64"/>
                  </a:lnTo>
                  <a:lnTo>
                    <a:pt x="22" y="65"/>
                  </a:lnTo>
                  <a:lnTo>
                    <a:pt x="22" y="64"/>
                  </a:lnTo>
                  <a:lnTo>
                    <a:pt x="22" y="63"/>
                  </a:lnTo>
                  <a:lnTo>
                    <a:pt x="22" y="62"/>
                  </a:lnTo>
                  <a:lnTo>
                    <a:pt x="25" y="62"/>
                  </a:lnTo>
                  <a:lnTo>
                    <a:pt x="26" y="61"/>
                  </a:lnTo>
                  <a:lnTo>
                    <a:pt x="26" y="60"/>
                  </a:lnTo>
                  <a:lnTo>
                    <a:pt x="26" y="59"/>
                  </a:lnTo>
                  <a:lnTo>
                    <a:pt x="27" y="59"/>
                  </a:lnTo>
                  <a:lnTo>
                    <a:pt x="28" y="58"/>
                  </a:lnTo>
                  <a:lnTo>
                    <a:pt x="29" y="58"/>
                  </a:lnTo>
                  <a:lnTo>
                    <a:pt x="29" y="56"/>
                  </a:lnTo>
                  <a:lnTo>
                    <a:pt x="29" y="54"/>
                  </a:lnTo>
                  <a:lnTo>
                    <a:pt x="31" y="52"/>
                  </a:lnTo>
                  <a:lnTo>
                    <a:pt x="31" y="51"/>
                  </a:lnTo>
                  <a:lnTo>
                    <a:pt x="33" y="52"/>
                  </a:lnTo>
                  <a:lnTo>
                    <a:pt x="34" y="51"/>
                  </a:lnTo>
                  <a:lnTo>
                    <a:pt x="34" y="50"/>
                  </a:lnTo>
                  <a:lnTo>
                    <a:pt x="35" y="49"/>
                  </a:lnTo>
                  <a:lnTo>
                    <a:pt x="36" y="49"/>
                  </a:lnTo>
                  <a:lnTo>
                    <a:pt x="37" y="47"/>
                  </a:lnTo>
                  <a:lnTo>
                    <a:pt x="39" y="47"/>
                  </a:lnTo>
                  <a:lnTo>
                    <a:pt x="40" y="48"/>
                  </a:lnTo>
                  <a:lnTo>
                    <a:pt x="42" y="45"/>
                  </a:lnTo>
                  <a:lnTo>
                    <a:pt x="43" y="44"/>
                  </a:lnTo>
                  <a:lnTo>
                    <a:pt x="46" y="42"/>
                  </a:lnTo>
                  <a:lnTo>
                    <a:pt x="46" y="41"/>
                  </a:lnTo>
                  <a:lnTo>
                    <a:pt x="47" y="40"/>
                  </a:lnTo>
                  <a:lnTo>
                    <a:pt x="48" y="40"/>
                  </a:lnTo>
                  <a:lnTo>
                    <a:pt x="49" y="40"/>
                  </a:lnTo>
                  <a:lnTo>
                    <a:pt x="49" y="38"/>
                  </a:lnTo>
                  <a:lnTo>
                    <a:pt x="49" y="37"/>
                  </a:lnTo>
                  <a:lnTo>
                    <a:pt x="48" y="37"/>
                  </a:lnTo>
                  <a:lnTo>
                    <a:pt x="47" y="36"/>
                  </a:lnTo>
                  <a:lnTo>
                    <a:pt x="48" y="35"/>
                  </a:lnTo>
                  <a:lnTo>
                    <a:pt x="48" y="34"/>
                  </a:lnTo>
                  <a:lnTo>
                    <a:pt x="47" y="32"/>
                  </a:lnTo>
                  <a:lnTo>
                    <a:pt x="46" y="31"/>
                  </a:lnTo>
                  <a:lnTo>
                    <a:pt x="45" y="31"/>
                  </a:lnTo>
                  <a:lnTo>
                    <a:pt x="45" y="32"/>
                  </a:lnTo>
                  <a:lnTo>
                    <a:pt x="43" y="32"/>
                  </a:lnTo>
                  <a:lnTo>
                    <a:pt x="42" y="32"/>
                  </a:lnTo>
                  <a:lnTo>
                    <a:pt x="41" y="28"/>
                  </a:lnTo>
                  <a:lnTo>
                    <a:pt x="42" y="27"/>
                  </a:lnTo>
                  <a:lnTo>
                    <a:pt x="41" y="26"/>
                  </a:lnTo>
                  <a:lnTo>
                    <a:pt x="40" y="26"/>
                  </a:lnTo>
                  <a:lnTo>
                    <a:pt x="38" y="26"/>
                  </a:lnTo>
                  <a:lnTo>
                    <a:pt x="37" y="26"/>
                  </a:lnTo>
                  <a:lnTo>
                    <a:pt x="36" y="25"/>
                  </a:lnTo>
                  <a:lnTo>
                    <a:pt x="36" y="23"/>
                  </a:lnTo>
                  <a:lnTo>
                    <a:pt x="35" y="22"/>
                  </a:lnTo>
                  <a:lnTo>
                    <a:pt x="29" y="3"/>
                  </a:lnTo>
                  <a:lnTo>
                    <a:pt x="24" y="0"/>
                  </a:lnTo>
                  <a:lnTo>
                    <a:pt x="23" y="0"/>
                  </a:lnTo>
                  <a:lnTo>
                    <a:pt x="22" y="0"/>
                  </a:lnTo>
                  <a:lnTo>
                    <a:pt x="21" y="1"/>
                  </a:lnTo>
                  <a:lnTo>
                    <a:pt x="21" y="2"/>
                  </a:lnTo>
                  <a:lnTo>
                    <a:pt x="20" y="2"/>
                  </a:lnTo>
                  <a:lnTo>
                    <a:pt x="18" y="2"/>
                  </a:lnTo>
                  <a:lnTo>
                    <a:pt x="16" y="5"/>
                  </a:lnTo>
                  <a:lnTo>
                    <a:pt x="15" y="5"/>
                  </a:lnTo>
                  <a:lnTo>
                    <a:pt x="14" y="4"/>
                  </a:lnTo>
                  <a:lnTo>
                    <a:pt x="14" y="2"/>
                  </a:lnTo>
                  <a:lnTo>
                    <a:pt x="14" y="1"/>
                  </a:lnTo>
                  <a:lnTo>
                    <a:pt x="13" y="1"/>
                  </a:lnTo>
                  <a:lnTo>
                    <a:pt x="11" y="2"/>
                  </a:lnTo>
                  <a:lnTo>
                    <a:pt x="6" y="16"/>
                  </a:lnTo>
                  <a:lnTo>
                    <a:pt x="6" y="19"/>
                  </a:lnTo>
                  <a:lnTo>
                    <a:pt x="7" y="19"/>
                  </a:lnTo>
                  <a:lnTo>
                    <a:pt x="7" y="21"/>
                  </a:lnTo>
                  <a:lnTo>
                    <a:pt x="7" y="22"/>
                  </a:lnTo>
                  <a:lnTo>
                    <a:pt x="6" y="23"/>
                  </a:lnTo>
                  <a:lnTo>
                    <a:pt x="5" y="24"/>
                  </a:lnTo>
                  <a:lnTo>
                    <a:pt x="7" y="30"/>
                  </a:lnTo>
                  <a:lnTo>
                    <a:pt x="6" y="32"/>
                  </a:lnTo>
                  <a:lnTo>
                    <a:pt x="6" y="33"/>
                  </a:lnTo>
                  <a:lnTo>
                    <a:pt x="4" y="36"/>
                  </a:lnTo>
                  <a:lnTo>
                    <a:pt x="4" y="37"/>
                  </a:lnTo>
                  <a:lnTo>
                    <a:pt x="4" y="39"/>
                  </a:lnTo>
                  <a:lnTo>
                    <a:pt x="4" y="40"/>
                  </a:lnTo>
                  <a:lnTo>
                    <a:pt x="3" y="40"/>
                  </a:lnTo>
                  <a:lnTo>
                    <a:pt x="3" y="41"/>
                  </a:lnTo>
                  <a:lnTo>
                    <a:pt x="3" y="42"/>
                  </a:lnTo>
                  <a:lnTo>
                    <a:pt x="2" y="42"/>
                  </a:lnTo>
                  <a:lnTo>
                    <a:pt x="1" y="41"/>
                  </a:lnTo>
                  <a:lnTo>
                    <a:pt x="0" y="42"/>
                  </a:lnTo>
                  <a:close/>
                </a:path>
              </a:pathLst>
            </a:custGeom>
            <a:solidFill>
              <a:srgbClr val="6987EB"/>
            </a:solidFill>
            <a:ln w="12700" cmpd="sng">
              <a:solidFill>
                <a:schemeClr val="tx1"/>
              </a:solidFill>
              <a:prstDash val="solid"/>
              <a:round/>
              <a:headEnd/>
              <a:tailEnd/>
            </a:ln>
          </p:spPr>
          <p:txBody>
            <a:bodyPr/>
            <a:lstStyle/>
            <a:p>
              <a:endParaRPr lang="en-US"/>
            </a:p>
          </p:txBody>
        </p:sp>
        <p:grpSp>
          <p:nvGrpSpPr>
            <p:cNvPr id="4" name="Group 72"/>
            <p:cNvGrpSpPr>
              <a:grpSpLocks/>
            </p:cNvGrpSpPr>
            <p:nvPr/>
          </p:nvGrpSpPr>
          <p:grpSpPr bwMode="auto">
            <a:xfrm>
              <a:off x="2038" y="2920"/>
              <a:ext cx="609" cy="371"/>
              <a:chOff x="1991" y="3321"/>
              <a:chExt cx="361" cy="231"/>
            </a:xfrm>
          </p:grpSpPr>
          <p:sp>
            <p:nvSpPr>
              <p:cNvPr id="32989" name="Freeform 73"/>
              <p:cNvSpPr>
                <a:spLocks/>
              </p:cNvSpPr>
              <p:nvPr/>
            </p:nvSpPr>
            <p:spPr bwMode="auto">
              <a:xfrm>
                <a:off x="2274" y="3459"/>
                <a:ext cx="78" cy="93"/>
              </a:xfrm>
              <a:custGeom>
                <a:avLst/>
                <a:gdLst>
                  <a:gd name="T0" fmla="*/ 0 w 16"/>
                  <a:gd name="T1" fmla="*/ 166 h 19"/>
                  <a:gd name="T2" fmla="*/ 24 w 16"/>
                  <a:gd name="T3" fmla="*/ 313 h 19"/>
                  <a:gd name="T4" fmla="*/ 24 w 16"/>
                  <a:gd name="T5" fmla="*/ 382 h 19"/>
                  <a:gd name="T6" fmla="*/ 141 w 16"/>
                  <a:gd name="T7" fmla="*/ 455 h 19"/>
                  <a:gd name="T8" fmla="*/ 190 w 16"/>
                  <a:gd name="T9" fmla="*/ 382 h 19"/>
                  <a:gd name="T10" fmla="*/ 380 w 16"/>
                  <a:gd name="T11" fmla="*/ 264 h 19"/>
                  <a:gd name="T12" fmla="*/ 307 w 16"/>
                  <a:gd name="T13" fmla="*/ 117 h 19"/>
                  <a:gd name="T14" fmla="*/ 73 w 16"/>
                  <a:gd name="T15" fmla="*/ 0 h 19"/>
                  <a:gd name="T16" fmla="*/ 73 w 16"/>
                  <a:gd name="T17" fmla="*/ 117 h 19"/>
                  <a:gd name="T18" fmla="*/ 0 w 16"/>
                  <a:gd name="T19" fmla="*/ 166 h 19"/>
                  <a:gd name="T20" fmla="*/ 0 w 16"/>
                  <a:gd name="T21" fmla="*/ 166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9"/>
                  <a:gd name="T35" fmla="*/ 16 w 16"/>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9">
                    <a:moveTo>
                      <a:pt x="0" y="7"/>
                    </a:moveTo>
                    <a:lnTo>
                      <a:pt x="1" y="13"/>
                    </a:lnTo>
                    <a:lnTo>
                      <a:pt x="1" y="16"/>
                    </a:lnTo>
                    <a:lnTo>
                      <a:pt x="6" y="19"/>
                    </a:lnTo>
                    <a:lnTo>
                      <a:pt x="8" y="16"/>
                    </a:lnTo>
                    <a:lnTo>
                      <a:pt x="16" y="11"/>
                    </a:lnTo>
                    <a:lnTo>
                      <a:pt x="13" y="5"/>
                    </a:lnTo>
                    <a:lnTo>
                      <a:pt x="3" y="0"/>
                    </a:lnTo>
                    <a:lnTo>
                      <a:pt x="3" y="5"/>
                    </a:lnTo>
                    <a:lnTo>
                      <a:pt x="0" y="7"/>
                    </a:lnTo>
                    <a:close/>
                  </a:path>
                </a:pathLst>
              </a:custGeom>
              <a:solidFill>
                <a:srgbClr val="6487EB"/>
              </a:solidFill>
              <a:ln w="12700" cmpd="sng">
                <a:solidFill>
                  <a:schemeClr val="tx1"/>
                </a:solidFill>
                <a:prstDash val="solid"/>
                <a:round/>
                <a:headEnd/>
                <a:tailEnd/>
              </a:ln>
            </p:spPr>
            <p:txBody>
              <a:bodyPr/>
              <a:lstStyle/>
              <a:p>
                <a:endParaRPr lang="en-US"/>
              </a:p>
            </p:txBody>
          </p:sp>
          <p:sp>
            <p:nvSpPr>
              <p:cNvPr id="32990" name="Freeform 74"/>
              <p:cNvSpPr>
                <a:spLocks/>
              </p:cNvSpPr>
              <p:nvPr/>
            </p:nvSpPr>
            <p:spPr bwMode="auto">
              <a:xfrm>
                <a:off x="2235" y="3409"/>
                <a:ext cx="44" cy="29"/>
              </a:xfrm>
              <a:custGeom>
                <a:avLst/>
                <a:gdLst>
                  <a:gd name="T0" fmla="*/ 73 w 9"/>
                  <a:gd name="T1" fmla="*/ 140 h 6"/>
                  <a:gd name="T2" fmla="*/ 191 w 9"/>
                  <a:gd name="T3" fmla="*/ 140 h 6"/>
                  <a:gd name="T4" fmla="*/ 215 w 9"/>
                  <a:gd name="T5" fmla="*/ 72 h 6"/>
                  <a:gd name="T6" fmla="*/ 117 w 9"/>
                  <a:gd name="T7" fmla="*/ 48 h 6"/>
                  <a:gd name="T8" fmla="*/ 73 w 9"/>
                  <a:gd name="T9" fmla="*/ 48 h 6"/>
                  <a:gd name="T10" fmla="*/ 49 w 9"/>
                  <a:gd name="T11" fmla="*/ 0 h 6"/>
                  <a:gd name="T12" fmla="*/ 0 w 9"/>
                  <a:gd name="T13" fmla="*/ 48 h 6"/>
                  <a:gd name="T14" fmla="*/ 49 w 9"/>
                  <a:gd name="T15" fmla="*/ 116 h 6"/>
                  <a:gd name="T16" fmla="*/ 73 w 9"/>
                  <a:gd name="T17" fmla="*/ 140 h 6"/>
                  <a:gd name="T18" fmla="*/ 73 w 9"/>
                  <a:gd name="T19" fmla="*/ 14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6"/>
                  <a:gd name="T32" fmla="*/ 9 w 9"/>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6">
                    <a:moveTo>
                      <a:pt x="3" y="6"/>
                    </a:moveTo>
                    <a:lnTo>
                      <a:pt x="8" y="6"/>
                    </a:lnTo>
                    <a:lnTo>
                      <a:pt x="9" y="3"/>
                    </a:lnTo>
                    <a:lnTo>
                      <a:pt x="5" y="2"/>
                    </a:lnTo>
                    <a:lnTo>
                      <a:pt x="3" y="2"/>
                    </a:lnTo>
                    <a:lnTo>
                      <a:pt x="2" y="0"/>
                    </a:lnTo>
                    <a:lnTo>
                      <a:pt x="0" y="2"/>
                    </a:lnTo>
                    <a:lnTo>
                      <a:pt x="2" y="5"/>
                    </a:lnTo>
                    <a:lnTo>
                      <a:pt x="3" y="6"/>
                    </a:lnTo>
                    <a:close/>
                  </a:path>
                </a:pathLst>
              </a:custGeom>
              <a:solidFill>
                <a:srgbClr val="6487EB"/>
              </a:solidFill>
              <a:ln w="12700" cmpd="sng">
                <a:solidFill>
                  <a:schemeClr val="tx1"/>
                </a:solidFill>
                <a:prstDash val="solid"/>
                <a:round/>
                <a:headEnd/>
                <a:tailEnd/>
              </a:ln>
            </p:spPr>
            <p:txBody>
              <a:bodyPr/>
              <a:lstStyle/>
              <a:p>
                <a:endParaRPr lang="en-US"/>
              </a:p>
            </p:txBody>
          </p:sp>
          <p:sp>
            <p:nvSpPr>
              <p:cNvPr id="32991" name="Freeform 75"/>
              <p:cNvSpPr>
                <a:spLocks/>
              </p:cNvSpPr>
              <p:nvPr/>
            </p:nvSpPr>
            <p:spPr bwMode="auto">
              <a:xfrm>
                <a:off x="2225" y="3438"/>
                <a:ext cx="20" cy="10"/>
              </a:xfrm>
              <a:custGeom>
                <a:avLst/>
                <a:gdLst>
                  <a:gd name="T0" fmla="*/ 0 w 4"/>
                  <a:gd name="T1" fmla="*/ 50 h 2"/>
                  <a:gd name="T2" fmla="*/ 100 w 4"/>
                  <a:gd name="T3" fmla="*/ 0 h 2"/>
                  <a:gd name="T4" fmla="*/ 100 w 4"/>
                  <a:gd name="T5" fmla="*/ 50 h 2"/>
                  <a:gd name="T6" fmla="*/ 0 w 4"/>
                  <a:gd name="T7" fmla="*/ 50 h 2"/>
                  <a:gd name="T8" fmla="*/ 0 w 4"/>
                  <a:gd name="T9" fmla="*/ 50 h 2"/>
                  <a:gd name="T10" fmla="*/ 0 60000 65536"/>
                  <a:gd name="T11" fmla="*/ 0 60000 65536"/>
                  <a:gd name="T12" fmla="*/ 0 60000 65536"/>
                  <a:gd name="T13" fmla="*/ 0 60000 65536"/>
                  <a:gd name="T14" fmla="*/ 0 60000 65536"/>
                  <a:gd name="T15" fmla="*/ 0 w 4"/>
                  <a:gd name="T16" fmla="*/ 0 h 2"/>
                  <a:gd name="T17" fmla="*/ 4 w 4"/>
                  <a:gd name="T18" fmla="*/ 2 h 2"/>
                </a:gdLst>
                <a:ahLst/>
                <a:cxnLst>
                  <a:cxn ang="T10">
                    <a:pos x="T0" y="T1"/>
                  </a:cxn>
                  <a:cxn ang="T11">
                    <a:pos x="T2" y="T3"/>
                  </a:cxn>
                  <a:cxn ang="T12">
                    <a:pos x="T4" y="T5"/>
                  </a:cxn>
                  <a:cxn ang="T13">
                    <a:pos x="T6" y="T7"/>
                  </a:cxn>
                  <a:cxn ang="T14">
                    <a:pos x="T8" y="T9"/>
                  </a:cxn>
                </a:cxnLst>
                <a:rect l="T15" t="T16" r="T17" b="T18"/>
                <a:pathLst>
                  <a:path w="4" h="2">
                    <a:moveTo>
                      <a:pt x="0" y="2"/>
                    </a:moveTo>
                    <a:lnTo>
                      <a:pt x="4" y="0"/>
                    </a:lnTo>
                    <a:lnTo>
                      <a:pt x="4" y="2"/>
                    </a:lnTo>
                    <a:lnTo>
                      <a:pt x="0" y="2"/>
                    </a:lnTo>
                    <a:close/>
                  </a:path>
                </a:pathLst>
              </a:custGeom>
              <a:solidFill>
                <a:srgbClr val="6487EB"/>
              </a:solidFill>
              <a:ln w="12700" cmpd="sng">
                <a:solidFill>
                  <a:schemeClr val="tx1"/>
                </a:solidFill>
                <a:prstDash val="solid"/>
                <a:round/>
                <a:headEnd/>
                <a:tailEnd/>
              </a:ln>
            </p:spPr>
            <p:txBody>
              <a:bodyPr/>
              <a:lstStyle/>
              <a:p>
                <a:endParaRPr lang="en-US"/>
              </a:p>
            </p:txBody>
          </p:sp>
          <p:sp>
            <p:nvSpPr>
              <p:cNvPr id="32992" name="Freeform 76"/>
              <p:cNvSpPr>
                <a:spLocks/>
              </p:cNvSpPr>
              <p:nvPr/>
            </p:nvSpPr>
            <p:spPr bwMode="auto">
              <a:xfrm>
                <a:off x="2211" y="3419"/>
                <a:ext cx="19" cy="14"/>
              </a:xfrm>
              <a:custGeom>
                <a:avLst/>
                <a:gdLst>
                  <a:gd name="T0" fmla="*/ 47 w 4"/>
                  <a:gd name="T1" fmla="*/ 0 h 3"/>
                  <a:gd name="T2" fmla="*/ 47 w 4"/>
                  <a:gd name="T3" fmla="*/ 0 h 3"/>
                  <a:gd name="T4" fmla="*/ 66 w 4"/>
                  <a:gd name="T5" fmla="*/ 0 h 3"/>
                  <a:gd name="T6" fmla="*/ 66 w 4"/>
                  <a:gd name="T7" fmla="*/ 0 h 3"/>
                  <a:gd name="T8" fmla="*/ 66 w 4"/>
                  <a:gd name="T9" fmla="*/ 0 h 3"/>
                  <a:gd name="T10" fmla="*/ 66 w 4"/>
                  <a:gd name="T11" fmla="*/ 23 h 3"/>
                  <a:gd name="T12" fmla="*/ 66 w 4"/>
                  <a:gd name="T13" fmla="*/ 23 h 3"/>
                  <a:gd name="T14" fmla="*/ 66 w 4"/>
                  <a:gd name="T15" fmla="*/ 23 h 3"/>
                  <a:gd name="T16" fmla="*/ 90 w 4"/>
                  <a:gd name="T17" fmla="*/ 23 h 3"/>
                  <a:gd name="T18" fmla="*/ 66 w 4"/>
                  <a:gd name="T19" fmla="*/ 42 h 3"/>
                  <a:gd name="T20" fmla="*/ 66 w 4"/>
                  <a:gd name="T21" fmla="*/ 42 h 3"/>
                  <a:gd name="T22" fmla="*/ 66 w 4"/>
                  <a:gd name="T23" fmla="*/ 42 h 3"/>
                  <a:gd name="T24" fmla="*/ 66 w 4"/>
                  <a:gd name="T25" fmla="*/ 65 h 3"/>
                  <a:gd name="T26" fmla="*/ 66 w 4"/>
                  <a:gd name="T27" fmla="*/ 65 h 3"/>
                  <a:gd name="T28" fmla="*/ 66 w 4"/>
                  <a:gd name="T29" fmla="*/ 65 h 3"/>
                  <a:gd name="T30" fmla="*/ 47 w 4"/>
                  <a:gd name="T31" fmla="*/ 65 h 3"/>
                  <a:gd name="T32" fmla="*/ 47 w 4"/>
                  <a:gd name="T33" fmla="*/ 65 h 3"/>
                  <a:gd name="T34" fmla="*/ 47 w 4"/>
                  <a:gd name="T35" fmla="*/ 65 h 3"/>
                  <a:gd name="T36" fmla="*/ 24 w 4"/>
                  <a:gd name="T37" fmla="*/ 65 h 3"/>
                  <a:gd name="T38" fmla="*/ 24 w 4"/>
                  <a:gd name="T39" fmla="*/ 65 h 3"/>
                  <a:gd name="T40" fmla="*/ 24 w 4"/>
                  <a:gd name="T41" fmla="*/ 65 h 3"/>
                  <a:gd name="T42" fmla="*/ 24 w 4"/>
                  <a:gd name="T43" fmla="*/ 42 h 3"/>
                  <a:gd name="T44" fmla="*/ 0 w 4"/>
                  <a:gd name="T45" fmla="*/ 42 h 3"/>
                  <a:gd name="T46" fmla="*/ 0 w 4"/>
                  <a:gd name="T47" fmla="*/ 42 h 3"/>
                  <a:gd name="T48" fmla="*/ 0 w 4"/>
                  <a:gd name="T49" fmla="*/ 23 h 3"/>
                  <a:gd name="T50" fmla="*/ 0 w 4"/>
                  <a:gd name="T51" fmla="*/ 23 h 3"/>
                  <a:gd name="T52" fmla="*/ 0 w 4"/>
                  <a:gd name="T53" fmla="*/ 23 h 3"/>
                  <a:gd name="T54" fmla="*/ 24 w 4"/>
                  <a:gd name="T55" fmla="*/ 23 h 3"/>
                  <a:gd name="T56" fmla="*/ 24 w 4"/>
                  <a:gd name="T57" fmla="*/ 0 h 3"/>
                  <a:gd name="T58" fmla="*/ 24 w 4"/>
                  <a:gd name="T59" fmla="*/ 0 h 3"/>
                  <a:gd name="T60" fmla="*/ 24 w 4"/>
                  <a:gd name="T61" fmla="*/ 0 h 3"/>
                  <a:gd name="T62" fmla="*/ 47 w 4"/>
                  <a:gd name="T63" fmla="*/ 0 h 3"/>
                  <a:gd name="T64" fmla="*/ 47 w 4"/>
                  <a:gd name="T65" fmla="*/ 0 h 3"/>
                  <a:gd name="T66" fmla="*/ 47 w 4"/>
                  <a:gd name="T67" fmla="*/ 0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
                  <a:gd name="T103" fmla="*/ 0 h 3"/>
                  <a:gd name="T104" fmla="*/ 4 w 4"/>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 h="3">
                    <a:moveTo>
                      <a:pt x="2" y="0"/>
                    </a:moveTo>
                    <a:lnTo>
                      <a:pt x="2" y="0"/>
                    </a:lnTo>
                    <a:lnTo>
                      <a:pt x="3" y="0"/>
                    </a:lnTo>
                    <a:lnTo>
                      <a:pt x="3" y="1"/>
                    </a:lnTo>
                    <a:lnTo>
                      <a:pt x="4" y="1"/>
                    </a:lnTo>
                    <a:lnTo>
                      <a:pt x="3" y="2"/>
                    </a:lnTo>
                    <a:lnTo>
                      <a:pt x="3" y="3"/>
                    </a:lnTo>
                    <a:lnTo>
                      <a:pt x="2" y="3"/>
                    </a:lnTo>
                    <a:lnTo>
                      <a:pt x="1" y="3"/>
                    </a:lnTo>
                    <a:lnTo>
                      <a:pt x="1" y="2"/>
                    </a:lnTo>
                    <a:lnTo>
                      <a:pt x="0" y="2"/>
                    </a:lnTo>
                    <a:lnTo>
                      <a:pt x="0" y="1"/>
                    </a:lnTo>
                    <a:lnTo>
                      <a:pt x="1" y="1"/>
                    </a:lnTo>
                    <a:lnTo>
                      <a:pt x="1" y="0"/>
                    </a:lnTo>
                    <a:lnTo>
                      <a:pt x="2" y="0"/>
                    </a:lnTo>
                    <a:close/>
                  </a:path>
                </a:pathLst>
              </a:custGeom>
              <a:solidFill>
                <a:srgbClr val="6487EB"/>
              </a:solidFill>
              <a:ln w="12700" cmpd="sng">
                <a:solidFill>
                  <a:schemeClr val="tx1"/>
                </a:solidFill>
                <a:prstDash val="solid"/>
                <a:round/>
                <a:headEnd/>
                <a:tailEnd/>
              </a:ln>
            </p:spPr>
            <p:txBody>
              <a:bodyPr/>
              <a:lstStyle/>
              <a:p>
                <a:endParaRPr lang="en-US"/>
              </a:p>
            </p:txBody>
          </p:sp>
          <p:sp>
            <p:nvSpPr>
              <p:cNvPr id="32993" name="Freeform 77"/>
              <p:cNvSpPr>
                <a:spLocks/>
              </p:cNvSpPr>
              <p:nvPr/>
            </p:nvSpPr>
            <p:spPr bwMode="auto">
              <a:xfrm>
                <a:off x="2186" y="3394"/>
                <a:ext cx="39" cy="15"/>
              </a:xfrm>
              <a:custGeom>
                <a:avLst/>
                <a:gdLst>
                  <a:gd name="T0" fmla="*/ 0 w 8"/>
                  <a:gd name="T1" fmla="*/ 75 h 3"/>
                  <a:gd name="T2" fmla="*/ 166 w 8"/>
                  <a:gd name="T3" fmla="*/ 75 h 3"/>
                  <a:gd name="T4" fmla="*/ 190 w 8"/>
                  <a:gd name="T5" fmla="*/ 0 h 3"/>
                  <a:gd name="T6" fmla="*/ 49 w 8"/>
                  <a:gd name="T7" fmla="*/ 0 h 3"/>
                  <a:gd name="T8" fmla="*/ 0 w 8"/>
                  <a:gd name="T9" fmla="*/ 75 h 3"/>
                  <a:gd name="T10" fmla="*/ 0 w 8"/>
                  <a:gd name="T11" fmla="*/ 75 h 3"/>
                  <a:gd name="T12" fmla="*/ 0 60000 65536"/>
                  <a:gd name="T13" fmla="*/ 0 60000 65536"/>
                  <a:gd name="T14" fmla="*/ 0 60000 65536"/>
                  <a:gd name="T15" fmla="*/ 0 60000 65536"/>
                  <a:gd name="T16" fmla="*/ 0 60000 65536"/>
                  <a:gd name="T17" fmla="*/ 0 60000 65536"/>
                  <a:gd name="T18" fmla="*/ 0 w 8"/>
                  <a:gd name="T19" fmla="*/ 0 h 3"/>
                  <a:gd name="T20" fmla="*/ 8 w 8"/>
                  <a:gd name="T21" fmla="*/ 3 h 3"/>
                </a:gdLst>
                <a:ahLst/>
                <a:cxnLst>
                  <a:cxn ang="T12">
                    <a:pos x="T0" y="T1"/>
                  </a:cxn>
                  <a:cxn ang="T13">
                    <a:pos x="T2" y="T3"/>
                  </a:cxn>
                  <a:cxn ang="T14">
                    <a:pos x="T4" y="T5"/>
                  </a:cxn>
                  <a:cxn ang="T15">
                    <a:pos x="T6" y="T7"/>
                  </a:cxn>
                  <a:cxn ang="T16">
                    <a:pos x="T8" y="T9"/>
                  </a:cxn>
                  <a:cxn ang="T17">
                    <a:pos x="T10" y="T11"/>
                  </a:cxn>
                </a:cxnLst>
                <a:rect l="T18" t="T19" r="T20" b="T21"/>
                <a:pathLst>
                  <a:path w="8" h="3">
                    <a:moveTo>
                      <a:pt x="0" y="3"/>
                    </a:moveTo>
                    <a:lnTo>
                      <a:pt x="7" y="3"/>
                    </a:lnTo>
                    <a:lnTo>
                      <a:pt x="8" y="0"/>
                    </a:lnTo>
                    <a:lnTo>
                      <a:pt x="2" y="0"/>
                    </a:lnTo>
                    <a:lnTo>
                      <a:pt x="0" y="3"/>
                    </a:lnTo>
                    <a:close/>
                  </a:path>
                </a:pathLst>
              </a:custGeom>
              <a:solidFill>
                <a:srgbClr val="6487EB"/>
              </a:solidFill>
              <a:ln w="12700" cmpd="sng">
                <a:solidFill>
                  <a:schemeClr val="tx1"/>
                </a:solidFill>
                <a:prstDash val="solid"/>
                <a:round/>
                <a:headEnd/>
                <a:tailEnd/>
              </a:ln>
            </p:spPr>
            <p:txBody>
              <a:bodyPr/>
              <a:lstStyle/>
              <a:p>
                <a:endParaRPr lang="en-US"/>
              </a:p>
            </p:txBody>
          </p:sp>
          <p:sp>
            <p:nvSpPr>
              <p:cNvPr id="32994" name="Freeform 78"/>
              <p:cNvSpPr>
                <a:spLocks/>
              </p:cNvSpPr>
              <p:nvPr/>
            </p:nvSpPr>
            <p:spPr bwMode="auto">
              <a:xfrm>
                <a:off x="2026" y="3321"/>
                <a:ext cx="38" cy="24"/>
              </a:xfrm>
              <a:custGeom>
                <a:avLst/>
                <a:gdLst>
                  <a:gd name="T0" fmla="*/ 0 w 8"/>
                  <a:gd name="T1" fmla="*/ 91 h 5"/>
                  <a:gd name="T2" fmla="*/ 66 w 8"/>
                  <a:gd name="T3" fmla="*/ 115 h 5"/>
                  <a:gd name="T4" fmla="*/ 133 w 8"/>
                  <a:gd name="T5" fmla="*/ 115 h 5"/>
                  <a:gd name="T6" fmla="*/ 180 w 8"/>
                  <a:gd name="T7" fmla="*/ 48 h 5"/>
                  <a:gd name="T8" fmla="*/ 114 w 8"/>
                  <a:gd name="T9" fmla="*/ 0 h 5"/>
                  <a:gd name="T10" fmla="*/ 24 w 8"/>
                  <a:gd name="T11" fmla="*/ 48 h 5"/>
                  <a:gd name="T12" fmla="*/ 0 w 8"/>
                  <a:gd name="T13" fmla="*/ 91 h 5"/>
                  <a:gd name="T14" fmla="*/ 0 w 8"/>
                  <a:gd name="T15" fmla="*/ 91 h 5"/>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5"/>
                  <a:gd name="T26" fmla="*/ 8 w 8"/>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5">
                    <a:moveTo>
                      <a:pt x="0" y="4"/>
                    </a:moveTo>
                    <a:lnTo>
                      <a:pt x="3" y="5"/>
                    </a:lnTo>
                    <a:lnTo>
                      <a:pt x="6" y="5"/>
                    </a:lnTo>
                    <a:lnTo>
                      <a:pt x="8" y="2"/>
                    </a:lnTo>
                    <a:lnTo>
                      <a:pt x="5" y="0"/>
                    </a:lnTo>
                    <a:lnTo>
                      <a:pt x="1" y="2"/>
                    </a:lnTo>
                    <a:lnTo>
                      <a:pt x="0" y="4"/>
                    </a:lnTo>
                    <a:close/>
                  </a:path>
                </a:pathLst>
              </a:custGeom>
              <a:solidFill>
                <a:srgbClr val="6487EB"/>
              </a:solidFill>
              <a:ln w="12700" cmpd="sng">
                <a:solidFill>
                  <a:schemeClr val="tx1"/>
                </a:solidFill>
                <a:prstDash val="solid"/>
                <a:round/>
                <a:headEnd/>
                <a:tailEnd/>
              </a:ln>
            </p:spPr>
            <p:txBody>
              <a:bodyPr/>
              <a:lstStyle/>
              <a:p>
                <a:endParaRPr lang="en-US"/>
              </a:p>
            </p:txBody>
          </p:sp>
          <p:sp>
            <p:nvSpPr>
              <p:cNvPr id="32995" name="Freeform 79"/>
              <p:cNvSpPr>
                <a:spLocks/>
              </p:cNvSpPr>
              <p:nvPr/>
            </p:nvSpPr>
            <p:spPr bwMode="auto">
              <a:xfrm>
                <a:off x="1991" y="3321"/>
                <a:ext cx="20" cy="24"/>
              </a:xfrm>
              <a:custGeom>
                <a:avLst/>
                <a:gdLst>
                  <a:gd name="T0" fmla="*/ 0 w 4"/>
                  <a:gd name="T1" fmla="*/ 115 h 5"/>
                  <a:gd name="T2" fmla="*/ 100 w 4"/>
                  <a:gd name="T3" fmla="*/ 48 h 5"/>
                  <a:gd name="T4" fmla="*/ 100 w 4"/>
                  <a:gd name="T5" fmla="*/ 0 h 5"/>
                  <a:gd name="T6" fmla="*/ 0 w 4"/>
                  <a:gd name="T7" fmla="*/ 91 h 5"/>
                  <a:gd name="T8" fmla="*/ 0 w 4"/>
                  <a:gd name="T9" fmla="*/ 115 h 5"/>
                  <a:gd name="T10" fmla="*/ 0 w 4"/>
                  <a:gd name="T11" fmla="*/ 115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0" y="5"/>
                    </a:moveTo>
                    <a:lnTo>
                      <a:pt x="4" y="2"/>
                    </a:lnTo>
                    <a:lnTo>
                      <a:pt x="4" y="0"/>
                    </a:lnTo>
                    <a:lnTo>
                      <a:pt x="0" y="4"/>
                    </a:lnTo>
                    <a:lnTo>
                      <a:pt x="0" y="5"/>
                    </a:lnTo>
                    <a:close/>
                  </a:path>
                </a:pathLst>
              </a:custGeom>
              <a:solidFill>
                <a:srgbClr val="6487EB"/>
              </a:solidFill>
              <a:ln w="12700" cmpd="sng">
                <a:solidFill>
                  <a:schemeClr val="tx1"/>
                </a:solidFill>
                <a:prstDash val="solid"/>
                <a:round/>
                <a:headEnd/>
                <a:tailEnd/>
              </a:ln>
            </p:spPr>
            <p:txBody>
              <a:bodyPr/>
              <a:lstStyle/>
              <a:p>
                <a:endParaRPr lang="en-US"/>
              </a:p>
            </p:txBody>
          </p:sp>
          <p:sp>
            <p:nvSpPr>
              <p:cNvPr id="32996" name="Freeform 80"/>
              <p:cNvSpPr>
                <a:spLocks/>
              </p:cNvSpPr>
              <p:nvPr/>
            </p:nvSpPr>
            <p:spPr bwMode="auto">
              <a:xfrm>
                <a:off x="2128" y="3360"/>
                <a:ext cx="39" cy="34"/>
              </a:xfrm>
              <a:custGeom>
                <a:avLst/>
                <a:gdLst>
                  <a:gd name="T0" fmla="*/ 73 w 8"/>
                  <a:gd name="T1" fmla="*/ 165 h 7"/>
                  <a:gd name="T2" fmla="*/ 190 w 8"/>
                  <a:gd name="T3" fmla="*/ 165 h 7"/>
                  <a:gd name="T4" fmla="*/ 190 w 8"/>
                  <a:gd name="T5" fmla="*/ 92 h 7"/>
                  <a:gd name="T6" fmla="*/ 97 w 8"/>
                  <a:gd name="T7" fmla="*/ 0 h 7"/>
                  <a:gd name="T8" fmla="*/ 0 w 8"/>
                  <a:gd name="T9" fmla="*/ 49 h 7"/>
                  <a:gd name="T10" fmla="*/ 73 w 8"/>
                  <a:gd name="T11" fmla="*/ 165 h 7"/>
                  <a:gd name="T12" fmla="*/ 73 w 8"/>
                  <a:gd name="T13" fmla="*/ 165 h 7"/>
                  <a:gd name="T14" fmla="*/ 0 60000 65536"/>
                  <a:gd name="T15" fmla="*/ 0 60000 65536"/>
                  <a:gd name="T16" fmla="*/ 0 60000 65536"/>
                  <a:gd name="T17" fmla="*/ 0 60000 65536"/>
                  <a:gd name="T18" fmla="*/ 0 60000 65536"/>
                  <a:gd name="T19" fmla="*/ 0 60000 65536"/>
                  <a:gd name="T20" fmla="*/ 0 60000 65536"/>
                  <a:gd name="T21" fmla="*/ 0 w 8"/>
                  <a:gd name="T22" fmla="*/ 0 h 7"/>
                  <a:gd name="T23" fmla="*/ 8 w 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7">
                    <a:moveTo>
                      <a:pt x="3" y="7"/>
                    </a:moveTo>
                    <a:lnTo>
                      <a:pt x="8" y="7"/>
                    </a:lnTo>
                    <a:lnTo>
                      <a:pt x="8" y="4"/>
                    </a:lnTo>
                    <a:lnTo>
                      <a:pt x="4" y="0"/>
                    </a:lnTo>
                    <a:lnTo>
                      <a:pt x="0" y="2"/>
                    </a:lnTo>
                    <a:lnTo>
                      <a:pt x="3" y="7"/>
                    </a:lnTo>
                    <a:close/>
                  </a:path>
                </a:pathLst>
              </a:custGeom>
              <a:solidFill>
                <a:srgbClr val="6487EB"/>
              </a:solidFill>
              <a:ln w="12700" cmpd="sng">
                <a:solidFill>
                  <a:schemeClr val="tx1"/>
                </a:solidFill>
                <a:prstDash val="solid"/>
                <a:round/>
                <a:headEnd/>
                <a:tailEnd/>
              </a:ln>
            </p:spPr>
            <p:txBody>
              <a:bodyPr/>
              <a:lstStyle/>
              <a:p>
                <a:endParaRPr lang="en-US"/>
              </a:p>
            </p:txBody>
          </p:sp>
        </p:grpSp>
      </p:grpSp>
      <p:sp>
        <p:nvSpPr>
          <p:cNvPr id="32775" name="Text Box 81"/>
          <p:cNvSpPr txBox="1">
            <a:spLocks noChangeArrowheads="1"/>
          </p:cNvSpPr>
          <p:nvPr/>
        </p:nvSpPr>
        <p:spPr bwMode="auto">
          <a:xfrm>
            <a:off x="1934634" y="1390651"/>
            <a:ext cx="697627" cy="307777"/>
          </a:xfrm>
          <a:prstGeom prst="rect">
            <a:avLst/>
          </a:prstGeom>
          <a:noFill/>
          <a:ln w="9525">
            <a:noFill/>
            <a:miter lim="800000"/>
            <a:headEnd/>
            <a:tailEnd/>
          </a:ln>
        </p:spPr>
        <p:txBody>
          <a:bodyPr wrap="none">
            <a:spAutoFit/>
          </a:bodyPr>
          <a:lstStyle/>
          <a:p>
            <a:pPr eaLnBrk="0" hangingPunct="0"/>
            <a:r>
              <a:rPr lang="en-US" sz="1400" b="1">
                <a:solidFill>
                  <a:srgbClr val="000000"/>
                </a:solidFill>
                <a:latin typeface="Verdana" pitchFamily="34" charset="0"/>
              </a:rPr>
              <a:t>1990</a:t>
            </a:r>
          </a:p>
        </p:txBody>
      </p:sp>
      <p:grpSp>
        <p:nvGrpSpPr>
          <p:cNvPr id="15" name="Group 14"/>
          <p:cNvGrpSpPr/>
          <p:nvPr/>
        </p:nvGrpSpPr>
        <p:grpSpPr>
          <a:xfrm>
            <a:off x="914400" y="6024562"/>
            <a:ext cx="7588956" cy="376238"/>
            <a:chOff x="304800" y="5894388"/>
            <a:chExt cx="7588956" cy="376238"/>
          </a:xfrm>
        </p:grpSpPr>
        <p:sp>
          <p:nvSpPr>
            <p:cNvPr id="32783" name="Rectangle 89"/>
            <p:cNvSpPr>
              <a:spLocks noChangeArrowheads="1"/>
            </p:cNvSpPr>
            <p:nvPr/>
          </p:nvSpPr>
          <p:spPr bwMode="auto">
            <a:xfrm>
              <a:off x="304800" y="5894388"/>
              <a:ext cx="7220097" cy="376238"/>
            </a:xfrm>
            <a:prstGeom prst="rect">
              <a:avLst/>
            </a:prstGeom>
            <a:solidFill>
              <a:schemeClr val="bg1"/>
            </a:solidFill>
            <a:ln w="9525">
              <a:solidFill>
                <a:schemeClr val="tx1"/>
              </a:solidFill>
              <a:miter lim="800000"/>
              <a:headEnd/>
              <a:tailEnd/>
            </a:ln>
          </p:spPr>
          <p:txBody>
            <a:bodyPr wrap="none" anchor="ctr"/>
            <a:lstStyle/>
            <a:p>
              <a:pPr eaLnBrk="0" hangingPunct="0"/>
              <a:endParaRPr lang="en-US">
                <a:solidFill>
                  <a:srgbClr val="000000"/>
                </a:solidFill>
              </a:endParaRPr>
            </a:p>
          </p:txBody>
        </p:sp>
        <p:sp>
          <p:nvSpPr>
            <p:cNvPr id="32776" name="Text Box 82"/>
            <p:cNvSpPr txBox="1">
              <a:spLocks noChangeArrowheads="1"/>
            </p:cNvSpPr>
            <p:nvPr/>
          </p:nvSpPr>
          <p:spPr bwMode="auto">
            <a:xfrm>
              <a:off x="654756" y="5894388"/>
              <a:ext cx="7239000" cy="304800"/>
            </a:xfrm>
            <a:prstGeom prst="rect">
              <a:avLst/>
            </a:prstGeom>
            <a:noFill/>
            <a:ln w="9525">
              <a:noFill/>
              <a:miter lim="800000"/>
              <a:headEnd/>
              <a:tailEnd/>
            </a:ln>
          </p:spPr>
          <p:txBody>
            <a:bodyPr>
              <a:spAutoFit/>
            </a:bodyPr>
            <a:lstStyle/>
            <a:p>
              <a:pPr eaLnBrk="0" hangingPunct="0"/>
              <a:r>
                <a:rPr lang="en-US" sz="1400" b="1" dirty="0">
                  <a:solidFill>
                    <a:srgbClr val="000000"/>
                  </a:solidFill>
                  <a:latin typeface="Arial Narrow" pitchFamily="34" charset="0"/>
                </a:rPr>
                <a:t>No Data          &lt;10%           10%–14%	    15%–19%           20%–24%          25%–29%           ≥30%</a:t>
              </a:r>
              <a:r>
                <a:rPr lang="en-US" sz="1400" dirty="0">
                  <a:solidFill>
                    <a:srgbClr val="000000"/>
                  </a:solidFill>
                  <a:latin typeface="Arial Narrow" pitchFamily="34" charset="0"/>
                </a:rPr>
                <a:t>  </a:t>
              </a:r>
            </a:p>
          </p:txBody>
        </p:sp>
        <p:sp>
          <p:nvSpPr>
            <p:cNvPr id="32777" name="Rectangle 83"/>
            <p:cNvSpPr>
              <a:spLocks noChangeArrowheads="1"/>
            </p:cNvSpPr>
            <p:nvPr/>
          </p:nvSpPr>
          <p:spPr bwMode="auto">
            <a:xfrm>
              <a:off x="402167" y="5943600"/>
              <a:ext cx="207433" cy="234950"/>
            </a:xfrm>
            <a:prstGeom prst="rect">
              <a:avLst/>
            </a:prstGeom>
            <a:solidFill>
              <a:schemeClr val="bg1"/>
            </a:solidFill>
            <a:ln w="9525">
              <a:solidFill>
                <a:schemeClr val="tx1"/>
              </a:solidFill>
              <a:miter lim="800000"/>
              <a:headEnd/>
              <a:tailEnd/>
            </a:ln>
          </p:spPr>
          <p:txBody>
            <a:bodyPr wrap="none" anchor="ctr"/>
            <a:lstStyle/>
            <a:p>
              <a:pPr eaLnBrk="0" hangingPunct="0"/>
              <a:endParaRPr lang="en-US">
                <a:solidFill>
                  <a:srgbClr val="000000"/>
                </a:solidFill>
              </a:endParaRPr>
            </a:p>
          </p:txBody>
        </p:sp>
        <p:sp>
          <p:nvSpPr>
            <p:cNvPr id="32778" name="Rectangle 84"/>
            <p:cNvSpPr>
              <a:spLocks noChangeArrowheads="1"/>
            </p:cNvSpPr>
            <p:nvPr/>
          </p:nvSpPr>
          <p:spPr bwMode="auto">
            <a:xfrm>
              <a:off x="1447800" y="5943600"/>
              <a:ext cx="208844" cy="234950"/>
            </a:xfrm>
            <a:prstGeom prst="rect">
              <a:avLst/>
            </a:prstGeom>
            <a:solidFill>
              <a:srgbClr val="99CCFF"/>
            </a:solidFill>
            <a:ln w="9525">
              <a:solidFill>
                <a:schemeClr val="tx1"/>
              </a:solidFill>
              <a:miter lim="800000"/>
              <a:headEnd/>
              <a:tailEnd/>
            </a:ln>
          </p:spPr>
          <p:txBody>
            <a:bodyPr wrap="none" anchor="ctr"/>
            <a:lstStyle/>
            <a:p>
              <a:pPr eaLnBrk="0" hangingPunct="0"/>
              <a:endParaRPr lang="en-US">
                <a:solidFill>
                  <a:srgbClr val="000000"/>
                </a:solidFill>
              </a:endParaRPr>
            </a:p>
          </p:txBody>
        </p:sp>
        <p:sp>
          <p:nvSpPr>
            <p:cNvPr id="32779" name="Rectangle 85"/>
            <p:cNvSpPr>
              <a:spLocks noChangeArrowheads="1"/>
            </p:cNvSpPr>
            <p:nvPr/>
          </p:nvSpPr>
          <p:spPr bwMode="auto">
            <a:xfrm>
              <a:off x="2286000" y="5943600"/>
              <a:ext cx="208844" cy="234950"/>
            </a:xfrm>
            <a:prstGeom prst="rect">
              <a:avLst/>
            </a:prstGeom>
            <a:solidFill>
              <a:srgbClr val="6699FF"/>
            </a:solidFill>
            <a:ln w="9525">
              <a:solidFill>
                <a:schemeClr val="tx1"/>
              </a:solidFill>
              <a:miter lim="800000"/>
              <a:headEnd/>
              <a:tailEnd/>
            </a:ln>
          </p:spPr>
          <p:txBody>
            <a:bodyPr wrap="none" anchor="ctr"/>
            <a:lstStyle/>
            <a:p>
              <a:pPr algn="ctr" eaLnBrk="0" hangingPunct="0"/>
              <a:endParaRPr lang="en-US">
                <a:solidFill>
                  <a:srgbClr val="000000"/>
                </a:solidFill>
              </a:endParaRPr>
            </a:p>
          </p:txBody>
        </p:sp>
        <p:sp>
          <p:nvSpPr>
            <p:cNvPr id="32780" name="Rectangle 86"/>
            <p:cNvSpPr>
              <a:spLocks noChangeArrowheads="1"/>
            </p:cNvSpPr>
            <p:nvPr/>
          </p:nvSpPr>
          <p:spPr bwMode="auto">
            <a:xfrm>
              <a:off x="3352800" y="5943600"/>
              <a:ext cx="210255" cy="234950"/>
            </a:xfrm>
            <a:prstGeom prst="rect">
              <a:avLst/>
            </a:prstGeom>
            <a:solidFill>
              <a:srgbClr val="0000A0"/>
            </a:solidFill>
            <a:ln w="9525">
              <a:solidFill>
                <a:schemeClr val="tx1"/>
              </a:solidFill>
              <a:miter lim="800000"/>
              <a:headEnd/>
              <a:tailEnd/>
            </a:ln>
          </p:spPr>
          <p:txBody>
            <a:bodyPr wrap="none" anchor="ctr"/>
            <a:lstStyle/>
            <a:p>
              <a:pPr eaLnBrk="0" hangingPunct="0"/>
              <a:endParaRPr lang="en-US">
                <a:solidFill>
                  <a:srgbClr val="000000"/>
                </a:solidFill>
              </a:endParaRPr>
            </a:p>
          </p:txBody>
        </p:sp>
        <p:sp>
          <p:nvSpPr>
            <p:cNvPr id="32781" name="Rectangle 87"/>
            <p:cNvSpPr>
              <a:spLocks noChangeArrowheads="1"/>
            </p:cNvSpPr>
            <p:nvPr/>
          </p:nvSpPr>
          <p:spPr bwMode="auto">
            <a:xfrm>
              <a:off x="5562600" y="5943600"/>
              <a:ext cx="207434" cy="234950"/>
            </a:xfrm>
            <a:prstGeom prst="rect">
              <a:avLst/>
            </a:prstGeom>
            <a:solidFill>
              <a:srgbClr val="ED4213"/>
            </a:solidFill>
            <a:ln w="9525">
              <a:solidFill>
                <a:schemeClr val="tx1"/>
              </a:solidFill>
              <a:miter lim="800000"/>
              <a:headEnd/>
              <a:tailEnd/>
            </a:ln>
          </p:spPr>
          <p:txBody>
            <a:bodyPr wrap="none" anchor="ctr"/>
            <a:lstStyle/>
            <a:p>
              <a:pPr eaLnBrk="0" hangingPunct="0"/>
              <a:endParaRPr lang="en-US">
                <a:solidFill>
                  <a:srgbClr val="000000"/>
                </a:solidFill>
              </a:endParaRPr>
            </a:p>
          </p:txBody>
        </p:sp>
        <p:sp>
          <p:nvSpPr>
            <p:cNvPr id="32782" name="Rectangle 88"/>
            <p:cNvSpPr>
              <a:spLocks noChangeArrowheads="1"/>
            </p:cNvSpPr>
            <p:nvPr/>
          </p:nvSpPr>
          <p:spPr bwMode="auto">
            <a:xfrm>
              <a:off x="4495800" y="5943600"/>
              <a:ext cx="208844" cy="234950"/>
            </a:xfrm>
            <a:prstGeom prst="rect">
              <a:avLst/>
            </a:prstGeom>
            <a:solidFill>
              <a:srgbClr val="FFC66D"/>
            </a:solidFill>
            <a:ln w="9525">
              <a:solidFill>
                <a:schemeClr val="tx1"/>
              </a:solidFill>
              <a:miter lim="800000"/>
              <a:headEnd/>
              <a:tailEnd/>
            </a:ln>
          </p:spPr>
          <p:txBody>
            <a:bodyPr wrap="none" anchor="ctr"/>
            <a:lstStyle/>
            <a:p>
              <a:pPr eaLnBrk="0" hangingPunct="0"/>
              <a:endParaRPr lang="en-US">
                <a:solidFill>
                  <a:srgbClr val="000000"/>
                </a:solidFill>
              </a:endParaRPr>
            </a:p>
          </p:txBody>
        </p:sp>
        <p:sp>
          <p:nvSpPr>
            <p:cNvPr id="32784" name="Rectangle 90" descr="20%"/>
            <p:cNvSpPr>
              <a:spLocks noChangeArrowheads="1"/>
            </p:cNvSpPr>
            <p:nvPr/>
          </p:nvSpPr>
          <p:spPr bwMode="auto">
            <a:xfrm>
              <a:off x="6656211" y="5943600"/>
              <a:ext cx="208844" cy="234950"/>
            </a:xfrm>
            <a:prstGeom prst="rect">
              <a:avLst/>
            </a:prstGeom>
            <a:pattFill prst="pct20">
              <a:fgClr>
                <a:schemeClr val="tx2"/>
              </a:fgClr>
              <a:bgClr>
                <a:srgbClr val="AA1202"/>
              </a:bgClr>
            </a:pattFill>
            <a:ln w="9525">
              <a:solidFill>
                <a:schemeClr val="tx1"/>
              </a:solidFill>
              <a:miter lim="800000"/>
              <a:headEnd/>
              <a:tailEnd/>
            </a:ln>
          </p:spPr>
          <p:txBody>
            <a:bodyPr wrap="none" anchor="ctr"/>
            <a:lstStyle/>
            <a:p>
              <a:pPr eaLnBrk="0" hangingPunct="0"/>
              <a:endParaRPr lang="en-US">
                <a:solidFill>
                  <a:srgbClr val="000000"/>
                </a:solidFill>
              </a:endParaRPr>
            </a:p>
          </p:txBody>
        </p:sp>
      </p:grpSp>
      <p:grpSp>
        <p:nvGrpSpPr>
          <p:cNvPr id="5" name="Group 319"/>
          <p:cNvGrpSpPr>
            <a:grpSpLocks/>
          </p:cNvGrpSpPr>
          <p:nvPr/>
        </p:nvGrpSpPr>
        <p:grpSpPr bwMode="auto">
          <a:xfrm>
            <a:off x="2713568" y="3511551"/>
            <a:ext cx="3316111" cy="1920875"/>
            <a:chOff x="1155700" y="1709738"/>
            <a:chExt cx="6940550" cy="3567112"/>
          </a:xfrm>
        </p:grpSpPr>
        <p:sp>
          <p:nvSpPr>
            <p:cNvPr id="32863" name="Freeform 2"/>
            <p:cNvSpPr>
              <a:spLocks/>
            </p:cNvSpPr>
            <p:nvPr/>
          </p:nvSpPr>
          <p:spPr bwMode="auto">
            <a:xfrm>
              <a:off x="7697788" y="1887538"/>
              <a:ext cx="398462" cy="611187"/>
            </a:xfrm>
            <a:custGeom>
              <a:avLst/>
              <a:gdLst>
                <a:gd name="T0" fmla="*/ 661276199 w 49"/>
                <a:gd name="T1" fmla="*/ 2147483647 h 79"/>
                <a:gd name="T2" fmla="*/ 661276199 w 49"/>
                <a:gd name="T3" fmla="*/ 2147483647 h 79"/>
                <a:gd name="T4" fmla="*/ 793533014 w 49"/>
                <a:gd name="T5" fmla="*/ 2147483647 h 79"/>
                <a:gd name="T6" fmla="*/ 859653290 w 49"/>
                <a:gd name="T7" fmla="*/ 2147483647 h 79"/>
                <a:gd name="T8" fmla="*/ 925781698 w 49"/>
                <a:gd name="T9" fmla="*/ 2147483647 h 79"/>
                <a:gd name="T10" fmla="*/ 991910105 w 49"/>
                <a:gd name="T11" fmla="*/ 2147483647 h 79"/>
                <a:gd name="T12" fmla="*/ 1058038513 w 49"/>
                <a:gd name="T13" fmla="*/ 2147483647 h 79"/>
                <a:gd name="T14" fmla="*/ 1190295582 w 49"/>
                <a:gd name="T15" fmla="*/ 2147483647 h 79"/>
                <a:gd name="T16" fmla="*/ 1190295582 w 49"/>
                <a:gd name="T17" fmla="*/ 2147483647 h 79"/>
                <a:gd name="T18" fmla="*/ 1322552398 w 49"/>
                <a:gd name="T19" fmla="*/ 2147483647 h 79"/>
                <a:gd name="T20" fmla="*/ 1388672673 w 49"/>
                <a:gd name="T21" fmla="*/ 2147483647 h 79"/>
                <a:gd name="T22" fmla="*/ 1454801081 w 49"/>
                <a:gd name="T23" fmla="*/ 2147483647 h 79"/>
                <a:gd name="T24" fmla="*/ 1454801081 w 49"/>
                <a:gd name="T25" fmla="*/ 2147483647 h 79"/>
                <a:gd name="T26" fmla="*/ 1719314712 w 49"/>
                <a:gd name="T27" fmla="*/ 2147483647 h 79"/>
                <a:gd name="T28" fmla="*/ 1719314712 w 49"/>
                <a:gd name="T29" fmla="*/ 2147483647 h 79"/>
                <a:gd name="T30" fmla="*/ 1851571527 w 49"/>
                <a:gd name="T31" fmla="*/ 2147483647 h 79"/>
                <a:gd name="T32" fmla="*/ 1917691803 w 49"/>
                <a:gd name="T33" fmla="*/ 2147483647 h 79"/>
                <a:gd name="T34" fmla="*/ 2049948618 w 49"/>
                <a:gd name="T35" fmla="*/ 2147483647 h 79"/>
                <a:gd name="T36" fmla="*/ 2049948618 w 49"/>
                <a:gd name="T37" fmla="*/ 2147483647 h 79"/>
                <a:gd name="T38" fmla="*/ 2147483647 w 49"/>
                <a:gd name="T39" fmla="*/ 2147483647 h 79"/>
                <a:gd name="T40" fmla="*/ 2147483647 w 49"/>
                <a:gd name="T41" fmla="*/ 2147483647 h 79"/>
                <a:gd name="T42" fmla="*/ 2147483647 w 49"/>
                <a:gd name="T43" fmla="*/ 2147483647 h 79"/>
                <a:gd name="T44" fmla="*/ 2147483647 w 49"/>
                <a:gd name="T45" fmla="*/ 2147483647 h 79"/>
                <a:gd name="T46" fmla="*/ 2147483647 w 49"/>
                <a:gd name="T47" fmla="*/ 2147483647 h 79"/>
                <a:gd name="T48" fmla="*/ 2147483647 w 49"/>
                <a:gd name="T49" fmla="*/ 2147483647 h 79"/>
                <a:gd name="T50" fmla="*/ 2147483647 w 49"/>
                <a:gd name="T51" fmla="*/ 2147483647 h 79"/>
                <a:gd name="T52" fmla="*/ 2147483647 w 49"/>
                <a:gd name="T53" fmla="*/ 2147483647 h 79"/>
                <a:gd name="T54" fmla="*/ 2147483647 w 49"/>
                <a:gd name="T55" fmla="*/ 2147483647 h 79"/>
                <a:gd name="T56" fmla="*/ 2147483647 w 49"/>
                <a:gd name="T57" fmla="*/ 2147483647 h 79"/>
                <a:gd name="T58" fmla="*/ 2147483647 w 49"/>
                <a:gd name="T59" fmla="*/ 2094893888 h 79"/>
                <a:gd name="T60" fmla="*/ 2147483647 w 49"/>
                <a:gd name="T61" fmla="*/ 1915328280 h 79"/>
                <a:gd name="T62" fmla="*/ 2147483647 w 49"/>
                <a:gd name="T63" fmla="*/ 1855478397 h 79"/>
                <a:gd name="T64" fmla="*/ 2147483647 w 49"/>
                <a:gd name="T65" fmla="*/ 1915328280 h 79"/>
                <a:gd name="T66" fmla="*/ 2147483647 w 49"/>
                <a:gd name="T67" fmla="*/ 1675913273 h 79"/>
                <a:gd name="T68" fmla="*/ 2147483647 w 49"/>
                <a:gd name="T69" fmla="*/ 1556205769 h 79"/>
                <a:gd name="T70" fmla="*/ 2147483647 w 49"/>
                <a:gd name="T71" fmla="*/ 1556205769 h 79"/>
                <a:gd name="T72" fmla="*/ 2147483647 w 49"/>
                <a:gd name="T73" fmla="*/ 1556205769 h 79"/>
                <a:gd name="T74" fmla="*/ 2147483647 w 49"/>
                <a:gd name="T75" fmla="*/ 1496355885 h 79"/>
                <a:gd name="T76" fmla="*/ 2147483647 w 49"/>
                <a:gd name="T77" fmla="*/ 1316790762 h 79"/>
                <a:gd name="T78" fmla="*/ 1587057896 w 49"/>
                <a:gd name="T79" fmla="*/ 0 h 79"/>
                <a:gd name="T80" fmla="*/ 1454801081 w 49"/>
                <a:gd name="T81" fmla="*/ 0 h 79"/>
                <a:gd name="T82" fmla="*/ 1388672673 w 49"/>
                <a:gd name="T83" fmla="*/ 119707534 h 79"/>
                <a:gd name="T84" fmla="*/ 1190295582 w 49"/>
                <a:gd name="T85" fmla="*/ 119707534 h 79"/>
                <a:gd name="T86" fmla="*/ 991910105 w 49"/>
                <a:gd name="T87" fmla="*/ 299272749 h 79"/>
                <a:gd name="T88" fmla="*/ 925781698 w 49"/>
                <a:gd name="T89" fmla="*/ 119707534 h 79"/>
                <a:gd name="T90" fmla="*/ 859653290 w 49"/>
                <a:gd name="T91" fmla="*/ 59857635 h 79"/>
                <a:gd name="T92" fmla="*/ 396762441 w 49"/>
                <a:gd name="T93" fmla="*/ 957668008 h 79"/>
                <a:gd name="T94" fmla="*/ 462890849 w 49"/>
                <a:gd name="T95" fmla="*/ 1137225638 h 79"/>
                <a:gd name="T96" fmla="*/ 462890849 w 49"/>
                <a:gd name="T97" fmla="*/ 1316790762 h 79"/>
                <a:gd name="T98" fmla="*/ 330634033 w 49"/>
                <a:gd name="T99" fmla="*/ 1436498265 h 79"/>
                <a:gd name="T100" fmla="*/ 396762441 w 49"/>
                <a:gd name="T101" fmla="*/ 1915328280 h 79"/>
                <a:gd name="T102" fmla="*/ 264513694 w 49"/>
                <a:gd name="T103" fmla="*/ 2147483647 h 79"/>
                <a:gd name="T104" fmla="*/ 264513694 w 49"/>
                <a:gd name="T105" fmla="*/ 2147483647 h 79"/>
                <a:gd name="T106" fmla="*/ 198385286 w 49"/>
                <a:gd name="T107" fmla="*/ 2147483647 h 79"/>
                <a:gd name="T108" fmla="*/ 198385286 w 49"/>
                <a:gd name="T109" fmla="*/ 2147483647 h 79"/>
                <a:gd name="T110" fmla="*/ 66128424 w 49"/>
                <a:gd name="T111" fmla="*/ 2147483647 h 79"/>
                <a:gd name="T112" fmla="*/ 0 w 49"/>
                <a:gd name="T113" fmla="*/ 2147483647 h 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79"/>
                <a:gd name="T173" fmla="*/ 49 w 49"/>
                <a:gd name="T174" fmla="*/ 79 h 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79">
                  <a:moveTo>
                    <a:pt x="0" y="42"/>
                  </a:moveTo>
                  <a:lnTo>
                    <a:pt x="10" y="71"/>
                  </a:lnTo>
                  <a:lnTo>
                    <a:pt x="10" y="72"/>
                  </a:lnTo>
                  <a:lnTo>
                    <a:pt x="10" y="73"/>
                  </a:lnTo>
                  <a:lnTo>
                    <a:pt x="12" y="75"/>
                  </a:lnTo>
                  <a:lnTo>
                    <a:pt x="13" y="75"/>
                  </a:lnTo>
                  <a:lnTo>
                    <a:pt x="13" y="76"/>
                  </a:lnTo>
                  <a:lnTo>
                    <a:pt x="13" y="77"/>
                  </a:lnTo>
                  <a:lnTo>
                    <a:pt x="14" y="79"/>
                  </a:lnTo>
                  <a:lnTo>
                    <a:pt x="15" y="79"/>
                  </a:lnTo>
                  <a:lnTo>
                    <a:pt x="15" y="77"/>
                  </a:lnTo>
                  <a:lnTo>
                    <a:pt x="15" y="75"/>
                  </a:lnTo>
                  <a:lnTo>
                    <a:pt x="16" y="73"/>
                  </a:lnTo>
                  <a:lnTo>
                    <a:pt x="17" y="70"/>
                  </a:lnTo>
                  <a:lnTo>
                    <a:pt x="18" y="68"/>
                  </a:lnTo>
                  <a:lnTo>
                    <a:pt x="18" y="67"/>
                  </a:lnTo>
                  <a:lnTo>
                    <a:pt x="17" y="65"/>
                  </a:lnTo>
                  <a:lnTo>
                    <a:pt x="20" y="63"/>
                  </a:lnTo>
                  <a:lnTo>
                    <a:pt x="21" y="63"/>
                  </a:lnTo>
                  <a:lnTo>
                    <a:pt x="21" y="64"/>
                  </a:lnTo>
                  <a:lnTo>
                    <a:pt x="22" y="65"/>
                  </a:lnTo>
                  <a:lnTo>
                    <a:pt x="22" y="64"/>
                  </a:lnTo>
                  <a:lnTo>
                    <a:pt x="22" y="63"/>
                  </a:lnTo>
                  <a:lnTo>
                    <a:pt x="22" y="62"/>
                  </a:lnTo>
                  <a:lnTo>
                    <a:pt x="25" y="62"/>
                  </a:lnTo>
                  <a:lnTo>
                    <a:pt x="26" y="61"/>
                  </a:lnTo>
                  <a:lnTo>
                    <a:pt x="26" y="60"/>
                  </a:lnTo>
                  <a:lnTo>
                    <a:pt x="26" y="59"/>
                  </a:lnTo>
                  <a:lnTo>
                    <a:pt x="27" y="59"/>
                  </a:lnTo>
                  <a:lnTo>
                    <a:pt x="28" y="58"/>
                  </a:lnTo>
                  <a:lnTo>
                    <a:pt x="29" y="58"/>
                  </a:lnTo>
                  <a:lnTo>
                    <a:pt x="29" y="56"/>
                  </a:lnTo>
                  <a:lnTo>
                    <a:pt x="29" y="54"/>
                  </a:lnTo>
                  <a:lnTo>
                    <a:pt x="31" y="52"/>
                  </a:lnTo>
                  <a:lnTo>
                    <a:pt x="31" y="51"/>
                  </a:lnTo>
                  <a:lnTo>
                    <a:pt x="33" y="52"/>
                  </a:lnTo>
                  <a:lnTo>
                    <a:pt x="34" y="51"/>
                  </a:lnTo>
                  <a:lnTo>
                    <a:pt x="34" y="50"/>
                  </a:lnTo>
                  <a:lnTo>
                    <a:pt x="35" y="49"/>
                  </a:lnTo>
                  <a:lnTo>
                    <a:pt x="36" y="49"/>
                  </a:lnTo>
                  <a:lnTo>
                    <a:pt x="37" y="47"/>
                  </a:lnTo>
                  <a:lnTo>
                    <a:pt x="39" y="47"/>
                  </a:lnTo>
                  <a:lnTo>
                    <a:pt x="40" y="48"/>
                  </a:lnTo>
                  <a:lnTo>
                    <a:pt x="42" y="45"/>
                  </a:lnTo>
                  <a:lnTo>
                    <a:pt x="43" y="44"/>
                  </a:lnTo>
                  <a:lnTo>
                    <a:pt x="46" y="42"/>
                  </a:lnTo>
                  <a:lnTo>
                    <a:pt x="46" y="41"/>
                  </a:lnTo>
                  <a:lnTo>
                    <a:pt x="47" y="40"/>
                  </a:lnTo>
                  <a:lnTo>
                    <a:pt x="48" y="40"/>
                  </a:lnTo>
                  <a:lnTo>
                    <a:pt x="49" y="40"/>
                  </a:lnTo>
                  <a:lnTo>
                    <a:pt x="49" y="38"/>
                  </a:lnTo>
                  <a:lnTo>
                    <a:pt x="49" y="37"/>
                  </a:lnTo>
                  <a:lnTo>
                    <a:pt x="48" y="37"/>
                  </a:lnTo>
                  <a:lnTo>
                    <a:pt x="47" y="36"/>
                  </a:lnTo>
                  <a:lnTo>
                    <a:pt x="48" y="35"/>
                  </a:lnTo>
                  <a:lnTo>
                    <a:pt x="48" y="34"/>
                  </a:lnTo>
                  <a:lnTo>
                    <a:pt x="47" y="32"/>
                  </a:lnTo>
                  <a:lnTo>
                    <a:pt x="46" y="31"/>
                  </a:lnTo>
                  <a:lnTo>
                    <a:pt x="45" y="31"/>
                  </a:lnTo>
                  <a:lnTo>
                    <a:pt x="45" y="32"/>
                  </a:lnTo>
                  <a:lnTo>
                    <a:pt x="43" y="32"/>
                  </a:lnTo>
                  <a:lnTo>
                    <a:pt x="42" y="32"/>
                  </a:lnTo>
                  <a:lnTo>
                    <a:pt x="41" y="28"/>
                  </a:lnTo>
                  <a:lnTo>
                    <a:pt x="42" y="27"/>
                  </a:lnTo>
                  <a:lnTo>
                    <a:pt x="41" y="26"/>
                  </a:lnTo>
                  <a:lnTo>
                    <a:pt x="40" y="26"/>
                  </a:lnTo>
                  <a:lnTo>
                    <a:pt x="38" y="26"/>
                  </a:lnTo>
                  <a:lnTo>
                    <a:pt x="37" y="26"/>
                  </a:lnTo>
                  <a:lnTo>
                    <a:pt x="36" y="25"/>
                  </a:lnTo>
                  <a:lnTo>
                    <a:pt x="36" y="23"/>
                  </a:lnTo>
                  <a:lnTo>
                    <a:pt x="35" y="22"/>
                  </a:lnTo>
                  <a:lnTo>
                    <a:pt x="29" y="3"/>
                  </a:lnTo>
                  <a:lnTo>
                    <a:pt x="24" y="0"/>
                  </a:lnTo>
                  <a:lnTo>
                    <a:pt x="23" y="0"/>
                  </a:lnTo>
                  <a:lnTo>
                    <a:pt x="22" y="0"/>
                  </a:lnTo>
                  <a:lnTo>
                    <a:pt x="21" y="1"/>
                  </a:lnTo>
                  <a:lnTo>
                    <a:pt x="21" y="2"/>
                  </a:lnTo>
                  <a:lnTo>
                    <a:pt x="20" y="2"/>
                  </a:lnTo>
                  <a:lnTo>
                    <a:pt x="18" y="2"/>
                  </a:lnTo>
                  <a:lnTo>
                    <a:pt x="16" y="5"/>
                  </a:lnTo>
                  <a:lnTo>
                    <a:pt x="15" y="5"/>
                  </a:lnTo>
                  <a:lnTo>
                    <a:pt x="14" y="4"/>
                  </a:lnTo>
                  <a:lnTo>
                    <a:pt x="14" y="2"/>
                  </a:lnTo>
                  <a:lnTo>
                    <a:pt x="14" y="1"/>
                  </a:lnTo>
                  <a:lnTo>
                    <a:pt x="13" y="1"/>
                  </a:lnTo>
                  <a:lnTo>
                    <a:pt x="11" y="2"/>
                  </a:lnTo>
                  <a:lnTo>
                    <a:pt x="6" y="16"/>
                  </a:lnTo>
                  <a:lnTo>
                    <a:pt x="6" y="19"/>
                  </a:lnTo>
                  <a:lnTo>
                    <a:pt x="7" y="19"/>
                  </a:lnTo>
                  <a:lnTo>
                    <a:pt x="7" y="21"/>
                  </a:lnTo>
                  <a:lnTo>
                    <a:pt x="7" y="22"/>
                  </a:lnTo>
                  <a:lnTo>
                    <a:pt x="6" y="23"/>
                  </a:lnTo>
                  <a:lnTo>
                    <a:pt x="5" y="24"/>
                  </a:lnTo>
                  <a:lnTo>
                    <a:pt x="7" y="30"/>
                  </a:lnTo>
                  <a:lnTo>
                    <a:pt x="6" y="32"/>
                  </a:lnTo>
                  <a:lnTo>
                    <a:pt x="6" y="33"/>
                  </a:lnTo>
                  <a:lnTo>
                    <a:pt x="4" y="36"/>
                  </a:lnTo>
                  <a:lnTo>
                    <a:pt x="4" y="37"/>
                  </a:lnTo>
                  <a:lnTo>
                    <a:pt x="4" y="39"/>
                  </a:lnTo>
                  <a:lnTo>
                    <a:pt x="4" y="40"/>
                  </a:lnTo>
                  <a:lnTo>
                    <a:pt x="3" y="40"/>
                  </a:lnTo>
                  <a:lnTo>
                    <a:pt x="3" y="41"/>
                  </a:lnTo>
                  <a:lnTo>
                    <a:pt x="3" y="42"/>
                  </a:lnTo>
                  <a:lnTo>
                    <a:pt x="2" y="42"/>
                  </a:lnTo>
                  <a:lnTo>
                    <a:pt x="1" y="41"/>
                  </a:lnTo>
                  <a:lnTo>
                    <a:pt x="0" y="42"/>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64" name="Freeform 3"/>
            <p:cNvSpPr>
              <a:spLocks/>
            </p:cNvSpPr>
            <p:nvPr/>
          </p:nvSpPr>
          <p:spPr bwMode="auto">
            <a:xfrm>
              <a:off x="2636838" y="1709738"/>
              <a:ext cx="730250" cy="511175"/>
            </a:xfrm>
            <a:custGeom>
              <a:avLst/>
              <a:gdLst>
                <a:gd name="T0" fmla="*/ 65836088 w 90"/>
                <a:gd name="T1" fmla="*/ 2147483647 h 66"/>
                <a:gd name="T2" fmla="*/ 0 w 90"/>
                <a:gd name="T3" fmla="*/ 2147483647 h 66"/>
                <a:gd name="T4" fmla="*/ 65836088 w 90"/>
                <a:gd name="T5" fmla="*/ 2147483647 h 66"/>
                <a:gd name="T6" fmla="*/ 65836088 w 90"/>
                <a:gd name="T7" fmla="*/ 2099519644 h 66"/>
                <a:gd name="T8" fmla="*/ 65836088 w 90"/>
                <a:gd name="T9" fmla="*/ 2099519644 h 66"/>
                <a:gd name="T10" fmla="*/ 131672176 w 90"/>
                <a:gd name="T11" fmla="*/ 2147483647 h 66"/>
                <a:gd name="T12" fmla="*/ 65836088 w 90"/>
                <a:gd name="T13" fmla="*/ 2147483647 h 66"/>
                <a:gd name="T14" fmla="*/ 197508280 w 90"/>
                <a:gd name="T15" fmla="*/ 2147483647 h 66"/>
                <a:gd name="T16" fmla="*/ 197508280 w 90"/>
                <a:gd name="T17" fmla="*/ 2099519644 h 66"/>
                <a:gd name="T18" fmla="*/ 197508280 w 90"/>
                <a:gd name="T19" fmla="*/ 1979547991 h 66"/>
                <a:gd name="T20" fmla="*/ 131672176 w 90"/>
                <a:gd name="T21" fmla="*/ 1799583494 h 66"/>
                <a:gd name="T22" fmla="*/ 197508280 w 90"/>
                <a:gd name="T23" fmla="*/ 1799583494 h 66"/>
                <a:gd name="T24" fmla="*/ 329172373 w 90"/>
                <a:gd name="T25" fmla="*/ 1739597910 h 66"/>
                <a:gd name="T26" fmla="*/ 263344352 w 90"/>
                <a:gd name="T27" fmla="*/ 1679612326 h 66"/>
                <a:gd name="T28" fmla="*/ 197508280 w 90"/>
                <a:gd name="T29" fmla="*/ 1739597910 h 66"/>
                <a:gd name="T30" fmla="*/ 197508280 w 90"/>
                <a:gd name="T31" fmla="*/ 1499655574 h 66"/>
                <a:gd name="T32" fmla="*/ 197508280 w 90"/>
                <a:gd name="T33" fmla="*/ 1319698822 h 66"/>
                <a:gd name="T34" fmla="*/ 197508280 w 90"/>
                <a:gd name="T35" fmla="*/ 1019763157 h 66"/>
                <a:gd name="T36" fmla="*/ 131672176 w 90"/>
                <a:gd name="T37" fmla="*/ 659849411 h 66"/>
                <a:gd name="T38" fmla="*/ 131672176 w 90"/>
                <a:gd name="T39" fmla="*/ 359913625 h 66"/>
                <a:gd name="T40" fmla="*/ 724188933 w 90"/>
                <a:gd name="T41" fmla="*/ 539878243 h 66"/>
                <a:gd name="T42" fmla="*/ 1250869650 w 90"/>
                <a:gd name="T43" fmla="*/ 779820579 h 66"/>
                <a:gd name="T44" fmla="*/ 1514205824 w 90"/>
                <a:gd name="T45" fmla="*/ 839806163 h 66"/>
                <a:gd name="T46" fmla="*/ 1580041896 w 90"/>
                <a:gd name="T47" fmla="*/ 899791747 h 66"/>
                <a:gd name="T48" fmla="*/ 1580041896 w 90"/>
                <a:gd name="T49" fmla="*/ 1199727654 h 66"/>
                <a:gd name="T50" fmla="*/ 1448377866 w 90"/>
                <a:gd name="T51" fmla="*/ 1379684406 h 66"/>
                <a:gd name="T52" fmla="*/ 1448377866 w 90"/>
                <a:gd name="T53" fmla="*/ 1499655574 h 66"/>
                <a:gd name="T54" fmla="*/ 1448377866 w 90"/>
                <a:gd name="T55" fmla="*/ 1619626742 h 66"/>
                <a:gd name="T56" fmla="*/ 1514205824 w 90"/>
                <a:gd name="T57" fmla="*/ 1679612326 h 66"/>
                <a:gd name="T58" fmla="*/ 1645877968 w 90"/>
                <a:gd name="T59" fmla="*/ 1439669990 h 66"/>
                <a:gd name="T60" fmla="*/ 1777550113 w 90"/>
                <a:gd name="T61" fmla="*/ 1259713238 h 66"/>
                <a:gd name="T62" fmla="*/ 1909222257 w 90"/>
                <a:gd name="T63" fmla="*/ 1079748741 h 66"/>
                <a:gd name="T64" fmla="*/ 1711714041 w 90"/>
                <a:gd name="T65" fmla="*/ 599863827 h 66"/>
                <a:gd name="T66" fmla="*/ 1777550113 w 90"/>
                <a:gd name="T67" fmla="*/ 539878243 h 66"/>
                <a:gd name="T68" fmla="*/ 1909222257 w 90"/>
                <a:gd name="T69" fmla="*/ 419906954 h 66"/>
                <a:gd name="T70" fmla="*/ 1777550113 w 90"/>
                <a:gd name="T71" fmla="*/ 299928041 h 66"/>
                <a:gd name="T72" fmla="*/ 1777550113 w 90"/>
                <a:gd name="T73" fmla="*/ 0 h 66"/>
                <a:gd name="T74" fmla="*/ 2147483647 w 90"/>
                <a:gd name="T75" fmla="*/ 539878243 h 66"/>
                <a:gd name="T76" fmla="*/ 2147483647 w 90"/>
                <a:gd name="T77" fmla="*/ 959777331 h 66"/>
                <a:gd name="T78" fmla="*/ 2147483647 w 90"/>
                <a:gd name="T79" fmla="*/ 2147483647 h 66"/>
                <a:gd name="T80" fmla="*/ 2147483647 w 90"/>
                <a:gd name="T81" fmla="*/ 2147483647 h 66"/>
                <a:gd name="T82" fmla="*/ 2147483647 w 90"/>
                <a:gd name="T83" fmla="*/ 2147483647 h 66"/>
                <a:gd name="T84" fmla="*/ 2147483647 w 90"/>
                <a:gd name="T85" fmla="*/ 2147483647 h 66"/>
                <a:gd name="T86" fmla="*/ 2147483647 w 90"/>
                <a:gd name="T87" fmla="*/ 2147483647 h 66"/>
                <a:gd name="T88" fmla="*/ 2147483647 w 90"/>
                <a:gd name="T89" fmla="*/ 2147483647 h 66"/>
                <a:gd name="T90" fmla="*/ 2147483647 w 90"/>
                <a:gd name="T91" fmla="*/ 2147483647 h 66"/>
                <a:gd name="T92" fmla="*/ 2147483647 w 90"/>
                <a:gd name="T93" fmla="*/ 2147483647 h 66"/>
                <a:gd name="T94" fmla="*/ 2147483647 w 90"/>
                <a:gd name="T95" fmla="*/ 2147483647 h 66"/>
                <a:gd name="T96" fmla="*/ 2147483647 w 90"/>
                <a:gd name="T97" fmla="*/ 2147483647 h 66"/>
                <a:gd name="T98" fmla="*/ 2147483647 w 90"/>
                <a:gd name="T99" fmla="*/ 2147483647 h 66"/>
                <a:gd name="T100" fmla="*/ 2147483647 w 90"/>
                <a:gd name="T101" fmla="*/ 2147483647 h 66"/>
                <a:gd name="T102" fmla="*/ 2147483647 w 90"/>
                <a:gd name="T103" fmla="*/ 2147483647 h 66"/>
                <a:gd name="T104" fmla="*/ 1975058329 w 90"/>
                <a:gd name="T105" fmla="*/ 2147483647 h 66"/>
                <a:gd name="T106" fmla="*/ 1580041896 w 90"/>
                <a:gd name="T107" fmla="*/ 2147483647 h 66"/>
                <a:gd name="T108" fmla="*/ 1250869650 w 90"/>
                <a:gd name="T109" fmla="*/ 2147483647 h 66"/>
                <a:gd name="T110" fmla="*/ 790025005 w 90"/>
                <a:gd name="T111" fmla="*/ 2147483647 h 66"/>
                <a:gd name="T112" fmla="*/ 724188933 w 90"/>
                <a:gd name="T113" fmla="*/ 2147483647 h 66"/>
                <a:gd name="T114" fmla="*/ 724188933 w 90"/>
                <a:gd name="T115" fmla="*/ 2147483647 h 66"/>
                <a:gd name="T116" fmla="*/ 460844518 w 90"/>
                <a:gd name="T117" fmla="*/ 2147483647 h 66"/>
                <a:gd name="T118" fmla="*/ 395008446 w 90"/>
                <a:gd name="T119" fmla="*/ 2147483647 h 66"/>
                <a:gd name="T120" fmla="*/ 197508280 w 90"/>
                <a:gd name="T121" fmla="*/ 2147483647 h 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0"/>
                <a:gd name="T184" fmla="*/ 0 h 66"/>
                <a:gd name="T185" fmla="*/ 90 w 90"/>
                <a:gd name="T186" fmla="*/ 66 h 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0" h="66">
                  <a:moveTo>
                    <a:pt x="3" y="42"/>
                  </a:moveTo>
                  <a:lnTo>
                    <a:pt x="1" y="40"/>
                  </a:lnTo>
                  <a:lnTo>
                    <a:pt x="0" y="40"/>
                  </a:lnTo>
                  <a:lnTo>
                    <a:pt x="0" y="39"/>
                  </a:lnTo>
                  <a:lnTo>
                    <a:pt x="1" y="37"/>
                  </a:lnTo>
                  <a:lnTo>
                    <a:pt x="1" y="36"/>
                  </a:lnTo>
                  <a:lnTo>
                    <a:pt x="1" y="35"/>
                  </a:lnTo>
                  <a:lnTo>
                    <a:pt x="2" y="35"/>
                  </a:lnTo>
                  <a:lnTo>
                    <a:pt x="2" y="36"/>
                  </a:lnTo>
                  <a:lnTo>
                    <a:pt x="2" y="37"/>
                  </a:lnTo>
                  <a:lnTo>
                    <a:pt x="1" y="37"/>
                  </a:lnTo>
                  <a:lnTo>
                    <a:pt x="2" y="38"/>
                  </a:lnTo>
                  <a:lnTo>
                    <a:pt x="3" y="36"/>
                  </a:lnTo>
                  <a:lnTo>
                    <a:pt x="3" y="35"/>
                  </a:lnTo>
                  <a:lnTo>
                    <a:pt x="4" y="34"/>
                  </a:lnTo>
                  <a:lnTo>
                    <a:pt x="3" y="33"/>
                  </a:lnTo>
                  <a:lnTo>
                    <a:pt x="2" y="33"/>
                  </a:lnTo>
                  <a:lnTo>
                    <a:pt x="2" y="30"/>
                  </a:lnTo>
                  <a:lnTo>
                    <a:pt x="3" y="30"/>
                  </a:lnTo>
                  <a:lnTo>
                    <a:pt x="4" y="30"/>
                  </a:lnTo>
                  <a:lnTo>
                    <a:pt x="5" y="29"/>
                  </a:lnTo>
                  <a:lnTo>
                    <a:pt x="4" y="28"/>
                  </a:lnTo>
                  <a:lnTo>
                    <a:pt x="3" y="29"/>
                  </a:lnTo>
                  <a:lnTo>
                    <a:pt x="3" y="27"/>
                  </a:lnTo>
                  <a:lnTo>
                    <a:pt x="3" y="25"/>
                  </a:lnTo>
                  <a:lnTo>
                    <a:pt x="3" y="24"/>
                  </a:lnTo>
                  <a:lnTo>
                    <a:pt x="3" y="22"/>
                  </a:lnTo>
                  <a:lnTo>
                    <a:pt x="3" y="20"/>
                  </a:lnTo>
                  <a:lnTo>
                    <a:pt x="3" y="17"/>
                  </a:lnTo>
                  <a:lnTo>
                    <a:pt x="3" y="15"/>
                  </a:lnTo>
                  <a:lnTo>
                    <a:pt x="2" y="11"/>
                  </a:lnTo>
                  <a:lnTo>
                    <a:pt x="2" y="8"/>
                  </a:lnTo>
                  <a:lnTo>
                    <a:pt x="2" y="6"/>
                  </a:lnTo>
                  <a:lnTo>
                    <a:pt x="3" y="3"/>
                  </a:lnTo>
                  <a:lnTo>
                    <a:pt x="11" y="9"/>
                  </a:lnTo>
                  <a:lnTo>
                    <a:pt x="16" y="12"/>
                  </a:lnTo>
                  <a:lnTo>
                    <a:pt x="19" y="13"/>
                  </a:lnTo>
                  <a:lnTo>
                    <a:pt x="21" y="14"/>
                  </a:lnTo>
                  <a:lnTo>
                    <a:pt x="23" y="14"/>
                  </a:lnTo>
                  <a:lnTo>
                    <a:pt x="24" y="14"/>
                  </a:lnTo>
                  <a:lnTo>
                    <a:pt x="24" y="15"/>
                  </a:lnTo>
                  <a:lnTo>
                    <a:pt x="25" y="20"/>
                  </a:lnTo>
                  <a:lnTo>
                    <a:pt x="24" y="20"/>
                  </a:lnTo>
                  <a:lnTo>
                    <a:pt x="23" y="21"/>
                  </a:lnTo>
                  <a:lnTo>
                    <a:pt x="22" y="23"/>
                  </a:lnTo>
                  <a:lnTo>
                    <a:pt x="22" y="25"/>
                  </a:lnTo>
                  <a:lnTo>
                    <a:pt x="22" y="26"/>
                  </a:lnTo>
                  <a:lnTo>
                    <a:pt x="22" y="27"/>
                  </a:lnTo>
                  <a:lnTo>
                    <a:pt x="22" y="28"/>
                  </a:lnTo>
                  <a:lnTo>
                    <a:pt x="23" y="28"/>
                  </a:lnTo>
                  <a:lnTo>
                    <a:pt x="24" y="27"/>
                  </a:lnTo>
                  <a:lnTo>
                    <a:pt x="25" y="24"/>
                  </a:lnTo>
                  <a:lnTo>
                    <a:pt x="26" y="23"/>
                  </a:lnTo>
                  <a:lnTo>
                    <a:pt x="27" y="21"/>
                  </a:lnTo>
                  <a:lnTo>
                    <a:pt x="29" y="19"/>
                  </a:lnTo>
                  <a:lnTo>
                    <a:pt x="29" y="18"/>
                  </a:lnTo>
                  <a:lnTo>
                    <a:pt x="28" y="15"/>
                  </a:lnTo>
                  <a:lnTo>
                    <a:pt x="26" y="10"/>
                  </a:lnTo>
                  <a:lnTo>
                    <a:pt x="26" y="9"/>
                  </a:lnTo>
                  <a:lnTo>
                    <a:pt x="27" y="9"/>
                  </a:lnTo>
                  <a:lnTo>
                    <a:pt x="28" y="9"/>
                  </a:lnTo>
                  <a:lnTo>
                    <a:pt x="29" y="7"/>
                  </a:lnTo>
                  <a:lnTo>
                    <a:pt x="29" y="5"/>
                  </a:lnTo>
                  <a:lnTo>
                    <a:pt x="27" y="5"/>
                  </a:lnTo>
                  <a:lnTo>
                    <a:pt x="27" y="3"/>
                  </a:lnTo>
                  <a:lnTo>
                    <a:pt x="27" y="0"/>
                  </a:lnTo>
                  <a:lnTo>
                    <a:pt x="45" y="5"/>
                  </a:lnTo>
                  <a:lnTo>
                    <a:pt x="62" y="9"/>
                  </a:lnTo>
                  <a:lnTo>
                    <a:pt x="90" y="16"/>
                  </a:lnTo>
                  <a:lnTo>
                    <a:pt x="80" y="59"/>
                  </a:lnTo>
                  <a:lnTo>
                    <a:pt x="80" y="60"/>
                  </a:lnTo>
                  <a:lnTo>
                    <a:pt x="80" y="61"/>
                  </a:lnTo>
                  <a:lnTo>
                    <a:pt x="81" y="62"/>
                  </a:lnTo>
                  <a:lnTo>
                    <a:pt x="81" y="63"/>
                  </a:lnTo>
                  <a:lnTo>
                    <a:pt x="80" y="63"/>
                  </a:lnTo>
                  <a:lnTo>
                    <a:pt x="80" y="64"/>
                  </a:lnTo>
                  <a:lnTo>
                    <a:pt x="80" y="65"/>
                  </a:lnTo>
                  <a:lnTo>
                    <a:pt x="80" y="66"/>
                  </a:lnTo>
                  <a:lnTo>
                    <a:pt x="56" y="60"/>
                  </a:lnTo>
                  <a:lnTo>
                    <a:pt x="55" y="61"/>
                  </a:lnTo>
                  <a:lnTo>
                    <a:pt x="53" y="61"/>
                  </a:lnTo>
                  <a:lnTo>
                    <a:pt x="52" y="61"/>
                  </a:lnTo>
                  <a:lnTo>
                    <a:pt x="51" y="61"/>
                  </a:lnTo>
                  <a:lnTo>
                    <a:pt x="50" y="60"/>
                  </a:lnTo>
                  <a:lnTo>
                    <a:pt x="48" y="60"/>
                  </a:lnTo>
                  <a:lnTo>
                    <a:pt x="47" y="61"/>
                  </a:lnTo>
                  <a:lnTo>
                    <a:pt x="45" y="60"/>
                  </a:lnTo>
                  <a:lnTo>
                    <a:pt x="44" y="60"/>
                  </a:lnTo>
                  <a:lnTo>
                    <a:pt x="42" y="61"/>
                  </a:lnTo>
                  <a:lnTo>
                    <a:pt x="41" y="61"/>
                  </a:lnTo>
                  <a:lnTo>
                    <a:pt x="38" y="61"/>
                  </a:lnTo>
                  <a:lnTo>
                    <a:pt x="37" y="60"/>
                  </a:lnTo>
                  <a:lnTo>
                    <a:pt x="35" y="60"/>
                  </a:lnTo>
                  <a:lnTo>
                    <a:pt x="30" y="60"/>
                  </a:lnTo>
                  <a:lnTo>
                    <a:pt x="29" y="59"/>
                  </a:lnTo>
                  <a:lnTo>
                    <a:pt x="24" y="58"/>
                  </a:lnTo>
                  <a:lnTo>
                    <a:pt x="22" y="57"/>
                  </a:lnTo>
                  <a:lnTo>
                    <a:pt x="19" y="58"/>
                  </a:lnTo>
                  <a:lnTo>
                    <a:pt x="15" y="57"/>
                  </a:lnTo>
                  <a:lnTo>
                    <a:pt x="12" y="56"/>
                  </a:lnTo>
                  <a:lnTo>
                    <a:pt x="11" y="54"/>
                  </a:lnTo>
                  <a:lnTo>
                    <a:pt x="11" y="50"/>
                  </a:lnTo>
                  <a:lnTo>
                    <a:pt x="12" y="49"/>
                  </a:lnTo>
                  <a:lnTo>
                    <a:pt x="11" y="47"/>
                  </a:lnTo>
                  <a:lnTo>
                    <a:pt x="9" y="44"/>
                  </a:lnTo>
                  <a:lnTo>
                    <a:pt x="7" y="44"/>
                  </a:lnTo>
                  <a:lnTo>
                    <a:pt x="6" y="43"/>
                  </a:lnTo>
                  <a:lnTo>
                    <a:pt x="3" y="42"/>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65" name="Freeform 4"/>
            <p:cNvSpPr>
              <a:spLocks/>
            </p:cNvSpPr>
            <p:nvPr/>
          </p:nvSpPr>
          <p:spPr bwMode="auto">
            <a:xfrm>
              <a:off x="3157538" y="1833563"/>
              <a:ext cx="658812" cy="1006475"/>
            </a:xfrm>
            <a:custGeom>
              <a:avLst/>
              <a:gdLst>
                <a:gd name="T0" fmla="*/ 463071587 w 81"/>
                <a:gd name="T1" fmla="*/ 2147483647 h 130"/>
                <a:gd name="T2" fmla="*/ 529229301 w 81"/>
                <a:gd name="T3" fmla="*/ 2147483647 h 130"/>
                <a:gd name="T4" fmla="*/ 595379008 w 81"/>
                <a:gd name="T5" fmla="*/ 2147483647 h 130"/>
                <a:gd name="T6" fmla="*/ 595379008 w 81"/>
                <a:gd name="T7" fmla="*/ 2147483647 h 130"/>
                <a:gd name="T8" fmla="*/ 396922007 w 81"/>
                <a:gd name="T9" fmla="*/ 2147483647 h 130"/>
                <a:gd name="T10" fmla="*/ 661536721 w 81"/>
                <a:gd name="T11" fmla="*/ 2147483647 h 130"/>
                <a:gd name="T12" fmla="*/ 859993595 w 81"/>
                <a:gd name="T13" fmla="*/ 2147483647 h 130"/>
                <a:gd name="T14" fmla="*/ 926151308 w 81"/>
                <a:gd name="T15" fmla="*/ 2147483647 h 130"/>
                <a:gd name="T16" fmla="*/ 1323073442 w 81"/>
                <a:gd name="T17" fmla="*/ 2147483647 h 130"/>
                <a:gd name="T18" fmla="*/ 1124608436 w 81"/>
                <a:gd name="T19" fmla="*/ 2147483647 h 130"/>
                <a:gd name="T20" fmla="*/ 1058458601 w 81"/>
                <a:gd name="T21" fmla="*/ 2147483647 h 130"/>
                <a:gd name="T22" fmla="*/ 1058458601 w 81"/>
                <a:gd name="T23" fmla="*/ 2147483647 h 130"/>
                <a:gd name="T24" fmla="*/ 1058458601 w 81"/>
                <a:gd name="T25" fmla="*/ 2147483647 h 130"/>
                <a:gd name="T26" fmla="*/ 1058458601 w 81"/>
                <a:gd name="T27" fmla="*/ 2147483647 h 130"/>
                <a:gd name="T28" fmla="*/ 1719995323 w 81"/>
                <a:gd name="T29" fmla="*/ 0 h 130"/>
                <a:gd name="T30" fmla="*/ 2147483647 w 81"/>
                <a:gd name="T31" fmla="*/ 1138865122 h 130"/>
                <a:gd name="T32" fmla="*/ 2147483647 w 81"/>
                <a:gd name="T33" fmla="*/ 1558448869 h 130"/>
                <a:gd name="T34" fmla="*/ 2147483647 w 81"/>
                <a:gd name="T35" fmla="*/ 1738267156 h 130"/>
                <a:gd name="T36" fmla="*/ 2147483647 w 81"/>
                <a:gd name="T37" fmla="*/ 1858153756 h 130"/>
                <a:gd name="T38" fmla="*/ 2147483647 w 81"/>
                <a:gd name="T39" fmla="*/ 2147483647 h 130"/>
                <a:gd name="T40" fmla="*/ 2147483647 w 81"/>
                <a:gd name="T41" fmla="*/ 2147483647 h 130"/>
                <a:gd name="T42" fmla="*/ 2147483647 w 81"/>
                <a:gd name="T43" fmla="*/ 2147483647 h 130"/>
                <a:gd name="T44" fmla="*/ 2147483647 w 81"/>
                <a:gd name="T45" fmla="*/ 2147483647 h 130"/>
                <a:gd name="T46" fmla="*/ 2147483647 w 81"/>
                <a:gd name="T47" fmla="*/ 2147483647 h 130"/>
                <a:gd name="T48" fmla="*/ 2147483647 w 81"/>
                <a:gd name="T49" fmla="*/ 2147483647 h 130"/>
                <a:gd name="T50" fmla="*/ 2147483647 w 81"/>
                <a:gd name="T51" fmla="*/ 2147483647 h 130"/>
                <a:gd name="T52" fmla="*/ 2147483647 w 81"/>
                <a:gd name="T53" fmla="*/ 2147483647 h 130"/>
                <a:gd name="T54" fmla="*/ 2147483647 w 81"/>
                <a:gd name="T55" fmla="*/ 2147483647 h 130"/>
                <a:gd name="T56" fmla="*/ 2147483647 w 81"/>
                <a:gd name="T57" fmla="*/ 2147483647 h 130"/>
                <a:gd name="T58" fmla="*/ 2147483647 w 81"/>
                <a:gd name="T59" fmla="*/ 2147483647 h 130"/>
                <a:gd name="T60" fmla="*/ 2147483647 w 81"/>
                <a:gd name="T61" fmla="*/ 2147483647 h 130"/>
                <a:gd name="T62" fmla="*/ 2147483647 w 81"/>
                <a:gd name="T63" fmla="*/ 2147483647 h 130"/>
                <a:gd name="T64" fmla="*/ 2147483647 w 81"/>
                <a:gd name="T65" fmla="*/ 2147483647 h 130"/>
                <a:gd name="T66" fmla="*/ 2147483647 w 81"/>
                <a:gd name="T67" fmla="*/ 2147483647 h 130"/>
                <a:gd name="T68" fmla="*/ 2147483647 w 81"/>
                <a:gd name="T69" fmla="*/ 2147483647 h 130"/>
                <a:gd name="T70" fmla="*/ 2147483647 w 81"/>
                <a:gd name="T71" fmla="*/ 2147483647 h 130"/>
                <a:gd name="T72" fmla="*/ 2147483647 w 81"/>
                <a:gd name="T73" fmla="*/ 2147483647 h 130"/>
                <a:gd name="T74" fmla="*/ 2147483647 w 81"/>
                <a:gd name="T75" fmla="*/ 2147483647 h 130"/>
                <a:gd name="T76" fmla="*/ 2147483647 w 81"/>
                <a:gd name="T77" fmla="*/ 2147483647 h 130"/>
                <a:gd name="T78" fmla="*/ 2147483647 w 81"/>
                <a:gd name="T79" fmla="*/ 2147483647 h 130"/>
                <a:gd name="T80" fmla="*/ 2147483647 w 81"/>
                <a:gd name="T81" fmla="*/ 2147483647 h 130"/>
                <a:gd name="T82" fmla="*/ 2147483647 w 81"/>
                <a:gd name="T83" fmla="*/ 2147483647 h 130"/>
                <a:gd name="T84" fmla="*/ 2147483647 w 81"/>
                <a:gd name="T85" fmla="*/ 2147483647 h 130"/>
                <a:gd name="T86" fmla="*/ 2147483647 w 81"/>
                <a:gd name="T87" fmla="*/ 2147483647 h 130"/>
                <a:gd name="T88" fmla="*/ 2147483647 w 81"/>
                <a:gd name="T89" fmla="*/ 2147483647 h 130"/>
                <a:gd name="T90" fmla="*/ 2147483647 w 81"/>
                <a:gd name="T91" fmla="*/ 2147483647 h 130"/>
                <a:gd name="T92" fmla="*/ 2147483647 w 81"/>
                <a:gd name="T93" fmla="*/ 2147483647 h 130"/>
                <a:gd name="T94" fmla="*/ 2147483647 w 81"/>
                <a:gd name="T95" fmla="*/ 2147483647 h 130"/>
                <a:gd name="T96" fmla="*/ 0 w 81"/>
                <a:gd name="T97" fmla="*/ 2147483647 h 1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1"/>
                <a:gd name="T148" fmla="*/ 0 h 130"/>
                <a:gd name="T149" fmla="*/ 81 w 81"/>
                <a:gd name="T150" fmla="*/ 130 h 1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1" h="130">
                  <a:moveTo>
                    <a:pt x="0" y="116"/>
                  </a:moveTo>
                  <a:lnTo>
                    <a:pt x="7" y="86"/>
                  </a:lnTo>
                  <a:lnTo>
                    <a:pt x="8" y="84"/>
                  </a:lnTo>
                  <a:lnTo>
                    <a:pt x="8" y="82"/>
                  </a:lnTo>
                  <a:lnTo>
                    <a:pt x="9" y="82"/>
                  </a:lnTo>
                  <a:lnTo>
                    <a:pt x="9" y="81"/>
                  </a:lnTo>
                  <a:lnTo>
                    <a:pt x="10" y="80"/>
                  </a:lnTo>
                  <a:lnTo>
                    <a:pt x="9" y="79"/>
                  </a:lnTo>
                  <a:lnTo>
                    <a:pt x="7" y="78"/>
                  </a:lnTo>
                  <a:lnTo>
                    <a:pt x="6" y="77"/>
                  </a:lnTo>
                  <a:lnTo>
                    <a:pt x="7" y="75"/>
                  </a:lnTo>
                  <a:lnTo>
                    <a:pt x="10" y="70"/>
                  </a:lnTo>
                  <a:lnTo>
                    <a:pt x="12" y="69"/>
                  </a:lnTo>
                  <a:lnTo>
                    <a:pt x="13" y="68"/>
                  </a:lnTo>
                  <a:lnTo>
                    <a:pt x="13" y="67"/>
                  </a:lnTo>
                  <a:lnTo>
                    <a:pt x="14" y="66"/>
                  </a:lnTo>
                  <a:lnTo>
                    <a:pt x="20" y="57"/>
                  </a:lnTo>
                  <a:lnTo>
                    <a:pt x="20" y="54"/>
                  </a:lnTo>
                  <a:lnTo>
                    <a:pt x="19" y="53"/>
                  </a:lnTo>
                  <a:lnTo>
                    <a:pt x="17" y="53"/>
                  </a:lnTo>
                  <a:lnTo>
                    <a:pt x="16" y="51"/>
                  </a:lnTo>
                  <a:lnTo>
                    <a:pt x="16" y="50"/>
                  </a:lnTo>
                  <a:lnTo>
                    <a:pt x="16" y="48"/>
                  </a:lnTo>
                  <a:lnTo>
                    <a:pt x="16" y="47"/>
                  </a:lnTo>
                  <a:lnTo>
                    <a:pt x="17" y="46"/>
                  </a:lnTo>
                  <a:lnTo>
                    <a:pt x="16" y="45"/>
                  </a:lnTo>
                  <a:lnTo>
                    <a:pt x="16" y="43"/>
                  </a:lnTo>
                  <a:lnTo>
                    <a:pt x="26" y="0"/>
                  </a:lnTo>
                  <a:lnTo>
                    <a:pt x="37" y="3"/>
                  </a:lnTo>
                  <a:lnTo>
                    <a:pt x="34" y="19"/>
                  </a:lnTo>
                  <a:lnTo>
                    <a:pt x="36" y="23"/>
                  </a:lnTo>
                  <a:lnTo>
                    <a:pt x="36" y="26"/>
                  </a:lnTo>
                  <a:lnTo>
                    <a:pt x="36" y="28"/>
                  </a:lnTo>
                  <a:lnTo>
                    <a:pt x="35" y="29"/>
                  </a:lnTo>
                  <a:lnTo>
                    <a:pt x="36" y="30"/>
                  </a:lnTo>
                  <a:lnTo>
                    <a:pt x="37" y="31"/>
                  </a:lnTo>
                  <a:lnTo>
                    <a:pt x="40" y="34"/>
                  </a:lnTo>
                  <a:lnTo>
                    <a:pt x="42" y="39"/>
                  </a:lnTo>
                  <a:lnTo>
                    <a:pt x="42" y="41"/>
                  </a:lnTo>
                  <a:lnTo>
                    <a:pt x="43" y="43"/>
                  </a:lnTo>
                  <a:lnTo>
                    <a:pt x="45" y="43"/>
                  </a:lnTo>
                  <a:lnTo>
                    <a:pt x="45" y="45"/>
                  </a:lnTo>
                  <a:lnTo>
                    <a:pt x="48" y="45"/>
                  </a:lnTo>
                  <a:lnTo>
                    <a:pt x="49" y="46"/>
                  </a:lnTo>
                  <a:lnTo>
                    <a:pt x="46" y="51"/>
                  </a:lnTo>
                  <a:lnTo>
                    <a:pt x="46" y="52"/>
                  </a:lnTo>
                  <a:lnTo>
                    <a:pt x="45" y="53"/>
                  </a:lnTo>
                  <a:lnTo>
                    <a:pt x="45" y="56"/>
                  </a:lnTo>
                  <a:lnTo>
                    <a:pt x="45" y="57"/>
                  </a:lnTo>
                  <a:lnTo>
                    <a:pt x="43" y="59"/>
                  </a:lnTo>
                  <a:lnTo>
                    <a:pt x="43" y="60"/>
                  </a:lnTo>
                  <a:lnTo>
                    <a:pt x="43" y="61"/>
                  </a:lnTo>
                  <a:lnTo>
                    <a:pt x="43" y="62"/>
                  </a:lnTo>
                  <a:lnTo>
                    <a:pt x="45" y="65"/>
                  </a:lnTo>
                  <a:lnTo>
                    <a:pt x="46" y="65"/>
                  </a:lnTo>
                  <a:lnTo>
                    <a:pt x="49" y="62"/>
                  </a:lnTo>
                  <a:lnTo>
                    <a:pt x="50" y="61"/>
                  </a:lnTo>
                  <a:lnTo>
                    <a:pt x="50" y="62"/>
                  </a:lnTo>
                  <a:lnTo>
                    <a:pt x="51" y="63"/>
                  </a:lnTo>
                  <a:lnTo>
                    <a:pt x="52" y="64"/>
                  </a:lnTo>
                  <a:lnTo>
                    <a:pt x="52" y="66"/>
                  </a:lnTo>
                  <a:lnTo>
                    <a:pt x="52" y="69"/>
                  </a:lnTo>
                  <a:lnTo>
                    <a:pt x="52" y="72"/>
                  </a:lnTo>
                  <a:lnTo>
                    <a:pt x="54" y="74"/>
                  </a:lnTo>
                  <a:lnTo>
                    <a:pt x="54" y="75"/>
                  </a:lnTo>
                  <a:lnTo>
                    <a:pt x="53" y="76"/>
                  </a:lnTo>
                  <a:lnTo>
                    <a:pt x="54" y="78"/>
                  </a:lnTo>
                  <a:lnTo>
                    <a:pt x="56" y="78"/>
                  </a:lnTo>
                  <a:lnTo>
                    <a:pt x="57" y="80"/>
                  </a:lnTo>
                  <a:lnTo>
                    <a:pt x="57" y="81"/>
                  </a:lnTo>
                  <a:lnTo>
                    <a:pt x="57" y="83"/>
                  </a:lnTo>
                  <a:lnTo>
                    <a:pt x="57" y="84"/>
                  </a:lnTo>
                  <a:lnTo>
                    <a:pt x="58" y="86"/>
                  </a:lnTo>
                  <a:lnTo>
                    <a:pt x="59" y="87"/>
                  </a:lnTo>
                  <a:lnTo>
                    <a:pt x="60" y="85"/>
                  </a:lnTo>
                  <a:lnTo>
                    <a:pt x="61" y="84"/>
                  </a:lnTo>
                  <a:lnTo>
                    <a:pt x="63" y="85"/>
                  </a:lnTo>
                  <a:lnTo>
                    <a:pt x="65" y="86"/>
                  </a:lnTo>
                  <a:lnTo>
                    <a:pt x="66" y="85"/>
                  </a:lnTo>
                  <a:lnTo>
                    <a:pt x="67" y="84"/>
                  </a:lnTo>
                  <a:lnTo>
                    <a:pt x="67" y="85"/>
                  </a:lnTo>
                  <a:lnTo>
                    <a:pt x="71" y="85"/>
                  </a:lnTo>
                  <a:lnTo>
                    <a:pt x="72" y="86"/>
                  </a:lnTo>
                  <a:lnTo>
                    <a:pt x="73" y="86"/>
                  </a:lnTo>
                  <a:lnTo>
                    <a:pt x="76" y="86"/>
                  </a:lnTo>
                  <a:lnTo>
                    <a:pt x="76" y="84"/>
                  </a:lnTo>
                  <a:lnTo>
                    <a:pt x="77" y="83"/>
                  </a:lnTo>
                  <a:lnTo>
                    <a:pt x="79" y="85"/>
                  </a:lnTo>
                  <a:lnTo>
                    <a:pt x="79" y="87"/>
                  </a:lnTo>
                  <a:lnTo>
                    <a:pt x="81" y="88"/>
                  </a:lnTo>
                  <a:lnTo>
                    <a:pt x="75" y="130"/>
                  </a:lnTo>
                  <a:lnTo>
                    <a:pt x="74" y="130"/>
                  </a:lnTo>
                  <a:lnTo>
                    <a:pt x="37" y="124"/>
                  </a:lnTo>
                  <a:lnTo>
                    <a:pt x="0" y="116"/>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66" name="Freeform 5"/>
            <p:cNvSpPr>
              <a:spLocks/>
            </p:cNvSpPr>
            <p:nvPr/>
          </p:nvSpPr>
          <p:spPr bwMode="auto">
            <a:xfrm>
              <a:off x="3435350" y="1857375"/>
              <a:ext cx="1120775" cy="673100"/>
            </a:xfrm>
            <a:custGeom>
              <a:avLst/>
              <a:gdLst>
                <a:gd name="T0" fmla="*/ 2147483647 w 138"/>
                <a:gd name="T1" fmla="*/ 2147483647 h 87"/>
                <a:gd name="T2" fmla="*/ 2147483647 w 138"/>
                <a:gd name="T3" fmla="*/ 2147483647 h 87"/>
                <a:gd name="T4" fmla="*/ 2147483647 w 138"/>
                <a:gd name="T5" fmla="*/ 2147483647 h 87"/>
                <a:gd name="T6" fmla="*/ 2147483647 w 138"/>
                <a:gd name="T7" fmla="*/ 2147483647 h 87"/>
                <a:gd name="T8" fmla="*/ 2147483647 w 138"/>
                <a:gd name="T9" fmla="*/ 2147483647 h 87"/>
                <a:gd name="T10" fmla="*/ 2147483647 w 138"/>
                <a:gd name="T11" fmla="*/ 2147483647 h 87"/>
                <a:gd name="T12" fmla="*/ 2110711275 w 138"/>
                <a:gd name="T13" fmla="*/ 2147483647 h 87"/>
                <a:gd name="T14" fmla="*/ 1912829603 w 138"/>
                <a:gd name="T15" fmla="*/ 2147483647 h 87"/>
                <a:gd name="T16" fmla="*/ 1714947930 w 138"/>
                <a:gd name="T17" fmla="*/ 2147483647 h 87"/>
                <a:gd name="T18" fmla="*/ 1583029522 w 138"/>
                <a:gd name="T19" fmla="*/ 2147483647 h 87"/>
                <a:gd name="T20" fmla="*/ 1517074379 w 138"/>
                <a:gd name="T21" fmla="*/ 2147483647 h 87"/>
                <a:gd name="T22" fmla="*/ 1517074379 w 138"/>
                <a:gd name="T23" fmla="*/ 2147483647 h 87"/>
                <a:gd name="T24" fmla="*/ 1319192707 w 138"/>
                <a:gd name="T25" fmla="*/ 2147483647 h 87"/>
                <a:gd name="T26" fmla="*/ 1319192707 w 138"/>
                <a:gd name="T27" fmla="*/ 2147483647 h 87"/>
                <a:gd name="T28" fmla="*/ 1187274299 w 138"/>
                <a:gd name="T29" fmla="*/ 2147483647 h 87"/>
                <a:gd name="T30" fmla="*/ 1187274299 w 138"/>
                <a:gd name="T31" fmla="*/ 2147483647 h 87"/>
                <a:gd name="T32" fmla="*/ 1121311034 w 138"/>
                <a:gd name="T33" fmla="*/ 2147483647 h 87"/>
                <a:gd name="T34" fmla="*/ 1055355638 w 138"/>
                <a:gd name="T35" fmla="*/ 2147483647 h 87"/>
                <a:gd name="T36" fmla="*/ 989392373 w 138"/>
                <a:gd name="T37" fmla="*/ 2147483647 h 87"/>
                <a:gd name="T38" fmla="*/ 725555557 w 138"/>
                <a:gd name="T39" fmla="*/ 2147483647 h 87"/>
                <a:gd name="T40" fmla="*/ 593637150 w 138"/>
                <a:gd name="T41" fmla="*/ 2147483647 h 87"/>
                <a:gd name="T42" fmla="*/ 593637150 w 138"/>
                <a:gd name="T43" fmla="*/ 2147483647 h 87"/>
                <a:gd name="T44" fmla="*/ 725555557 w 138"/>
                <a:gd name="T45" fmla="*/ 2147483647 h 87"/>
                <a:gd name="T46" fmla="*/ 725555557 w 138"/>
                <a:gd name="T47" fmla="*/ 2147483647 h 87"/>
                <a:gd name="T48" fmla="*/ 791518822 w 138"/>
                <a:gd name="T49" fmla="*/ 2147483647 h 87"/>
                <a:gd name="T50" fmla="*/ 923437230 w 138"/>
                <a:gd name="T51" fmla="*/ 2147483647 h 87"/>
                <a:gd name="T52" fmla="*/ 725555557 w 138"/>
                <a:gd name="T53" fmla="*/ 2147483647 h 87"/>
                <a:gd name="T54" fmla="*/ 527673758 w 138"/>
                <a:gd name="T55" fmla="*/ 2147483647 h 87"/>
                <a:gd name="T56" fmla="*/ 395755350 w 138"/>
                <a:gd name="T57" fmla="*/ 1855589534 h 87"/>
                <a:gd name="T58" fmla="*/ 131918440 w 138"/>
                <a:gd name="T59" fmla="*/ 1616159437 h 87"/>
                <a:gd name="T60" fmla="*/ 131918440 w 138"/>
                <a:gd name="T61" fmla="*/ 1496448257 h 87"/>
                <a:gd name="T62" fmla="*/ 131918440 w 138"/>
                <a:gd name="T63" fmla="*/ 1197158703 h 87"/>
                <a:gd name="T64" fmla="*/ 197881736 w 138"/>
                <a:gd name="T65" fmla="*/ 0 h 87"/>
                <a:gd name="T66" fmla="*/ 2147483647 w 138"/>
                <a:gd name="T67" fmla="*/ 478860314 h 87"/>
                <a:gd name="T68" fmla="*/ 2147483647 w 138"/>
                <a:gd name="T69" fmla="*/ 1137299244 h 87"/>
                <a:gd name="T70" fmla="*/ 2147483647 w 138"/>
                <a:gd name="T71" fmla="*/ 2147483647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8"/>
                <a:gd name="T109" fmla="*/ 0 h 87"/>
                <a:gd name="T110" fmla="*/ 138 w 138"/>
                <a:gd name="T111" fmla="*/ 87 h 8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8" h="87">
                  <a:moveTo>
                    <a:pt x="132" y="87"/>
                  </a:moveTo>
                  <a:lnTo>
                    <a:pt x="48" y="77"/>
                  </a:lnTo>
                  <a:lnTo>
                    <a:pt x="47" y="85"/>
                  </a:lnTo>
                  <a:lnTo>
                    <a:pt x="45" y="84"/>
                  </a:lnTo>
                  <a:lnTo>
                    <a:pt x="45" y="82"/>
                  </a:lnTo>
                  <a:lnTo>
                    <a:pt x="43" y="80"/>
                  </a:lnTo>
                  <a:lnTo>
                    <a:pt x="42" y="81"/>
                  </a:lnTo>
                  <a:lnTo>
                    <a:pt x="42" y="83"/>
                  </a:lnTo>
                  <a:lnTo>
                    <a:pt x="39" y="83"/>
                  </a:lnTo>
                  <a:lnTo>
                    <a:pt x="38" y="83"/>
                  </a:lnTo>
                  <a:lnTo>
                    <a:pt x="37" y="82"/>
                  </a:lnTo>
                  <a:lnTo>
                    <a:pt x="33" y="82"/>
                  </a:lnTo>
                  <a:lnTo>
                    <a:pt x="33" y="81"/>
                  </a:lnTo>
                  <a:lnTo>
                    <a:pt x="32" y="82"/>
                  </a:lnTo>
                  <a:lnTo>
                    <a:pt x="31" y="83"/>
                  </a:lnTo>
                  <a:lnTo>
                    <a:pt x="29" y="82"/>
                  </a:lnTo>
                  <a:lnTo>
                    <a:pt x="27" y="81"/>
                  </a:lnTo>
                  <a:lnTo>
                    <a:pt x="26" y="82"/>
                  </a:lnTo>
                  <a:lnTo>
                    <a:pt x="25" y="84"/>
                  </a:lnTo>
                  <a:lnTo>
                    <a:pt x="24" y="83"/>
                  </a:lnTo>
                  <a:lnTo>
                    <a:pt x="23" y="81"/>
                  </a:lnTo>
                  <a:lnTo>
                    <a:pt x="23" y="80"/>
                  </a:lnTo>
                  <a:lnTo>
                    <a:pt x="23" y="78"/>
                  </a:lnTo>
                  <a:lnTo>
                    <a:pt x="23" y="77"/>
                  </a:lnTo>
                  <a:lnTo>
                    <a:pt x="22" y="75"/>
                  </a:lnTo>
                  <a:lnTo>
                    <a:pt x="20" y="75"/>
                  </a:lnTo>
                  <a:lnTo>
                    <a:pt x="19" y="73"/>
                  </a:lnTo>
                  <a:lnTo>
                    <a:pt x="20" y="72"/>
                  </a:lnTo>
                  <a:lnTo>
                    <a:pt x="20" y="71"/>
                  </a:lnTo>
                  <a:lnTo>
                    <a:pt x="18" y="69"/>
                  </a:lnTo>
                  <a:lnTo>
                    <a:pt x="18" y="66"/>
                  </a:lnTo>
                  <a:lnTo>
                    <a:pt x="18" y="63"/>
                  </a:lnTo>
                  <a:lnTo>
                    <a:pt x="18" y="61"/>
                  </a:lnTo>
                  <a:lnTo>
                    <a:pt x="17" y="60"/>
                  </a:lnTo>
                  <a:lnTo>
                    <a:pt x="16" y="59"/>
                  </a:lnTo>
                  <a:lnTo>
                    <a:pt x="16" y="58"/>
                  </a:lnTo>
                  <a:lnTo>
                    <a:pt x="15" y="59"/>
                  </a:lnTo>
                  <a:lnTo>
                    <a:pt x="12" y="62"/>
                  </a:lnTo>
                  <a:lnTo>
                    <a:pt x="11" y="62"/>
                  </a:lnTo>
                  <a:lnTo>
                    <a:pt x="9" y="59"/>
                  </a:lnTo>
                  <a:lnTo>
                    <a:pt x="9" y="58"/>
                  </a:lnTo>
                  <a:lnTo>
                    <a:pt x="9" y="57"/>
                  </a:lnTo>
                  <a:lnTo>
                    <a:pt x="9" y="56"/>
                  </a:lnTo>
                  <a:lnTo>
                    <a:pt x="11" y="54"/>
                  </a:lnTo>
                  <a:lnTo>
                    <a:pt x="11" y="53"/>
                  </a:lnTo>
                  <a:lnTo>
                    <a:pt x="11" y="50"/>
                  </a:lnTo>
                  <a:lnTo>
                    <a:pt x="12" y="49"/>
                  </a:lnTo>
                  <a:lnTo>
                    <a:pt x="12" y="48"/>
                  </a:lnTo>
                  <a:lnTo>
                    <a:pt x="15" y="43"/>
                  </a:lnTo>
                  <a:lnTo>
                    <a:pt x="14" y="42"/>
                  </a:lnTo>
                  <a:lnTo>
                    <a:pt x="11" y="42"/>
                  </a:lnTo>
                  <a:lnTo>
                    <a:pt x="11" y="40"/>
                  </a:lnTo>
                  <a:lnTo>
                    <a:pt x="9" y="40"/>
                  </a:lnTo>
                  <a:lnTo>
                    <a:pt x="8" y="38"/>
                  </a:lnTo>
                  <a:lnTo>
                    <a:pt x="8" y="36"/>
                  </a:lnTo>
                  <a:lnTo>
                    <a:pt x="6" y="31"/>
                  </a:lnTo>
                  <a:lnTo>
                    <a:pt x="3" y="28"/>
                  </a:lnTo>
                  <a:lnTo>
                    <a:pt x="2" y="27"/>
                  </a:lnTo>
                  <a:lnTo>
                    <a:pt x="1" y="26"/>
                  </a:lnTo>
                  <a:lnTo>
                    <a:pt x="2" y="25"/>
                  </a:lnTo>
                  <a:lnTo>
                    <a:pt x="2" y="23"/>
                  </a:lnTo>
                  <a:lnTo>
                    <a:pt x="2" y="20"/>
                  </a:lnTo>
                  <a:lnTo>
                    <a:pt x="0" y="16"/>
                  </a:lnTo>
                  <a:lnTo>
                    <a:pt x="3" y="0"/>
                  </a:lnTo>
                  <a:lnTo>
                    <a:pt x="15" y="2"/>
                  </a:lnTo>
                  <a:lnTo>
                    <a:pt x="49" y="8"/>
                  </a:lnTo>
                  <a:lnTo>
                    <a:pt x="84" y="13"/>
                  </a:lnTo>
                  <a:lnTo>
                    <a:pt x="138" y="19"/>
                  </a:lnTo>
                  <a:lnTo>
                    <a:pt x="133" y="70"/>
                  </a:lnTo>
                  <a:lnTo>
                    <a:pt x="132" y="87"/>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867" name="Freeform 6"/>
            <p:cNvSpPr>
              <a:spLocks/>
            </p:cNvSpPr>
            <p:nvPr/>
          </p:nvSpPr>
          <p:spPr bwMode="auto">
            <a:xfrm>
              <a:off x="4514850" y="2003425"/>
              <a:ext cx="723900" cy="427038"/>
            </a:xfrm>
            <a:custGeom>
              <a:avLst/>
              <a:gdLst>
                <a:gd name="T0" fmla="*/ 0 w 89"/>
                <a:gd name="T1" fmla="*/ 2147483647 h 55"/>
                <a:gd name="T2" fmla="*/ 330789779 w 89"/>
                <a:gd name="T3" fmla="*/ 0 h 55"/>
                <a:gd name="T4" fmla="*/ 2147483647 w 89"/>
                <a:gd name="T5" fmla="*/ 180854486 h 55"/>
                <a:gd name="T6" fmla="*/ 2147483647 w 89"/>
                <a:gd name="T7" fmla="*/ 241136706 h 55"/>
                <a:gd name="T8" fmla="*/ 2147483647 w 89"/>
                <a:gd name="T9" fmla="*/ 301426751 h 55"/>
                <a:gd name="T10" fmla="*/ 2147483647 w 89"/>
                <a:gd name="T11" fmla="*/ 542563518 h 55"/>
                <a:gd name="T12" fmla="*/ 2147483647 w 89"/>
                <a:gd name="T13" fmla="*/ 602845738 h 55"/>
                <a:gd name="T14" fmla="*/ 2147483647 w 89"/>
                <a:gd name="T15" fmla="*/ 783700163 h 55"/>
                <a:gd name="T16" fmla="*/ 2147483647 w 89"/>
                <a:gd name="T17" fmla="*/ 1085127035 h 55"/>
                <a:gd name="T18" fmla="*/ 2147483647 w 89"/>
                <a:gd name="T19" fmla="*/ 1386553665 h 55"/>
                <a:gd name="T20" fmla="*/ 2147483647 w 89"/>
                <a:gd name="T21" fmla="*/ 1507118105 h 55"/>
                <a:gd name="T22" fmla="*/ 2147483647 w 89"/>
                <a:gd name="T23" fmla="*/ 1808544735 h 55"/>
                <a:gd name="T24" fmla="*/ 2147483647 w 89"/>
                <a:gd name="T25" fmla="*/ 2147483647 h 55"/>
                <a:gd name="T26" fmla="*/ 2147483647 w 89"/>
                <a:gd name="T27" fmla="*/ 2147483647 h 55"/>
                <a:gd name="T28" fmla="*/ 2147483647 w 89"/>
                <a:gd name="T29" fmla="*/ 2147483647 h 55"/>
                <a:gd name="T30" fmla="*/ 2147483647 w 89"/>
                <a:gd name="T31" fmla="*/ 2147483647 h 55"/>
                <a:gd name="T32" fmla="*/ 2147483647 w 89"/>
                <a:gd name="T33" fmla="*/ 2147483647 h 55"/>
                <a:gd name="T34" fmla="*/ 2147483647 w 89"/>
                <a:gd name="T35" fmla="*/ 2147483647 h 55"/>
                <a:gd name="T36" fmla="*/ 2147483647 w 89"/>
                <a:gd name="T37" fmla="*/ 2147483647 h 55"/>
                <a:gd name="T38" fmla="*/ 0 w 89"/>
                <a:gd name="T39" fmla="*/ 2147483647 h 55"/>
                <a:gd name="T40" fmla="*/ 0 w 89"/>
                <a:gd name="T41" fmla="*/ 2147483647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55"/>
                <a:gd name="T65" fmla="*/ 89 w 8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55">
                  <a:moveTo>
                    <a:pt x="0" y="51"/>
                  </a:moveTo>
                  <a:lnTo>
                    <a:pt x="5" y="0"/>
                  </a:lnTo>
                  <a:lnTo>
                    <a:pt x="44" y="3"/>
                  </a:lnTo>
                  <a:lnTo>
                    <a:pt x="82" y="4"/>
                  </a:lnTo>
                  <a:lnTo>
                    <a:pt x="82" y="5"/>
                  </a:lnTo>
                  <a:lnTo>
                    <a:pt x="83" y="9"/>
                  </a:lnTo>
                  <a:lnTo>
                    <a:pt x="83" y="10"/>
                  </a:lnTo>
                  <a:lnTo>
                    <a:pt x="82" y="13"/>
                  </a:lnTo>
                  <a:lnTo>
                    <a:pt x="82" y="18"/>
                  </a:lnTo>
                  <a:lnTo>
                    <a:pt x="84" y="23"/>
                  </a:lnTo>
                  <a:lnTo>
                    <a:pt x="85" y="25"/>
                  </a:lnTo>
                  <a:lnTo>
                    <a:pt x="86" y="30"/>
                  </a:lnTo>
                  <a:lnTo>
                    <a:pt x="86" y="38"/>
                  </a:lnTo>
                  <a:lnTo>
                    <a:pt x="87" y="40"/>
                  </a:lnTo>
                  <a:lnTo>
                    <a:pt x="87" y="43"/>
                  </a:lnTo>
                  <a:lnTo>
                    <a:pt x="87" y="44"/>
                  </a:lnTo>
                  <a:lnTo>
                    <a:pt x="89" y="51"/>
                  </a:lnTo>
                  <a:lnTo>
                    <a:pt x="89" y="53"/>
                  </a:lnTo>
                  <a:lnTo>
                    <a:pt x="89" y="55"/>
                  </a:lnTo>
                  <a:lnTo>
                    <a:pt x="0" y="51"/>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68" name="Freeform 7"/>
            <p:cNvSpPr>
              <a:spLocks/>
            </p:cNvSpPr>
            <p:nvPr/>
          </p:nvSpPr>
          <p:spPr bwMode="auto">
            <a:xfrm>
              <a:off x="4483100" y="2398713"/>
              <a:ext cx="766763" cy="495300"/>
            </a:xfrm>
            <a:custGeom>
              <a:avLst/>
              <a:gdLst>
                <a:gd name="T0" fmla="*/ 0 w 94"/>
                <a:gd name="T1" fmla="*/ 2147483647 h 64"/>
                <a:gd name="T2" fmla="*/ 199611248 w 94"/>
                <a:gd name="T3" fmla="*/ 1018182017 h 64"/>
                <a:gd name="T4" fmla="*/ 266148309 w 94"/>
                <a:gd name="T5" fmla="*/ 0 h 64"/>
                <a:gd name="T6" fmla="*/ 2147483647 w 94"/>
                <a:gd name="T7" fmla="*/ 239570365 h 64"/>
                <a:gd name="T8" fmla="*/ 2147483647 w 94"/>
                <a:gd name="T9" fmla="*/ 359355578 h 64"/>
                <a:gd name="T10" fmla="*/ 2147483647 w 94"/>
                <a:gd name="T11" fmla="*/ 419248154 h 64"/>
                <a:gd name="T12" fmla="*/ 2147483647 w 94"/>
                <a:gd name="T13" fmla="*/ 598933742 h 64"/>
                <a:gd name="T14" fmla="*/ 2147483647 w 94"/>
                <a:gd name="T15" fmla="*/ 658826318 h 64"/>
                <a:gd name="T16" fmla="*/ 2147483647 w 94"/>
                <a:gd name="T17" fmla="*/ 898396623 h 64"/>
                <a:gd name="T18" fmla="*/ 2147483647 w 94"/>
                <a:gd name="T19" fmla="*/ 2147483647 h 64"/>
                <a:gd name="T20" fmla="*/ 2147483647 w 94"/>
                <a:gd name="T21" fmla="*/ 2147483647 h 64"/>
                <a:gd name="T22" fmla="*/ 2147483647 w 94"/>
                <a:gd name="T23" fmla="*/ 2147483647 h 64"/>
                <a:gd name="T24" fmla="*/ 2147483647 w 94"/>
                <a:gd name="T25" fmla="*/ 2147483647 h 64"/>
                <a:gd name="T26" fmla="*/ 2147483647 w 94"/>
                <a:gd name="T27" fmla="*/ 2147483647 h 64"/>
                <a:gd name="T28" fmla="*/ 2147483647 w 94"/>
                <a:gd name="T29" fmla="*/ 2147483647 h 64"/>
                <a:gd name="T30" fmla="*/ 2147483647 w 94"/>
                <a:gd name="T31" fmla="*/ 2147483647 h 64"/>
                <a:gd name="T32" fmla="*/ 2147483647 w 94"/>
                <a:gd name="T33" fmla="*/ 2147483647 h 64"/>
                <a:gd name="T34" fmla="*/ 2147483647 w 94"/>
                <a:gd name="T35" fmla="*/ 2147483647 h 64"/>
                <a:gd name="T36" fmla="*/ 2147483647 w 94"/>
                <a:gd name="T37" fmla="*/ 2147483647 h 64"/>
                <a:gd name="T38" fmla="*/ 2147483647 w 94"/>
                <a:gd name="T39" fmla="*/ 2147483647 h 64"/>
                <a:gd name="T40" fmla="*/ 2147483647 w 94"/>
                <a:gd name="T41" fmla="*/ 2147483647 h 64"/>
                <a:gd name="T42" fmla="*/ 2147483647 w 94"/>
                <a:gd name="T43" fmla="*/ 2147483647 h 64"/>
                <a:gd name="T44" fmla="*/ 2147483647 w 94"/>
                <a:gd name="T45" fmla="*/ 2147483647 h 64"/>
                <a:gd name="T46" fmla="*/ 2147483647 w 94"/>
                <a:gd name="T47" fmla="*/ 2147483647 h 64"/>
                <a:gd name="T48" fmla="*/ 2147483647 w 94"/>
                <a:gd name="T49" fmla="*/ 2147483647 h 64"/>
                <a:gd name="T50" fmla="*/ 2147483647 w 94"/>
                <a:gd name="T51" fmla="*/ 2147483647 h 64"/>
                <a:gd name="T52" fmla="*/ 2147483647 w 94"/>
                <a:gd name="T53" fmla="*/ 2147483647 h 64"/>
                <a:gd name="T54" fmla="*/ 2147483647 w 94"/>
                <a:gd name="T55" fmla="*/ 2147483647 h 64"/>
                <a:gd name="T56" fmla="*/ 2147483647 w 94"/>
                <a:gd name="T57" fmla="*/ 2147483647 h 64"/>
                <a:gd name="T58" fmla="*/ 2147483647 w 94"/>
                <a:gd name="T59" fmla="*/ 2147483647 h 64"/>
                <a:gd name="T60" fmla="*/ 2147483647 w 94"/>
                <a:gd name="T61" fmla="*/ 2147483647 h 64"/>
                <a:gd name="T62" fmla="*/ 2147483647 w 94"/>
                <a:gd name="T63" fmla="*/ 2147483647 h 64"/>
                <a:gd name="T64" fmla="*/ 2147483647 w 94"/>
                <a:gd name="T65" fmla="*/ 2147483647 h 64"/>
                <a:gd name="T66" fmla="*/ 2147483647 w 94"/>
                <a:gd name="T67" fmla="*/ 2147483647 h 64"/>
                <a:gd name="T68" fmla="*/ 2147483647 w 94"/>
                <a:gd name="T69" fmla="*/ 2147483647 h 64"/>
                <a:gd name="T70" fmla="*/ 0 w 94"/>
                <a:gd name="T71" fmla="*/ 2147483647 h 64"/>
                <a:gd name="T72" fmla="*/ 0 w 94"/>
                <a:gd name="T73" fmla="*/ 2147483647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64"/>
                <a:gd name="T113" fmla="*/ 94 w 94"/>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64">
                  <a:moveTo>
                    <a:pt x="0" y="51"/>
                  </a:moveTo>
                  <a:lnTo>
                    <a:pt x="3" y="17"/>
                  </a:lnTo>
                  <a:lnTo>
                    <a:pt x="4" y="0"/>
                  </a:lnTo>
                  <a:lnTo>
                    <a:pt x="93" y="4"/>
                  </a:lnTo>
                  <a:lnTo>
                    <a:pt x="93" y="6"/>
                  </a:lnTo>
                  <a:lnTo>
                    <a:pt x="92" y="7"/>
                  </a:lnTo>
                  <a:lnTo>
                    <a:pt x="90" y="10"/>
                  </a:lnTo>
                  <a:lnTo>
                    <a:pt x="90" y="11"/>
                  </a:lnTo>
                  <a:lnTo>
                    <a:pt x="94" y="15"/>
                  </a:lnTo>
                  <a:lnTo>
                    <a:pt x="94" y="46"/>
                  </a:lnTo>
                  <a:lnTo>
                    <a:pt x="92" y="46"/>
                  </a:lnTo>
                  <a:lnTo>
                    <a:pt x="93" y="47"/>
                  </a:lnTo>
                  <a:lnTo>
                    <a:pt x="94" y="48"/>
                  </a:lnTo>
                  <a:lnTo>
                    <a:pt x="93" y="50"/>
                  </a:lnTo>
                  <a:lnTo>
                    <a:pt x="94" y="51"/>
                  </a:lnTo>
                  <a:lnTo>
                    <a:pt x="94" y="54"/>
                  </a:lnTo>
                  <a:lnTo>
                    <a:pt x="93" y="54"/>
                  </a:lnTo>
                  <a:lnTo>
                    <a:pt x="94" y="56"/>
                  </a:lnTo>
                  <a:lnTo>
                    <a:pt x="92" y="59"/>
                  </a:lnTo>
                  <a:lnTo>
                    <a:pt x="94" y="62"/>
                  </a:lnTo>
                  <a:lnTo>
                    <a:pt x="94" y="64"/>
                  </a:lnTo>
                  <a:lnTo>
                    <a:pt x="91" y="62"/>
                  </a:lnTo>
                  <a:lnTo>
                    <a:pt x="86" y="59"/>
                  </a:lnTo>
                  <a:lnTo>
                    <a:pt x="84" y="58"/>
                  </a:lnTo>
                  <a:lnTo>
                    <a:pt x="82" y="58"/>
                  </a:lnTo>
                  <a:lnTo>
                    <a:pt x="80" y="60"/>
                  </a:lnTo>
                  <a:lnTo>
                    <a:pt x="79" y="60"/>
                  </a:lnTo>
                  <a:lnTo>
                    <a:pt x="77" y="60"/>
                  </a:lnTo>
                  <a:lnTo>
                    <a:pt x="76" y="57"/>
                  </a:lnTo>
                  <a:lnTo>
                    <a:pt x="75" y="56"/>
                  </a:lnTo>
                  <a:lnTo>
                    <a:pt x="73" y="57"/>
                  </a:lnTo>
                  <a:lnTo>
                    <a:pt x="71" y="57"/>
                  </a:lnTo>
                  <a:lnTo>
                    <a:pt x="69" y="54"/>
                  </a:lnTo>
                  <a:lnTo>
                    <a:pt x="0" y="51"/>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69" name="Freeform 8"/>
            <p:cNvSpPr>
              <a:spLocks/>
            </p:cNvSpPr>
            <p:nvPr/>
          </p:nvSpPr>
          <p:spPr bwMode="auto">
            <a:xfrm>
              <a:off x="4637088" y="3203575"/>
              <a:ext cx="812800" cy="411163"/>
            </a:xfrm>
            <a:custGeom>
              <a:avLst/>
              <a:gdLst>
                <a:gd name="T0" fmla="*/ 198193155 w 100"/>
                <a:gd name="T1" fmla="*/ 0 h 53"/>
                <a:gd name="T2" fmla="*/ 2147483647 w 100"/>
                <a:gd name="T3" fmla="*/ 120369903 h 53"/>
                <a:gd name="T4" fmla="*/ 2147483647 w 100"/>
                <a:gd name="T5" fmla="*/ 361101983 h 53"/>
                <a:gd name="T6" fmla="*/ 2147483647 w 100"/>
                <a:gd name="T7" fmla="*/ 481464098 h 53"/>
                <a:gd name="T8" fmla="*/ 2147483647 w 100"/>
                <a:gd name="T9" fmla="*/ 601834092 h 53"/>
                <a:gd name="T10" fmla="*/ 2147483647 w 100"/>
                <a:gd name="T11" fmla="*/ 722203965 h 53"/>
                <a:gd name="T12" fmla="*/ 2147483647 w 100"/>
                <a:gd name="T13" fmla="*/ 722203965 h 53"/>
                <a:gd name="T14" fmla="*/ 2147483647 w 100"/>
                <a:gd name="T15" fmla="*/ 902751017 h 53"/>
                <a:gd name="T16" fmla="*/ 2147483647 w 100"/>
                <a:gd name="T17" fmla="*/ 962935953 h 53"/>
                <a:gd name="T18" fmla="*/ 2147483647 w 100"/>
                <a:gd name="T19" fmla="*/ 962935953 h 53"/>
                <a:gd name="T20" fmla="*/ 2147483647 w 100"/>
                <a:gd name="T21" fmla="*/ 1023113375 h 53"/>
                <a:gd name="T22" fmla="*/ 2147483647 w 100"/>
                <a:gd name="T23" fmla="*/ 2147483647 h 53"/>
                <a:gd name="T24" fmla="*/ 0 w 100"/>
                <a:gd name="T25" fmla="*/ 2147483647 h 53"/>
                <a:gd name="T26" fmla="*/ 198193155 w 100"/>
                <a:gd name="T27" fmla="*/ 0 h 53"/>
                <a:gd name="T28" fmla="*/ 198193155 w 100"/>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0"/>
                <a:gd name="T46" fmla="*/ 0 h 53"/>
                <a:gd name="T47" fmla="*/ 100 w 100"/>
                <a:gd name="T48" fmla="*/ 53 h 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0" h="53">
                  <a:moveTo>
                    <a:pt x="3" y="0"/>
                  </a:moveTo>
                  <a:lnTo>
                    <a:pt x="89" y="2"/>
                  </a:lnTo>
                  <a:lnTo>
                    <a:pt x="95" y="6"/>
                  </a:lnTo>
                  <a:lnTo>
                    <a:pt x="93" y="8"/>
                  </a:lnTo>
                  <a:lnTo>
                    <a:pt x="93" y="10"/>
                  </a:lnTo>
                  <a:lnTo>
                    <a:pt x="94" y="12"/>
                  </a:lnTo>
                  <a:lnTo>
                    <a:pt x="95" y="12"/>
                  </a:lnTo>
                  <a:lnTo>
                    <a:pt x="96" y="15"/>
                  </a:lnTo>
                  <a:lnTo>
                    <a:pt x="97" y="16"/>
                  </a:lnTo>
                  <a:lnTo>
                    <a:pt x="99" y="16"/>
                  </a:lnTo>
                  <a:lnTo>
                    <a:pt x="99" y="17"/>
                  </a:lnTo>
                  <a:lnTo>
                    <a:pt x="100" y="53"/>
                  </a:lnTo>
                  <a:lnTo>
                    <a:pt x="0" y="51"/>
                  </a:lnTo>
                  <a:lnTo>
                    <a:pt x="3" y="0"/>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70" name="Freeform 9"/>
            <p:cNvSpPr>
              <a:spLocks/>
            </p:cNvSpPr>
            <p:nvPr/>
          </p:nvSpPr>
          <p:spPr bwMode="auto">
            <a:xfrm>
              <a:off x="5232400" y="2740025"/>
              <a:ext cx="666750" cy="417513"/>
            </a:xfrm>
            <a:custGeom>
              <a:avLst/>
              <a:gdLst>
                <a:gd name="T0" fmla="*/ 2147483647 w 82"/>
                <a:gd name="T1" fmla="*/ 0 h 54"/>
                <a:gd name="T2" fmla="*/ 2147483647 w 82"/>
                <a:gd name="T3" fmla="*/ 239118966 h 54"/>
                <a:gd name="T4" fmla="*/ 2147483647 w 82"/>
                <a:gd name="T5" fmla="*/ 358674613 h 54"/>
                <a:gd name="T6" fmla="*/ 2147483647 w 82"/>
                <a:gd name="T7" fmla="*/ 777130886 h 54"/>
                <a:gd name="T8" fmla="*/ 2147483647 w 82"/>
                <a:gd name="T9" fmla="*/ 956475864 h 54"/>
                <a:gd name="T10" fmla="*/ 2147483647 w 82"/>
                <a:gd name="T11" fmla="*/ 1076031693 h 54"/>
                <a:gd name="T12" fmla="*/ 2147483647 w 82"/>
                <a:gd name="T13" fmla="*/ 1255368939 h 54"/>
                <a:gd name="T14" fmla="*/ 2147483647 w 82"/>
                <a:gd name="T15" fmla="*/ 1554269504 h 54"/>
                <a:gd name="T16" fmla="*/ 2147483647 w 82"/>
                <a:gd name="T17" fmla="*/ 1733606750 h 54"/>
                <a:gd name="T18" fmla="*/ 2147483647 w 82"/>
                <a:gd name="T19" fmla="*/ 1853162337 h 54"/>
                <a:gd name="T20" fmla="*/ 2147483647 w 82"/>
                <a:gd name="T21" fmla="*/ 2032507798 h 54"/>
                <a:gd name="T22" fmla="*/ 2147483647 w 82"/>
                <a:gd name="T23" fmla="*/ 2092281726 h 54"/>
                <a:gd name="T24" fmla="*/ 2147483647 w 82"/>
                <a:gd name="T25" fmla="*/ 2147483647 h 54"/>
                <a:gd name="T26" fmla="*/ 2147483647 w 82"/>
                <a:gd name="T27" fmla="*/ 2147483647 h 54"/>
                <a:gd name="T28" fmla="*/ 2147483647 w 82"/>
                <a:gd name="T29" fmla="*/ 2147483647 h 54"/>
                <a:gd name="T30" fmla="*/ 2147483647 w 82"/>
                <a:gd name="T31" fmla="*/ 2147483647 h 54"/>
                <a:gd name="T32" fmla="*/ 2147483647 w 82"/>
                <a:gd name="T33" fmla="*/ 2147483647 h 54"/>
                <a:gd name="T34" fmla="*/ 2147483647 w 82"/>
                <a:gd name="T35" fmla="*/ 2147483647 h 54"/>
                <a:gd name="T36" fmla="*/ 727261611 w 82"/>
                <a:gd name="T37" fmla="*/ 2147483647 h 54"/>
                <a:gd name="T38" fmla="*/ 727261611 w 82"/>
                <a:gd name="T39" fmla="*/ 2147483647 h 54"/>
                <a:gd name="T40" fmla="*/ 595033752 w 82"/>
                <a:gd name="T41" fmla="*/ 2147483647 h 54"/>
                <a:gd name="T42" fmla="*/ 661147682 w 82"/>
                <a:gd name="T43" fmla="*/ 2147483647 h 54"/>
                <a:gd name="T44" fmla="*/ 528919695 w 82"/>
                <a:gd name="T45" fmla="*/ 2147483647 h 54"/>
                <a:gd name="T46" fmla="*/ 528919695 w 82"/>
                <a:gd name="T47" fmla="*/ 2147483647 h 54"/>
                <a:gd name="T48" fmla="*/ 396691836 w 82"/>
                <a:gd name="T49" fmla="*/ 1972725656 h 54"/>
                <a:gd name="T50" fmla="*/ 330569775 w 82"/>
                <a:gd name="T51" fmla="*/ 1853162337 h 54"/>
                <a:gd name="T52" fmla="*/ 198341853 w 82"/>
                <a:gd name="T53" fmla="*/ 1554269504 h 54"/>
                <a:gd name="T54" fmla="*/ 264455782 w 82"/>
                <a:gd name="T55" fmla="*/ 1374932257 h 54"/>
                <a:gd name="T56" fmla="*/ 132227891 w 82"/>
                <a:gd name="T57" fmla="*/ 1195587280 h 54"/>
                <a:gd name="T58" fmla="*/ 132227891 w 82"/>
                <a:gd name="T59" fmla="*/ 1076031693 h 54"/>
                <a:gd name="T60" fmla="*/ 132227891 w 82"/>
                <a:gd name="T61" fmla="*/ 717356958 h 54"/>
                <a:gd name="T62" fmla="*/ 132227891 w 82"/>
                <a:gd name="T63" fmla="*/ 597793640 h 54"/>
                <a:gd name="T64" fmla="*/ 66113946 w 82"/>
                <a:gd name="T65" fmla="*/ 358674613 h 54"/>
                <a:gd name="T66" fmla="*/ 66113946 w 82"/>
                <a:gd name="T67" fmla="*/ 179337307 h 54"/>
                <a:gd name="T68" fmla="*/ 132227891 w 82"/>
                <a:gd name="T69" fmla="*/ 119555617 h 54"/>
                <a:gd name="T70" fmla="*/ 132227891 w 82"/>
                <a:gd name="T71" fmla="*/ 119555617 h 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
                <a:gd name="T109" fmla="*/ 0 h 54"/>
                <a:gd name="T110" fmla="*/ 82 w 82"/>
                <a:gd name="T111" fmla="*/ 54 h 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 h="54">
                  <a:moveTo>
                    <a:pt x="2" y="2"/>
                  </a:moveTo>
                  <a:lnTo>
                    <a:pt x="66" y="0"/>
                  </a:lnTo>
                  <a:lnTo>
                    <a:pt x="67" y="2"/>
                  </a:lnTo>
                  <a:lnTo>
                    <a:pt x="68" y="4"/>
                  </a:lnTo>
                  <a:lnTo>
                    <a:pt x="68" y="5"/>
                  </a:lnTo>
                  <a:lnTo>
                    <a:pt x="67" y="6"/>
                  </a:lnTo>
                  <a:lnTo>
                    <a:pt x="68" y="8"/>
                  </a:lnTo>
                  <a:lnTo>
                    <a:pt x="69" y="13"/>
                  </a:lnTo>
                  <a:lnTo>
                    <a:pt x="73" y="14"/>
                  </a:lnTo>
                  <a:lnTo>
                    <a:pt x="74" y="16"/>
                  </a:lnTo>
                  <a:lnTo>
                    <a:pt x="75" y="17"/>
                  </a:lnTo>
                  <a:lnTo>
                    <a:pt x="75" y="18"/>
                  </a:lnTo>
                  <a:lnTo>
                    <a:pt x="78" y="20"/>
                  </a:lnTo>
                  <a:lnTo>
                    <a:pt x="78" y="21"/>
                  </a:lnTo>
                  <a:lnTo>
                    <a:pt x="81" y="23"/>
                  </a:lnTo>
                  <a:lnTo>
                    <a:pt x="82" y="26"/>
                  </a:lnTo>
                  <a:lnTo>
                    <a:pt x="81" y="27"/>
                  </a:lnTo>
                  <a:lnTo>
                    <a:pt x="80" y="29"/>
                  </a:lnTo>
                  <a:lnTo>
                    <a:pt x="80" y="30"/>
                  </a:lnTo>
                  <a:lnTo>
                    <a:pt x="80" y="31"/>
                  </a:lnTo>
                  <a:lnTo>
                    <a:pt x="77" y="34"/>
                  </a:lnTo>
                  <a:lnTo>
                    <a:pt x="75" y="34"/>
                  </a:lnTo>
                  <a:lnTo>
                    <a:pt x="75" y="35"/>
                  </a:lnTo>
                  <a:lnTo>
                    <a:pt x="72" y="35"/>
                  </a:lnTo>
                  <a:lnTo>
                    <a:pt x="71" y="36"/>
                  </a:lnTo>
                  <a:lnTo>
                    <a:pt x="70" y="38"/>
                  </a:lnTo>
                  <a:lnTo>
                    <a:pt x="70" y="39"/>
                  </a:lnTo>
                  <a:lnTo>
                    <a:pt x="72" y="41"/>
                  </a:lnTo>
                  <a:lnTo>
                    <a:pt x="72" y="42"/>
                  </a:lnTo>
                  <a:lnTo>
                    <a:pt x="72" y="44"/>
                  </a:lnTo>
                  <a:lnTo>
                    <a:pt x="70" y="49"/>
                  </a:lnTo>
                  <a:lnTo>
                    <a:pt x="68" y="50"/>
                  </a:lnTo>
                  <a:lnTo>
                    <a:pt x="67" y="51"/>
                  </a:lnTo>
                  <a:lnTo>
                    <a:pt x="67" y="53"/>
                  </a:lnTo>
                  <a:lnTo>
                    <a:pt x="66" y="54"/>
                  </a:lnTo>
                  <a:lnTo>
                    <a:pt x="63" y="50"/>
                  </a:lnTo>
                  <a:lnTo>
                    <a:pt x="11" y="52"/>
                  </a:lnTo>
                  <a:lnTo>
                    <a:pt x="11" y="51"/>
                  </a:lnTo>
                  <a:lnTo>
                    <a:pt x="10" y="49"/>
                  </a:lnTo>
                  <a:lnTo>
                    <a:pt x="11" y="48"/>
                  </a:lnTo>
                  <a:lnTo>
                    <a:pt x="10" y="46"/>
                  </a:lnTo>
                  <a:lnTo>
                    <a:pt x="9" y="45"/>
                  </a:lnTo>
                  <a:lnTo>
                    <a:pt x="10" y="44"/>
                  </a:lnTo>
                  <a:lnTo>
                    <a:pt x="10" y="42"/>
                  </a:lnTo>
                  <a:lnTo>
                    <a:pt x="8" y="41"/>
                  </a:lnTo>
                  <a:lnTo>
                    <a:pt x="8" y="39"/>
                  </a:lnTo>
                  <a:lnTo>
                    <a:pt x="9" y="37"/>
                  </a:lnTo>
                  <a:lnTo>
                    <a:pt x="8" y="36"/>
                  </a:lnTo>
                  <a:lnTo>
                    <a:pt x="6" y="35"/>
                  </a:lnTo>
                  <a:lnTo>
                    <a:pt x="6" y="33"/>
                  </a:lnTo>
                  <a:lnTo>
                    <a:pt x="6" y="32"/>
                  </a:lnTo>
                  <a:lnTo>
                    <a:pt x="5" y="31"/>
                  </a:lnTo>
                  <a:lnTo>
                    <a:pt x="4" y="28"/>
                  </a:lnTo>
                  <a:lnTo>
                    <a:pt x="3" y="26"/>
                  </a:lnTo>
                  <a:lnTo>
                    <a:pt x="4" y="24"/>
                  </a:lnTo>
                  <a:lnTo>
                    <a:pt x="4" y="23"/>
                  </a:lnTo>
                  <a:lnTo>
                    <a:pt x="2" y="22"/>
                  </a:lnTo>
                  <a:lnTo>
                    <a:pt x="2" y="20"/>
                  </a:lnTo>
                  <a:lnTo>
                    <a:pt x="2" y="18"/>
                  </a:lnTo>
                  <a:lnTo>
                    <a:pt x="0" y="15"/>
                  </a:lnTo>
                  <a:lnTo>
                    <a:pt x="2" y="12"/>
                  </a:lnTo>
                  <a:lnTo>
                    <a:pt x="1" y="10"/>
                  </a:lnTo>
                  <a:lnTo>
                    <a:pt x="2" y="10"/>
                  </a:lnTo>
                  <a:lnTo>
                    <a:pt x="2" y="7"/>
                  </a:lnTo>
                  <a:lnTo>
                    <a:pt x="1" y="6"/>
                  </a:lnTo>
                  <a:lnTo>
                    <a:pt x="2" y="4"/>
                  </a:lnTo>
                  <a:lnTo>
                    <a:pt x="1" y="3"/>
                  </a:lnTo>
                  <a:lnTo>
                    <a:pt x="0" y="2"/>
                  </a:lnTo>
                  <a:lnTo>
                    <a:pt x="2" y="2"/>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71" name="Freeform 10"/>
            <p:cNvSpPr>
              <a:spLocks/>
            </p:cNvSpPr>
            <p:nvPr/>
          </p:nvSpPr>
          <p:spPr bwMode="auto">
            <a:xfrm>
              <a:off x="5597525" y="2282825"/>
              <a:ext cx="577850" cy="588963"/>
            </a:xfrm>
            <a:custGeom>
              <a:avLst/>
              <a:gdLst>
                <a:gd name="T0" fmla="*/ 1920927719 w 71"/>
                <a:gd name="T1" fmla="*/ 2147483647 h 76"/>
                <a:gd name="T2" fmla="*/ 1589738424 w 71"/>
                <a:gd name="T3" fmla="*/ 2147483647 h 76"/>
                <a:gd name="T4" fmla="*/ 1457256195 w 71"/>
                <a:gd name="T5" fmla="*/ 2147483647 h 76"/>
                <a:gd name="T6" fmla="*/ 1523497309 w 71"/>
                <a:gd name="T7" fmla="*/ 2147483647 h 76"/>
                <a:gd name="T8" fmla="*/ 1391015080 w 71"/>
                <a:gd name="T9" fmla="*/ 2147483647 h 76"/>
                <a:gd name="T10" fmla="*/ 1391015080 w 71"/>
                <a:gd name="T11" fmla="*/ 2147483647 h 76"/>
                <a:gd name="T12" fmla="*/ 1126058761 w 71"/>
                <a:gd name="T13" fmla="*/ 2147483647 h 76"/>
                <a:gd name="T14" fmla="*/ 794869212 w 71"/>
                <a:gd name="T15" fmla="*/ 2147483647 h 76"/>
                <a:gd name="T16" fmla="*/ 529912766 w 71"/>
                <a:gd name="T17" fmla="*/ 2147483647 h 76"/>
                <a:gd name="T18" fmla="*/ 463671651 w 71"/>
                <a:gd name="T19" fmla="*/ 2147483647 h 76"/>
                <a:gd name="T20" fmla="*/ 198715268 w 71"/>
                <a:gd name="T21" fmla="*/ 2147483647 h 76"/>
                <a:gd name="T22" fmla="*/ 66241130 w 71"/>
                <a:gd name="T23" fmla="*/ 2147483647 h 76"/>
                <a:gd name="T24" fmla="*/ 132474122 w 71"/>
                <a:gd name="T25" fmla="*/ 1861704030 h 76"/>
                <a:gd name="T26" fmla="*/ 198715268 w 71"/>
                <a:gd name="T27" fmla="*/ 1681535671 h 76"/>
                <a:gd name="T28" fmla="*/ 0 w 71"/>
                <a:gd name="T29" fmla="*/ 1501375062 h 76"/>
                <a:gd name="T30" fmla="*/ 66241130 w 71"/>
                <a:gd name="T31" fmla="*/ 1321206703 h 76"/>
                <a:gd name="T32" fmla="*/ 331197561 w 71"/>
                <a:gd name="T33" fmla="*/ 1020936437 h 76"/>
                <a:gd name="T34" fmla="*/ 463671651 w 71"/>
                <a:gd name="T35" fmla="*/ 960877492 h 76"/>
                <a:gd name="T36" fmla="*/ 463671651 w 71"/>
                <a:gd name="T37" fmla="*/ 360329090 h 76"/>
                <a:gd name="T38" fmla="*/ 596154007 w 71"/>
                <a:gd name="T39" fmla="*/ 300278136 h 76"/>
                <a:gd name="T40" fmla="*/ 861110326 w 71"/>
                <a:gd name="T41" fmla="*/ 300278136 h 76"/>
                <a:gd name="T42" fmla="*/ 1457256195 w 71"/>
                <a:gd name="T43" fmla="*/ 60058718 h 76"/>
                <a:gd name="T44" fmla="*/ 1589738424 w 71"/>
                <a:gd name="T45" fmla="*/ 60058718 h 76"/>
                <a:gd name="T46" fmla="*/ 1523497309 w 71"/>
                <a:gd name="T47" fmla="*/ 180168420 h 76"/>
                <a:gd name="T48" fmla="*/ 1457256195 w 71"/>
                <a:gd name="T49" fmla="*/ 360329090 h 76"/>
                <a:gd name="T50" fmla="*/ 1722212514 w 71"/>
                <a:gd name="T51" fmla="*/ 300278136 h 76"/>
                <a:gd name="T52" fmla="*/ 1854686604 w 71"/>
                <a:gd name="T53" fmla="*/ 360329090 h 76"/>
                <a:gd name="T54" fmla="*/ 2053409948 w 71"/>
                <a:gd name="T55" fmla="*/ 480438746 h 76"/>
                <a:gd name="T56" fmla="*/ 2119642924 w 71"/>
                <a:gd name="T57" fmla="*/ 600548523 h 76"/>
                <a:gd name="T58" fmla="*/ 2147483647 w 71"/>
                <a:gd name="T59" fmla="*/ 780716882 h 76"/>
                <a:gd name="T60" fmla="*/ 2147483647 w 71"/>
                <a:gd name="T61" fmla="*/ 900826538 h 76"/>
                <a:gd name="T62" fmla="*/ 2147483647 w 71"/>
                <a:gd name="T63" fmla="*/ 900826538 h 76"/>
                <a:gd name="T64" fmla="*/ 2147483647 w 71"/>
                <a:gd name="T65" fmla="*/ 900826538 h 76"/>
                <a:gd name="T66" fmla="*/ 2147483647 w 71"/>
                <a:gd name="T67" fmla="*/ 960877492 h 76"/>
                <a:gd name="T68" fmla="*/ 2147483647 w 71"/>
                <a:gd name="T69" fmla="*/ 1020936437 h 76"/>
                <a:gd name="T70" fmla="*/ 2147483647 w 71"/>
                <a:gd name="T71" fmla="*/ 1080987390 h 76"/>
                <a:gd name="T72" fmla="*/ 2147483647 w 71"/>
                <a:gd name="T73" fmla="*/ 1261155749 h 76"/>
                <a:gd name="T74" fmla="*/ 2147483647 w 71"/>
                <a:gd name="T75" fmla="*/ 1501375062 h 76"/>
                <a:gd name="T76" fmla="*/ 2147483647 w 71"/>
                <a:gd name="T77" fmla="*/ 1501375062 h 76"/>
                <a:gd name="T78" fmla="*/ 2147483647 w 71"/>
                <a:gd name="T79" fmla="*/ 1621484718 h 76"/>
                <a:gd name="T80" fmla="*/ 2147483647 w 71"/>
                <a:gd name="T81" fmla="*/ 1801645327 h 76"/>
                <a:gd name="T82" fmla="*/ 2147483647 w 71"/>
                <a:gd name="T83" fmla="*/ 1981813686 h 76"/>
                <a:gd name="T84" fmla="*/ 2147483647 w 71"/>
                <a:gd name="T85" fmla="*/ 2147483647 h 76"/>
                <a:gd name="T86" fmla="*/ 2147483647 w 71"/>
                <a:gd name="T87" fmla="*/ 2147483647 h 76"/>
                <a:gd name="T88" fmla="*/ 2147483647 w 71"/>
                <a:gd name="T89" fmla="*/ 2101923827 h 76"/>
                <a:gd name="T90" fmla="*/ 2147483647 w 71"/>
                <a:gd name="T91" fmla="*/ 1981813686 h 76"/>
                <a:gd name="T92" fmla="*/ 2147483647 w 71"/>
                <a:gd name="T93" fmla="*/ 1861704030 h 76"/>
                <a:gd name="T94" fmla="*/ 2147483647 w 71"/>
                <a:gd name="T95" fmla="*/ 1681535671 h 76"/>
                <a:gd name="T96" fmla="*/ 2147483647 w 71"/>
                <a:gd name="T97" fmla="*/ 1621484718 h 76"/>
                <a:gd name="T98" fmla="*/ 2147483647 w 71"/>
                <a:gd name="T99" fmla="*/ 1501375062 h 76"/>
                <a:gd name="T100" fmla="*/ 2147483647 w 71"/>
                <a:gd name="T101" fmla="*/ 1561426015 h 76"/>
                <a:gd name="T102" fmla="*/ 2147483647 w 71"/>
                <a:gd name="T103" fmla="*/ 1981813686 h 76"/>
                <a:gd name="T104" fmla="*/ 2147483647 w 71"/>
                <a:gd name="T105" fmla="*/ 2101923827 h 76"/>
                <a:gd name="T106" fmla="*/ 2147483647 w 71"/>
                <a:gd name="T107" fmla="*/ 2147483647 h 76"/>
                <a:gd name="T108" fmla="*/ 2147483647 w 71"/>
                <a:gd name="T109" fmla="*/ 2147483647 h 76"/>
                <a:gd name="T110" fmla="*/ 2147483647 w 71"/>
                <a:gd name="T111" fmla="*/ 2147483647 h 76"/>
                <a:gd name="T112" fmla="*/ 2147483647 w 71"/>
                <a:gd name="T113" fmla="*/ 2147483647 h 76"/>
                <a:gd name="T114" fmla="*/ 2147483647 w 71"/>
                <a:gd name="T115" fmla="*/ 2147483647 h 76"/>
                <a:gd name="T116" fmla="*/ 2147483647 w 71"/>
                <a:gd name="T117" fmla="*/ 2147483647 h 76"/>
                <a:gd name="T118" fmla="*/ 2147483647 w 71"/>
                <a:gd name="T119" fmla="*/ 2147483647 h 76"/>
                <a:gd name="T120" fmla="*/ 2147483647 w 71"/>
                <a:gd name="T121" fmla="*/ 2147483647 h 76"/>
                <a:gd name="T122" fmla="*/ 1987168833 w 71"/>
                <a:gd name="T123" fmla="*/ 2147483647 h 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
                <a:gd name="T187" fmla="*/ 0 h 76"/>
                <a:gd name="T188" fmla="*/ 71 w 71"/>
                <a:gd name="T189" fmla="*/ 76 h 7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 h="76">
                  <a:moveTo>
                    <a:pt x="30" y="76"/>
                  </a:moveTo>
                  <a:lnTo>
                    <a:pt x="29" y="75"/>
                  </a:lnTo>
                  <a:lnTo>
                    <a:pt x="28" y="73"/>
                  </a:lnTo>
                  <a:lnTo>
                    <a:pt x="24" y="72"/>
                  </a:lnTo>
                  <a:lnTo>
                    <a:pt x="23" y="67"/>
                  </a:lnTo>
                  <a:lnTo>
                    <a:pt x="22" y="65"/>
                  </a:lnTo>
                  <a:lnTo>
                    <a:pt x="23" y="64"/>
                  </a:lnTo>
                  <a:lnTo>
                    <a:pt x="23" y="63"/>
                  </a:lnTo>
                  <a:lnTo>
                    <a:pt x="22" y="61"/>
                  </a:lnTo>
                  <a:lnTo>
                    <a:pt x="21" y="59"/>
                  </a:lnTo>
                  <a:lnTo>
                    <a:pt x="21" y="56"/>
                  </a:lnTo>
                  <a:lnTo>
                    <a:pt x="21" y="54"/>
                  </a:lnTo>
                  <a:lnTo>
                    <a:pt x="21" y="53"/>
                  </a:lnTo>
                  <a:lnTo>
                    <a:pt x="17" y="50"/>
                  </a:lnTo>
                  <a:lnTo>
                    <a:pt x="13" y="48"/>
                  </a:lnTo>
                  <a:lnTo>
                    <a:pt x="12" y="45"/>
                  </a:lnTo>
                  <a:lnTo>
                    <a:pt x="8" y="44"/>
                  </a:lnTo>
                  <a:lnTo>
                    <a:pt x="8" y="43"/>
                  </a:lnTo>
                  <a:lnTo>
                    <a:pt x="7" y="42"/>
                  </a:lnTo>
                  <a:lnTo>
                    <a:pt x="4" y="41"/>
                  </a:lnTo>
                  <a:lnTo>
                    <a:pt x="3" y="41"/>
                  </a:lnTo>
                  <a:lnTo>
                    <a:pt x="2" y="40"/>
                  </a:lnTo>
                  <a:lnTo>
                    <a:pt x="1" y="39"/>
                  </a:lnTo>
                  <a:lnTo>
                    <a:pt x="1" y="34"/>
                  </a:lnTo>
                  <a:lnTo>
                    <a:pt x="2" y="31"/>
                  </a:lnTo>
                  <a:lnTo>
                    <a:pt x="2" y="30"/>
                  </a:lnTo>
                  <a:lnTo>
                    <a:pt x="3" y="28"/>
                  </a:lnTo>
                  <a:lnTo>
                    <a:pt x="1" y="26"/>
                  </a:lnTo>
                  <a:lnTo>
                    <a:pt x="0" y="25"/>
                  </a:lnTo>
                  <a:lnTo>
                    <a:pt x="1" y="22"/>
                  </a:lnTo>
                  <a:lnTo>
                    <a:pt x="1" y="20"/>
                  </a:lnTo>
                  <a:lnTo>
                    <a:pt x="5" y="17"/>
                  </a:lnTo>
                  <a:lnTo>
                    <a:pt x="6" y="17"/>
                  </a:lnTo>
                  <a:lnTo>
                    <a:pt x="7" y="16"/>
                  </a:lnTo>
                  <a:lnTo>
                    <a:pt x="6" y="7"/>
                  </a:lnTo>
                  <a:lnTo>
                    <a:pt x="7" y="6"/>
                  </a:lnTo>
                  <a:lnTo>
                    <a:pt x="8" y="5"/>
                  </a:lnTo>
                  <a:lnTo>
                    <a:pt x="9" y="5"/>
                  </a:lnTo>
                  <a:lnTo>
                    <a:pt x="11" y="6"/>
                  </a:lnTo>
                  <a:lnTo>
                    <a:pt x="13" y="5"/>
                  </a:lnTo>
                  <a:lnTo>
                    <a:pt x="16" y="4"/>
                  </a:lnTo>
                  <a:lnTo>
                    <a:pt x="22" y="1"/>
                  </a:lnTo>
                  <a:lnTo>
                    <a:pt x="23" y="0"/>
                  </a:lnTo>
                  <a:lnTo>
                    <a:pt x="24" y="1"/>
                  </a:lnTo>
                  <a:lnTo>
                    <a:pt x="24" y="2"/>
                  </a:lnTo>
                  <a:lnTo>
                    <a:pt x="23" y="3"/>
                  </a:lnTo>
                  <a:lnTo>
                    <a:pt x="23" y="4"/>
                  </a:lnTo>
                  <a:lnTo>
                    <a:pt x="22" y="6"/>
                  </a:lnTo>
                  <a:lnTo>
                    <a:pt x="25" y="5"/>
                  </a:lnTo>
                  <a:lnTo>
                    <a:pt x="26" y="5"/>
                  </a:lnTo>
                  <a:lnTo>
                    <a:pt x="27" y="7"/>
                  </a:lnTo>
                  <a:lnTo>
                    <a:pt x="28" y="6"/>
                  </a:lnTo>
                  <a:lnTo>
                    <a:pt x="29" y="7"/>
                  </a:lnTo>
                  <a:lnTo>
                    <a:pt x="31" y="8"/>
                  </a:lnTo>
                  <a:lnTo>
                    <a:pt x="32" y="8"/>
                  </a:lnTo>
                  <a:lnTo>
                    <a:pt x="32" y="10"/>
                  </a:lnTo>
                  <a:lnTo>
                    <a:pt x="33" y="11"/>
                  </a:lnTo>
                  <a:lnTo>
                    <a:pt x="44" y="13"/>
                  </a:lnTo>
                  <a:lnTo>
                    <a:pt x="46" y="13"/>
                  </a:lnTo>
                  <a:lnTo>
                    <a:pt x="48" y="15"/>
                  </a:lnTo>
                  <a:lnTo>
                    <a:pt x="50" y="15"/>
                  </a:lnTo>
                  <a:lnTo>
                    <a:pt x="51" y="15"/>
                  </a:lnTo>
                  <a:lnTo>
                    <a:pt x="54" y="15"/>
                  </a:lnTo>
                  <a:lnTo>
                    <a:pt x="56" y="16"/>
                  </a:lnTo>
                  <a:lnTo>
                    <a:pt x="57" y="17"/>
                  </a:lnTo>
                  <a:lnTo>
                    <a:pt x="56" y="17"/>
                  </a:lnTo>
                  <a:lnTo>
                    <a:pt x="56" y="18"/>
                  </a:lnTo>
                  <a:lnTo>
                    <a:pt x="58" y="18"/>
                  </a:lnTo>
                  <a:lnTo>
                    <a:pt x="60" y="19"/>
                  </a:lnTo>
                  <a:lnTo>
                    <a:pt x="61" y="21"/>
                  </a:lnTo>
                  <a:lnTo>
                    <a:pt x="60" y="25"/>
                  </a:lnTo>
                  <a:lnTo>
                    <a:pt x="62" y="25"/>
                  </a:lnTo>
                  <a:lnTo>
                    <a:pt x="63" y="25"/>
                  </a:lnTo>
                  <a:lnTo>
                    <a:pt x="62" y="26"/>
                  </a:lnTo>
                  <a:lnTo>
                    <a:pt x="62" y="27"/>
                  </a:lnTo>
                  <a:lnTo>
                    <a:pt x="62" y="28"/>
                  </a:lnTo>
                  <a:lnTo>
                    <a:pt x="64" y="30"/>
                  </a:lnTo>
                  <a:lnTo>
                    <a:pt x="61" y="33"/>
                  </a:lnTo>
                  <a:lnTo>
                    <a:pt x="60" y="36"/>
                  </a:lnTo>
                  <a:lnTo>
                    <a:pt x="59" y="38"/>
                  </a:lnTo>
                  <a:lnTo>
                    <a:pt x="59" y="39"/>
                  </a:lnTo>
                  <a:lnTo>
                    <a:pt x="61" y="38"/>
                  </a:lnTo>
                  <a:lnTo>
                    <a:pt x="63" y="35"/>
                  </a:lnTo>
                  <a:lnTo>
                    <a:pt x="65" y="33"/>
                  </a:lnTo>
                  <a:lnTo>
                    <a:pt x="66" y="33"/>
                  </a:lnTo>
                  <a:lnTo>
                    <a:pt x="67" y="32"/>
                  </a:lnTo>
                  <a:lnTo>
                    <a:pt x="68" y="31"/>
                  </a:lnTo>
                  <a:lnTo>
                    <a:pt x="68" y="30"/>
                  </a:lnTo>
                  <a:lnTo>
                    <a:pt x="68" y="28"/>
                  </a:lnTo>
                  <a:lnTo>
                    <a:pt x="68" y="27"/>
                  </a:lnTo>
                  <a:lnTo>
                    <a:pt x="69" y="27"/>
                  </a:lnTo>
                  <a:lnTo>
                    <a:pt x="69" y="26"/>
                  </a:lnTo>
                  <a:lnTo>
                    <a:pt x="70" y="25"/>
                  </a:lnTo>
                  <a:lnTo>
                    <a:pt x="71" y="25"/>
                  </a:lnTo>
                  <a:lnTo>
                    <a:pt x="71" y="26"/>
                  </a:lnTo>
                  <a:lnTo>
                    <a:pt x="71" y="28"/>
                  </a:lnTo>
                  <a:lnTo>
                    <a:pt x="69" y="33"/>
                  </a:lnTo>
                  <a:lnTo>
                    <a:pt x="68" y="34"/>
                  </a:lnTo>
                  <a:lnTo>
                    <a:pt x="68" y="35"/>
                  </a:lnTo>
                  <a:lnTo>
                    <a:pt x="68" y="36"/>
                  </a:lnTo>
                  <a:lnTo>
                    <a:pt x="66" y="40"/>
                  </a:lnTo>
                  <a:lnTo>
                    <a:pt x="66" y="43"/>
                  </a:lnTo>
                  <a:lnTo>
                    <a:pt x="66" y="45"/>
                  </a:lnTo>
                  <a:lnTo>
                    <a:pt x="64" y="46"/>
                  </a:lnTo>
                  <a:lnTo>
                    <a:pt x="64" y="47"/>
                  </a:lnTo>
                  <a:lnTo>
                    <a:pt x="64" y="50"/>
                  </a:lnTo>
                  <a:lnTo>
                    <a:pt x="65" y="54"/>
                  </a:lnTo>
                  <a:lnTo>
                    <a:pt x="64" y="55"/>
                  </a:lnTo>
                  <a:lnTo>
                    <a:pt x="63" y="59"/>
                  </a:lnTo>
                  <a:lnTo>
                    <a:pt x="63" y="65"/>
                  </a:lnTo>
                  <a:lnTo>
                    <a:pt x="65" y="70"/>
                  </a:lnTo>
                  <a:lnTo>
                    <a:pt x="65" y="71"/>
                  </a:lnTo>
                  <a:lnTo>
                    <a:pt x="65" y="72"/>
                  </a:lnTo>
                  <a:lnTo>
                    <a:pt x="65" y="74"/>
                  </a:lnTo>
                  <a:lnTo>
                    <a:pt x="30" y="76"/>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72" name="Freeform 11"/>
            <p:cNvSpPr>
              <a:spLocks/>
            </p:cNvSpPr>
            <p:nvPr/>
          </p:nvSpPr>
          <p:spPr bwMode="auto">
            <a:xfrm>
              <a:off x="6445250" y="2840038"/>
              <a:ext cx="461963" cy="487362"/>
            </a:xfrm>
            <a:custGeom>
              <a:avLst/>
              <a:gdLst>
                <a:gd name="T0" fmla="*/ 328423313 w 57"/>
                <a:gd name="T1" fmla="*/ 2147483647 h 63"/>
                <a:gd name="T2" fmla="*/ 525478846 w 57"/>
                <a:gd name="T3" fmla="*/ 2147483647 h 63"/>
                <a:gd name="T4" fmla="*/ 656846627 w 57"/>
                <a:gd name="T5" fmla="*/ 2147483647 h 63"/>
                <a:gd name="T6" fmla="*/ 853902159 w 57"/>
                <a:gd name="T7" fmla="*/ 2147483647 h 63"/>
                <a:gd name="T8" fmla="*/ 1182325599 w 57"/>
                <a:gd name="T9" fmla="*/ 2147483647 h 63"/>
                <a:gd name="T10" fmla="*/ 1445069011 w 57"/>
                <a:gd name="T11" fmla="*/ 2147483647 h 63"/>
                <a:gd name="T12" fmla="*/ 1642116440 w 57"/>
                <a:gd name="T13" fmla="*/ 2147483647 h 63"/>
                <a:gd name="T14" fmla="*/ 1839171973 w 57"/>
                <a:gd name="T15" fmla="*/ 2147483647 h 63"/>
                <a:gd name="T16" fmla="*/ 1904859852 w 57"/>
                <a:gd name="T17" fmla="*/ 2147483647 h 63"/>
                <a:gd name="T18" fmla="*/ 2036227505 w 57"/>
                <a:gd name="T19" fmla="*/ 2147483647 h 63"/>
                <a:gd name="T20" fmla="*/ 2147483647 w 57"/>
                <a:gd name="T21" fmla="*/ 2147483647 h 63"/>
                <a:gd name="T22" fmla="*/ 2147483647 w 57"/>
                <a:gd name="T23" fmla="*/ 2147483647 h 63"/>
                <a:gd name="T24" fmla="*/ 2147483647 w 57"/>
                <a:gd name="T25" fmla="*/ 2147483647 h 63"/>
                <a:gd name="T26" fmla="*/ 2147483647 w 57"/>
                <a:gd name="T27" fmla="*/ 2147483647 h 63"/>
                <a:gd name="T28" fmla="*/ 2147483647 w 57"/>
                <a:gd name="T29" fmla="*/ 2147483647 h 63"/>
                <a:gd name="T30" fmla="*/ 2147483647 w 57"/>
                <a:gd name="T31" fmla="*/ 2147483647 h 63"/>
                <a:gd name="T32" fmla="*/ 2147483647 w 57"/>
                <a:gd name="T33" fmla="*/ 2147483647 h 63"/>
                <a:gd name="T34" fmla="*/ 2147483647 w 57"/>
                <a:gd name="T35" fmla="*/ 2147483647 h 63"/>
                <a:gd name="T36" fmla="*/ 2147483647 w 57"/>
                <a:gd name="T37" fmla="*/ 2147483647 h 63"/>
                <a:gd name="T38" fmla="*/ 2147483647 w 57"/>
                <a:gd name="T39" fmla="*/ 2147483647 h 63"/>
                <a:gd name="T40" fmla="*/ 2147483647 w 57"/>
                <a:gd name="T41" fmla="*/ 2147483647 h 63"/>
                <a:gd name="T42" fmla="*/ 2147483647 w 57"/>
                <a:gd name="T43" fmla="*/ 2147483647 h 63"/>
                <a:gd name="T44" fmla="*/ 2147483647 w 57"/>
                <a:gd name="T45" fmla="*/ 2147483647 h 63"/>
                <a:gd name="T46" fmla="*/ 2147483647 w 57"/>
                <a:gd name="T47" fmla="*/ 2034705881 h 63"/>
                <a:gd name="T48" fmla="*/ 2147483647 w 57"/>
                <a:gd name="T49" fmla="*/ 1555953575 h 63"/>
                <a:gd name="T50" fmla="*/ 2147483647 w 57"/>
                <a:gd name="T51" fmla="*/ 1376418741 h 63"/>
                <a:gd name="T52" fmla="*/ 2147483647 w 57"/>
                <a:gd name="T53" fmla="*/ 1316573796 h 63"/>
                <a:gd name="T54" fmla="*/ 2147483647 w 57"/>
                <a:gd name="T55" fmla="*/ 179534895 h 63"/>
                <a:gd name="T56" fmla="*/ 2147483647 w 57"/>
                <a:gd name="T57" fmla="*/ 359062053 h 63"/>
                <a:gd name="T58" fmla="*/ 2147483647 w 57"/>
                <a:gd name="T59" fmla="*/ 598441953 h 63"/>
                <a:gd name="T60" fmla="*/ 2147483647 w 57"/>
                <a:gd name="T61" fmla="*/ 598441953 h 63"/>
                <a:gd name="T62" fmla="*/ 1970539626 w 57"/>
                <a:gd name="T63" fmla="*/ 777976788 h 63"/>
                <a:gd name="T64" fmla="*/ 1773492198 w 57"/>
                <a:gd name="T65" fmla="*/ 718131843 h 63"/>
                <a:gd name="T66" fmla="*/ 1642116440 w 57"/>
                <a:gd name="T67" fmla="*/ 718131843 h 63"/>
                <a:gd name="T68" fmla="*/ 1642116440 w 57"/>
                <a:gd name="T69" fmla="*/ 658286898 h 63"/>
                <a:gd name="T70" fmla="*/ 1248013478 w 57"/>
                <a:gd name="T71" fmla="*/ 538597009 h 63"/>
                <a:gd name="T72" fmla="*/ 1116637720 w 57"/>
                <a:gd name="T73" fmla="*/ 598441953 h 63"/>
                <a:gd name="T74" fmla="*/ 0 w 57"/>
                <a:gd name="T75" fmla="*/ 658286898 h 6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63"/>
                <a:gd name="T116" fmla="*/ 57 w 57"/>
                <a:gd name="T117" fmla="*/ 63 h 6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63">
                  <a:moveTo>
                    <a:pt x="0" y="11"/>
                  </a:moveTo>
                  <a:lnTo>
                    <a:pt x="5" y="55"/>
                  </a:lnTo>
                  <a:lnTo>
                    <a:pt x="6" y="55"/>
                  </a:lnTo>
                  <a:lnTo>
                    <a:pt x="8" y="56"/>
                  </a:lnTo>
                  <a:lnTo>
                    <a:pt x="10" y="55"/>
                  </a:lnTo>
                  <a:lnTo>
                    <a:pt x="12" y="57"/>
                  </a:lnTo>
                  <a:lnTo>
                    <a:pt x="13" y="59"/>
                  </a:lnTo>
                  <a:lnTo>
                    <a:pt x="15" y="60"/>
                  </a:lnTo>
                  <a:lnTo>
                    <a:pt x="18" y="60"/>
                  </a:lnTo>
                  <a:lnTo>
                    <a:pt x="21" y="62"/>
                  </a:lnTo>
                  <a:lnTo>
                    <a:pt x="22" y="61"/>
                  </a:lnTo>
                  <a:lnTo>
                    <a:pt x="23" y="60"/>
                  </a:lnTo>
                  <a:lnTo>
                    <a:pt x="25" y="61"/>
                  </a:lnTo>
                  <a:lnTo>
                    <a:pt x="27" y="61"/>
                  </a:lnTo>
                  <a:lnTo>
                    <a:pt x="28" y="61"/>
                  </a:lnTo>
                  <a:lnTo>
                    <a:pt x="29" y="60"/>
                  </a:lnTo>
                  <a:lnTo>
                    <a:pt x="29" y="59"/>
                  </a:lnTo>
                  <a:lnTo>
                    <a:pt x="31" y="58"/>
                  </a:lnTo>
                  <a:lnTo>
                    <a:pt x="31" y="59"/>
                  </a:lnTo>
                  <a:lnTo>
                    <a:pt x="33" y="61"/>
                  </a:lnTo>
                  <a:lnTo>
                    <a:pt x="34" y="62"/>
                  </a:lnTo>
                  <a:lnTo>
                    <a:pt x="36" y="63"/>
                  </a:lnTo>
                  <a:lnTo>
                    <a:pt x="38" y="63"/>
                  </a:lnTo>
                  <a:lnTo>
                    <a:pt x="39" y="61"/>
                  </a:lnTo>
                  <a:lnTo>
                    <a:pt x="40" y="60"/>
                  </a:lnTo>
                  <a:lnTo>
                    <a:pt x="40" y="58"/>
                  </a:lnTo>
                  <a:lnTo>
                    <a:pt x="40" y="56"/>
                  </a:lnTo>
                  <a:lnTo>
                    <a:pt x="41" y="52"/>
                  </a:lnTo>
                  <a:lnTo>
                    <a:pt x="42" y="52"/>
                  </a:lnTo>
                  <a:lnTo>
                    <a:pt x="44" y="54"/>
                  </a:lnTo>
                  <a:lnTo>
                    <a:pt x="45" y="52"/>
                  </a:lnTo>
                  <a:lnTo>
                    <a:pt x="45" y="51"/>
                  </a:lnTo>
                  <a:lnTo>
                    <a:pt x="46" y="48"/>
                  </a:lnTo>
                  <a:lnTo>
                    <a:pt x="47" y="47"/>
                  </a:lnTo>
                  <a:lnTo>
                    <a:pt x="47" y="46"/>
                  </a:lnTo>
                  <a:lnTo>
                    <a:pt x="48" y="45"/>
                  </a:lnTo>
                  <a:lnTo>
                    <a:pt x="49" y="45"/>
                  </a:lnTo>
                  <a:lnTo>
                    <a:pt x="51" y="44"/>
                  </a:lnTo>
                  <a:lnTo>
                    <a:pt x="53" y="41"/>
                  </a:lnTo>
                  <a:lnTo>
                    <a:pt x="54" y="41"/>
                  </a:lnTo>
                  <a:lnTo>
                    <a:pt x="55" y="39"/>
                  </a:lnTo>
                  <a:lnTo>
                    <a:pt x="55" y="37"/>
                  </a:lnTo>
                  <a:lnTo>
                    <a:pt x="55" y="36"/>
                  </a:lnTo>
                  <a:lnTo>
                    <a:pt x="55" y="35"/>
                  </a:lnTo>
                  <a:lnTo>
                    <a:pt x="56" y="34"/>
                  </a:lnTo>
                  <a:lnTo>
                    <a:pt x="57" y="27"/>
                  </a:lnTo>
                  <a:lnTo>
                    <a:pt x="54" y="26"/>
                  </a:lnTo>
                  <a:lnTo>
                    <a:pt x="56" y="25"/>
                  </a:lnTo>
                  <a:lnTo>
                    <a:pt x="55" y="23"/>
                  </a:lnTo>
                  <a:lnTo>
                    <a:pt x="56" y="22"/>
                  </a:lnTo>
                  <a:lnTo>
                    <a:pt x="57" y="22"/>
                  </a:lnTo>
                  <a:lnTo>
                    <a:pt x="53" y="0"/>
                  </a:lnTo>
                  <a:lnTo>
                    <a:pt x="46" y="3"/>
                  </a:lnTo>
                  <a:lnTo>
                    <a:pt x="44" y="5"/>
                  </a:lnTo>
                  <a:lnTo>
                    <a:pt x="42" y="6"/>
                  </a:lnTo>
                  <a:lnTo>
                    <a:pt x="39" y="10"/>
                  </a:lnTo>
                  <a:lnTo>
                    <a:pt x="37" y="10"/>
                  </a:lnTo>
                  <a:lnTo>
                    <a:pt x="36" y="10"/>
                  </a:lnTo>
                  <a:lnTo>
                    <a:pt x="34" y="10"/>
                  </a:lnTo>
                  <a:lnTo>
                    <a:pt x="33" y="11"/>
                  </a:lnTo>
                  <a:lnTo>
                    <a:pt x="30" y="13"/>
                  </a:lnTo>
                  <a:lnTo>
                    <a:pt x="29" y="13"/>
                  </a:lnTo>
                  <a:lnTo>
                    <a:pt x="27" y="12"/>
                  </a:lnTo>
                  <a:lnTo>
                    <a:pt x="26" y="13"/>
                  </a:lnTo>
                  <a:lnTo>
                    <a:pt x="25" y="12"/>
                  </a:lnTo>
                  <a:lnTo>
                    <a:pt x="26" y="11"/>
                  </a:lnTo>
                  <a:lnTo>
                    <a:pt x="25" y="11"/>
                  </a:lnTo>
                  <a:lnTo>
                    <a:pt x="23" y="11"/>
                  </a:lnTo>
                  <a:lnTo>
                    <a:pt x="19" y="9"/>
                  </a:lnTo>
                  <a:lnTo>
                    <a:pt x="18" y="9"/>
                  </a:lnTo>
                  <a:lnTo>
                    <a:pt x="17" y="10"/>
                  </a:lnTo>
                  <a:lnTo>
                    <a:pt x="17" y="9"/>
                  </a:lnTo>
                  <a:lnTo>
                    <a:pt x="0" y="11"/>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73" name="Freeform 12"/>
            <p:cNvSpPr>
              <a:spLocks/>
            </p:cNvSpPr>
            <p:nvPr/>
          </p:nvSpPr>
          <p:spPr bwMode="auto">
            <a:xfrm>
              <a:off x="6289675" y="4311650"/>
              <a:ext cx="1003300" cy="719138"/>
            </a:xfrm>
            <a:custGeom>
              <a:avLst/>
              <a:gdLst>
                <a:gd name="T0" fmla="*/ 0 w 123"/>
                <a:gd name="T1" fmla="*/ 478350457 h 93"/>
                <a:gd name="T2" fmla="*/ 0 w 123"/>
                <a:gd name="T3" fmla="*/ 597943961 h 93"/>
                <a:gd name="T4" fmla="*/ 133071838 w 123"/>
                <a:gd name="T5" fmla="*/ 717529612 h 93"/>
                <a:gd name="T6" fmla="*/ 199607773 w 123"/>
                <a:gd name="T7" fmla="*/ 896911954 h 93"/>
                <a:gd name="T8" fmla="*/ 266143676 w 123"/>
                <a:gd name="T9" fmla="*/ 1016497846 h 93"/>
                <a:gd name="T10" fmla="*/ 199607773 w 123"/>
                <a:gd name="T11" fmla="*/ 1136091230 h 93"/>
                <a:gd name="T12" fmla="*/ 465743292 w 123"/>
                <a:gd name="T13" fmla="*/ 1076294538 h 93"/>
                <a:gd name="T14" fmla="*/ 598815225 w 123"/>
                <a:gd name="T15" fmla="*/ 896911954 h 93"/>
                <a:gd name="T16" fmla="*/ 665351128 w 123"/>
                <a:gd name="T17" fmla="*/ 896911954 h 93"/>
                <a:gd name="T18" fmla="*/ 598815225 w 123"/>
                <a:gd name="T19" fmla="*/ 1016497846 h 93"/>
                <a:gd name="T20" fmla="*/ 1264166353 w 123"/>
                <a:gd name="T21" fmla="*/ 837115262 h 93"/>
                <a:gd name="T22" fmla="*/ 1264166353 w 123"/>
                <a:gd name="T23" fmla="*/ 956708646 h 93"/>
                <a:gd name="T24" fmla="*/ 1663381771 w 123"/>
                <a:gd name="T25" fmla="*/ 1016497846 h 93"/>
                <a:gd name="T26" fmla="*/ 1929517226 w 123"/>
                <a:gd name="T27" fmla="*/ 1076294538 h 93"/>
                <a:gd name="T28" fmla="*/ 2062589032 w 123"/>
                <a:gd name="T29" fmla="*/ 1136091230 h 93"/>
                <a:gd name="T30" fmla="*/ 2062589032 w 123"/>
                <a:gd name="T31" fmla="*/ 1195880189 h 93"/>
                <a:gd name="T32" fmla="*/ 2147483647 w 123"/>
                <a:gd name="T33" fmla="*/ 1435059223 h 93"/>
                <a:gd name="T34" fmla="*/ 2147483647 w 123"/>
                <a:gd name="T35" fmla="*/ 1494855915 h 93"/>
                <a:gd name="T36" fmla="*/ 2147483647 w 123"/>
                <a:gd name="T37" fmla="*/ 1554644874 h 93"/>
                <a:gd name="T38" fmla="*/ 2147483647 w 123"/>
                <a:gd name="T39" fmla="*/ 1435059223 h 93"/>
                <a:gd name="T40" fmla="*/ 2147483647 w 123"/>
                <a:gd name="T41" fmla="*/ 1255676881 h 93"/>
                <a:gd name="T42" fmla="*/ 2147483647 w 123"/>
                <a:gd name="T43" fmla="*/ 1076294538 h 93"/>
                <a:gd name="T44" fmla="*/ 2147483647 w 123"/>
                <a:gd name="T45" fmla="*/ 1255676881 h 93"/>
                <a:gd name="T46" fmla="*/ 2147483647 w 123"/>
                <a:gd name="T47" fmla="*/ 1674238257 h 93"/>
                <a:gd name="T48" fmla="*/ 2147483647 w 123"/>
                <a:gd name="T49" fmla="*/ 1793823908 h 93"/>
                <a:gd name="T50" fmla="*/ 2147483647 w 123"/>
                <a:gd name="T51" fmla="*/ 2147483647 h 93"/>
                <a:gd name="T52" fmla="*/ 2147483647 w 123"/>
                <a:gd name="T53" fmla="*/ 2147483647 h 93"/>
                <a:gd name="T54" fmla="*/ 2147483647 w 123"/>
                <a:gd name="T55" fmla="*/ 2147483647 h 93"/>
                <a:gd name="T56" fmla="*/ 2147483647 w 123"/>
                <a:gd name="T57" fmla="*/ 2147483647 h 93"/>
                <a:gd name="T58" fmla="*/ 2147483647 w 123"/>
                <a:gd name="T59" fmla="*/ 2147483647 h 93"/>
                <a:gd name="T60" fmla="*/ 2147483647 w 123"/>
                <a:gd name="T61" fmla="*/ 2147483647 h 93"/>
                <a:gd name="T62" fmla="*/ 2147483647 w 123"/>
                <a:gd name="T63" fmla="*/ 2147483647 h 93"/>
                <a:gd name="T64" fmla="*/ 2147483647 w 123"/>
                <a:gd name="T65" fmla="*/ 2147483647 h 93"/>
                <a:gd name="T66" fmla="*/ 2147483647 w 123"/>
                <a:gd name="T67" fmla="*/ 2147483647 h 93"/>
                <a:gd name="T68" fmla="*/ 2147483647 w 123"/>
                <a:gd name="T69" fmla="*/ 2147483647 h 93"/>
                <a:gd name="T70" fmla="*/ 2147483647 w 123"/>
                <a:gd name="T71" fmla="*/ 2147483647 h 93"/>
                <a:gd name="T72" fmla="*/ 2147483647 w 123"/>
                <a:gd name="T73" fmla="*/ 2147483647 h 93"/>
                <a:gd name="T74" fmla="*/ 2147483647 w 123"/>
                <a:gd name="T75" fmla="*/ 2147483647 h 93"/>
                <a:gd name="T76" fmla="*/ 2147483647 w 123"/>
                <a:gd name="T77" fmla="*/ 2147483647 h 93"/>
                <a:gd name="T78" fmla="*/ 2147483647 w 123"/>
                <a:gd name="T79" fmla="*/ 2147483647 h 93"/>
                <a:gd name="T80" fmla="*/ 2147483647 w 123"/>
                <a:gd name="T81" fmla="*/ 2147483647 h 93"/>
                <a:gd name="T82" fmla="*/ 2147483647 w 123"/>
                <a:gd name="T83" fmla="*/ 2147483647 h 93"/>
                <a:gd name="T84" fmla="*/ 2147483647 w 123"/>
                <a:gd name="T85" fmla="*/ 2147483647 h 93"/>
                <a:gd name="T86" fmla="*/ 2147483647 w 123"/>
                <a:gd name="T87" fmla="*/ 2147483647 h 93"/>
                <a:gd name="T88" fmla="*/ 2147483647 w 123"/>
                <a:gd name="T89" fmla="*/ 2147483647 h 93"/>
                <a:gd name="T90" fmla="*/ 2147483647 w 123"/>
                <a:gd name="T91" fmla="*/ 2147483647 h 93"/>
                <a:gd name="T92" fmla="*/ 2147483647 w 123"/>
                <a:gd name="T93" fmla="*/ 2147483647 h 93"/>
                <a:gd name="T94" fmla="*/ 2147483647 w 123"/>
                <a:gd name="T95" fmla="*/ 2147483647 h 93"/>
                <a:gd name="T96" fmla="*/ 2147483647 w 123"/>
                <a:gd name="T97" fmla="*/ 2147483647 h 93"/>
                <a:gd name="T98" fmla="*/ 2147483647 w 123"/>
                <a:gd name="T99" fmla="*/ 2147483647 h 93"/>
                <a:gd name="T100" fmla="*/ 2147483647 w 123"/>
                <a:gd name="T101" fmla="*/ 1734027216 h 93"/>
                <a:gd name="T102" fmla="*/ 2147483647 w 123"/>
                <a:gd name="T103" fmla="*/ 1435059223 h 93"/>
                <a:gd name="T104" fmla="*/ 2147483647 w 123"/>
                <a:gd name="T105" fmla="*/ 478350457 h 93"/>
                <a:gd name="T106" fmla="*/ 2147483647 w 123"/>
                <a:gd name="T107" fmla="*/ 358764806 h 93"/>
                <a:gd name="T108" fmla="*/ 2147483647 w 123"/>
                <a:gd name="T109" fmla="*/ 59796707 h 93"/>
                <a:gd name="T110" fmla="*/ 2147483647 w 123"/>
                <a:gd name="T111" fmla="*/ 59796707 h 93"/>
                <a:gd name="T112" fmla="*/ 2147483647 w 123"/>
                <a:gd name="T113" fmla="*/ 418561497 h 93"/>
                <a:gd name="T114" fmla="*/ 2147483647 w 123"/>
                <a:gd name="T115" fmla="*/ 478350457 h 93"/>
                <a:gd name="T116" fmla="*/ 2147483647 w 123"/>
                <a:gd name="T117" fmla="*/ 418561497 h 93"/>
                <a:gd name="T118" fmla="*/ 2147483647 w 123"/>
                <a:gd name="T119" fmla="*/ 179382403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
                <a:gd name="T181" fmla="*/ 0 h 93"/>
                <a:gd name="T182" fmla="*/ 123 w 123"/>
                <a:gd name="T183" fmla="*/ 93 h 9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 h="93">
                  <a:moveTo>
                    <a:pt x="38" y="3"/>
                  </a:moveTo>
                  <a:lnTo>
                    <a:pt x="0" y="7"/>
                  </a:lnTo>
                  <a:lnTo>
                    <a:pt x="0" y="8"/>
                  </a:lnTo>
                  <a:lnTo>
                    <a:pt x="0" y="9"/>
                  </a:lnTo>
                  <a:lnTo>
                    <a:pt x="0" y="10"/>
                  </a:lnTo>
                  <a:lnTo>
                    <a:pt x="1" y="12"/>
                  </a:lnTo>
                  <a:lnTo>
                    <a:pt x="2" y="12"/>
                  </a:lnTo>
                  <a:lnTo>
                    <a:pt x="4" y="13"/>
                  </a:lnTo>
                  <a:lnTo>
                    <a:pt x="4" y="14"/>
                  </a:lnTo>
                  <a:lnTo>
                    <a:pt x="3" y="15"/>
                  </a:lnTo>
                  <a:lnTo>
                    <a:pt x="3" y="16"/>
                  </a:lnTo>
                  <a:lnTo>
                    <a:pt x="4" y="16"/>
                  </a:lnTo>
                  <a:lnTo>
                    <a:pt x="4" y="17"/>
                  </a:lnTo>
                  <a:lnTo>
                    <a:pt x="3" y="18"/>
                  </a:lnTo>
                  <a:lnTo>
                    <a:pt x="3" y="19"/>
                  </a:lnTo>
                  <a:lnTo>
                    <a:pt x="4" y="19"/>
                  </a:lnTo>
                  <a:lnTo>
                    <a:pt x="6" y="18"/>
                  </a:lnTo>
                  <a:lnTo>
                    <a:pt x="7" y="18"/>
                  </a:lnTo>
                  <a:lnTo>
                    <a:pt x="7" y="16"/>
                  </a:lnTo>
                  <a:lnTo>
                    <a:pt x="8" y="15"/>
                  </a:lnTo>
                  <a:lnTo>
                    <a:pt x="9" y="15"/>
                  </a:lnTo>
                  <a:lnTo>
                    <a:pt x="10" y="15"/>
                  </a:lnTo>
                  <a:lnTo>
                    <a:pt x="10" y="16"/>
                  </a:lnTo>
                  <a:lnTo>
                    <a:pt x="9" y="17"/>
                  </a:lnTo>
                  <a:lnTo>
                    <a:pt x="10" y="17"/>
                  </a:lnTo>
                  <a:lnTo>
                    <a:pt x="12" y="16"/>
                  </a:lnTo>
                  <a:lnTo>
                    <a:pt x="19" y="14"/>
                  </a:lnTo>
                  <a:lnTo>
                    <a:pt x="20" y="14"/>
                  </a:lnTo>
                  <a:lnTo>
                    <a:pt x="20" y="15"/>
                  </a:lnTo>
                  <a:lnTo>
                    <a:pt x="19" y="16"/>
                  </a:lnTo>
                  <a:lnTo>
                    <a:pt x="22" y="16"/>
                  </a:lnTo>
                  <a:lnTo>
                    <a:pt x="25" y="17"/>
                  </a:lnTo>
                  <a:lnTo>
                    <a:pt x="28" y="19"/>
                  </a:lnTo>
                  <a:lnTo>
                    <a:pt x="29" y="19"/>
                  </a:lnTo>
                  <a:lnTo>
                    <a:pt x="29" y="18"/>
                  </a:lnTo>
                  <a:lnTo>
                    <a:pt x="30" y="18"/>
                  </a:lnTo>
                  <a:lnTo>
                    <a:pt x="31" y="19"/>
                  </a:lnTo>
                  <a:lnTo>
                    <a:pt x="32" y="19"/>
                  </a:lnTo>
                  <a:lnTo>
                    <a:pt x="32" y="20"/>
                  </a:lnTo>
                  <a:lnTo>
                    <a:pt x="31" y="20"/>
                  </a:lnTo>
                  <a:lnTo>
                    <a:pt x="32" y="20"/>
                  </a:lnTo>
                  <a:lnTo>
                    <a:pt x="36" y="23"/>
                  </a:lnTo>
                  <a:lnTo>
                    <a:pt x="36" y="24"/>
                  </a:lnTo>
                  <a:lnTo>
                    <a:pt x="36" y="25"/>
                  </a:lnTo>
                  <a:lnTo>
                    <a:pt x="35" y="26"/>
                  </a:lnTo>
                  <a:lnTo>
                    <a:pt x="35" y="25"/>
                  </a:lnTo>
                  <a:lnTo>
                    <a:pt x="34" y="25"/>
                  </a:lnTo>
                  <a:lnTo>
                    <a:pt x="34" y="26"/>
                  </a:lnTo>
                  <a:lnTo>
                    <a:pt x="35" y="27"/>
                  </a:lnTo>
                  <a:lnTo>
                    <a:pt x="40" y="25"/>
                  </a:lnTo>
                  <a:lnTo>
                    <a:pt x="41" y="24"/>
                  </a:lnTo>
                  <a:lnTo>
                    <a:pt x="43" y="24"/>
                  </a:lnTo>
                  <a:lnTo>
                    <a:pt x="47" y="21"/>
                  </a:lnTo>
                  <a:lnTo>
                    <a:pt x="50" y="21"/>
                  </a:lnTo>
                  <a:lnTo>
                    <a:pt x="50" y="20"/>
                  </a:lnTo>
                  <a:lnTo>
                    <a:pt x="49" y="19"/>
                  </a:lnTo>
                  <a:lnTo>
                    <a:pt x="50" y="18"/>
                  </a:lnTo>
                  <a:lnTo>
                    <a:pt x="55" y="17"/>
                  </a:lnTo>
                  <a:lnTo>
                    <a:pt x="61" y="20"/>
                  </a:lnTo>
                  <a:lnTo>
                    <a:pt x="61" y="21"/>
                  </a:lnTo>
                  <a:lnTo>
                    <a:pt x="63" y="23"/>
                  </a:lnTo>
                  <a:lnTo>
                    <a:pt x="65" y="25"/>
                  </a:lnTo>
                  <a:lnTo>
                    <a:pt x="69" y="28"/>
                  </a:lnTo>
                  <a:lnTo>
                    <a:pt x="69" y="29"/>
                  </a:lnTo>
                  <a:lnTo>
                    <a:pt x="71" y="30"/>
                  </a:lnTo>
                  <a:lnTo>
                    <a:pt x="74" y="30"/>
                  </a:lnTo>
                  <a:lnTo>
                    <a:pt x="76" y="34"/>
                  </a:lnTo>
                  <a:lnTo>
                    <a:pt x="77" y="35"/>
                  </a:lnTo>
                  <a:lnTo>
                    <a:pt x="77" y="36"/>
                  </a:lnTo>
                  <a:lnTo>
                    <a:pt x="78" y="39"/>
                  </a:lnTo>
                  <a:lnTo>
                    <a:pt x="77" y="43"/>
                  </a:lnTo>
                  <a:lnTo>
                    <a:pt x="76" y="48"/>
                  </a:lnTo>
                  <a:lnTo>
                    <a:pt x="76" y="51"/>
                  </a:lnTo>
                  <a:lnTo>
                    <a:pt x="77" y="53"/>
                  </a:lnTo>
                  <a:lnTo>
                    <a:pt x="80" y="54"/>
                  </a:lnTo>
                  <a:lnTo>
                    <a:pt x="80" y="53"/>
                  </a:lnTo>
                  <a:lnTo>
                    <a:pt x="80" y="52"/>
                  </a:lnTo>
                  <a:lnTo>
                    <a:pt x="79" y="50"/>
                  </a:lnTo>
                  <a:lnTo>
                    <a:pt x="79" y="49"/>
                  </a:lnTo>
                  <a:lnTo>
                    <a:pt x="80" y="49"/>
                  </a:lnTo>
                  <a:lnTo>
                    <a:pt x="82" y="51"/>
                  </a:lnTo>
                  <a:lnTo>
                    <a:pt x="82" y="50"/>
                  </a:lnTo>
                  <a:lnTo>
                    <a:pt x="83" y="50"/>
                  </a:lnTo>
                  <a:lnTo>
                    <a:pt x="84" y="51"/>
                  </a:lnTo>
                  <a:lnTo>
                    <a:pt x="83" y="52"/>
                  </a:lnTo>
                  <a:lnTo>
                    <a:pt x="83" y="53"/>
                  </a:lnTo>
                  <a:lnTo>
                    <a:pt x="82" y="54"/>
                  </a:lnTo>
                  <a:lnTo>
                    <a:pt x="81" y="57"/>
                  </a:lnTo>
                  <a:lnTo>
                    <a:pt x="80" y="57"/>
                  </a:lnTo>
                  <a:lnTo>
                    <a:pt x="80" y="59"/>
                  </a:lnTo>
                  <a:lnTo>
                    <a:pt x="81" y="59"/>
                  </a:lnTo>
                  <a:lnTo>
                    <a:pt x="83" y="61"/>
                  </a:lnTo>
                  <a:lnTo>
                    <a:pt x="85" y="66"/>
                  </a:lnTo>
                  <a:lnTo>
                    <a:pt x="89" y="68"/>
                  </a:lnTo>
                  <a:lnTo>
                    <a:pt x="89" y="67"/>
                  </a:lnTo>
                  <a:lnTo>
                    <a:pt x="90" y="67"/>
                  </a:lnTo>
                  <a:lnTo>
                    <a:pt x="91" y="69"/>
                  </a:lnTo>
                  <a:lnTo>
                    <a:pt x="91" y="70"/>
                  </a:lnTo>
                  <a:lnTo>
                    <a:pt x="92" y="73"/>
                  </a:lnTo>
                  <a:lnTo>
                    <a:pt x="94" y="74"/>
                  </a:lnTo>
                  <a:lnTo>
                    <a:pt x="95" y="74"/>
                  </a:lnTo>
                  <a:lnTo>
                    <a:pt x="98" y="81"/>
                  </a:lnTo>
                  <a:lnTo>
                    <a:pt x="99" y="82"/>
                  </a:lnTo>
                  <a:lnTo>
                    <a:pt x="102" y="83"/>
                  </a:lnTo>
                  <a:lnTo>
                    <a:pt x="104" y="83"/>
                  </a:lnTo>
                  <a:lnTo>
                    <a:pt x="108" y="88"/>
                  </a:lnTo>
                  <a:lnTo>
                    <a:pt x="110" y="90"/>
                  </a:lnTo>
                  <a:lnTo>
                    <a:pt x="111" y="90"/>
                  </a:lnTo>
                  <a:lnTo>
                    <a:pt x="111" y="91"/>
                  </a:lnTo>
                  <a:lnTo>
                    <a:pt x="110" y="91"/>
                  </a:lnTo>
                  <a:lnTo>
                    <a:pt x="109" y="91"/>
                  </a:lnTo>
                  <a:lnTo>
                    <a:pt x="109" y="92"/>
                  </a:lnTo>
                  <a:lnTo>
                    <a:pt x="110" y="93"/>
                  </a:lnTo>
                  <a:lnTo>
                    <a:pt x="112" y="93"/>
                  </a:lnTo>
                  <a:lnTo>
                    <a:pt x="113" y="92"/>
                  </a:lnTo>
                  <a:lnTo>
                    <a:pt x="114" y="92"/>
                  </a:lnTo>
                  <a:lnTo>
                    <a:pt x="120" y="90"/>
                  </a:lnTo>
                  <a:lnTo>
                    <a:pt x="121" y="88"/>
                  </a:lnTo>
                  <a:lnTo>
                    <a:pt x="121" y="87"/>
                  </a:lnTo>
                  <a:lnTo>
                    <a:pt x="121" y="84"/>
                  </a:lnTo>
                  <a:lnTo>
                    <a:pt x="121" y="82"/>
                  </a:lnTo>
                  <a:lnTo>
                    <a:pt x="122" y="79"/>
                  </a:lnTo>
                  <a:lnTo>
                    <a:pt x="123" y="80"/>
                  </a:lnTo>
                  <a:lnTo>
                    <a:pt x="122" y="74"/>
                  </a:lnTo>
                  <a:lnTo>
                    <a:pt x="122" y="71"/>
                  </a:lnTo>
                  <a:lnTo>
                    <a:pt x="122" y="66"/>
                  </a:lnTo>
                  <a:lnTo>
                    <a:pt x="121" y="61"/>
                  </a:lnTo>
                  <a:lnTo>
                    <a:pt x="120" y="60"/>
                  </a:lnTo>
                  <a:lnTo>
                    <a:pt x="116" y="54"/>
                  </a:lnTo>
                  <a:lnTo>
                    <a:pt x="113" y="48"/>
                  </a:lnTo>
                  <a:lnTo>
                    <a:pt x="110" y="44"/>
                  </a:lnTo>
                  <a:lnTo>
                    <a:pt x="110" y="43"/>
                  </a:lnTo>
                  <a:lnTo>
                    <a:pt x="109" y="40"/>
                  </a:lnTo>
                  <a:lnTo>
                    <a:pt x="109" y="39"/>
                  </a:lnTo>
                  <a:lnTo>
                    <a:pt x="110" y="38"/>
                  </a:lnTo>
                  <a:lnTo>
                    <a:pt x="110" y="37"/>
                  </a:lnTo>
                  <a:lnTo>
                    <a:pt x="106" y="31"/>
                  </a:lnTo>
                  <a:lnTo>
                    <a:pt x="103" y="29"/>
                  </a:lnTo>
                  <a:lnTo>
                    <a:pt x="102" y="28"/>
                  </a:lnTo>
                  <a:lnTo>
                    <a:pt x="101" y="27"/>
                  </a:lnTo>
                  <a:lnTo>
                    <a:pt x="99" y="24"/>
                  </a:lnTo>
                  <a:lnTo>
                    <a:pt x="95" y="17"/>
                  </a:lnTo>
                  <a:lnTo>
                    <a:pt x="94" y="14"/>
                  </a:lnTo>
                  <a:lnTo>
                    <a:pt x="92" y="8"/>
                  </a:lnTo>
                  <a:lnTo>
                    <a:pt x="92" y="7"/>
                  </a:lnTo>
                  <a:lnTo>
                    <a:pt x="91" y="7"/>
                  </a:lnTo>
                  <a:lnTo>
                    <a:pt x="90" y="6"/>
                  </a:lnTo>
                  <a:lnTo>
                    <a:pt x="90" y="2"/>
                  </a:lnTo>
                  <a:lnTo>
                    <a:pt x="89" y="1"/>
                  </a:lnTo>
                  <a:lnTo>
                    <a:pt x="88" y="1"/>
                  </a:lnTo>
                  <a:lnTo>
                    <a:pt x="86" y="1"/>
                  </a:lnTo>
                  <a:lnTo>
                    <a:pt x="83" y="0"/>
                  </a:lnTo>
                  <a:lnTo>
                    <a:pt x="82" y="1"/>
                  </a:lnTo>
                  <a:lnTo>
                    <a:pt x="82" y="2"/>
                  </a:lnTo>
                  <a:lnTo>
                    <a:pt x="81" y="3"/>
                  </a:lnTo>
                  <a:lnTo>
                    <a:pt x="82" y="7"/>
                  </a:lnTo>
                  <a:lnTo>
                    <a:pt x="82" y="9"/>
                  </a:lnTo>
                  <a:lnTo>
                    <a:pt x="80" y="8"/>
                  </a:lnTo>
                  <a:lnTo>
                    <a:pt x="79" y="6"/>
                  </a:lnTo>
                  <a:lnTo>
                    <a:pt x="40" y="8"/>
                  </a:lnTo>
                  <a:lnTo>
                    <a:pt x="39" y="7"/>
                  </a:lnTo>
                  <a:lnTo>
                    <a:pt x="39" y="6"/>
                  </a:lnTo>
                  <a:lnTo>
                    <a:pt x="38" y="4"/>
                  </a:lnTo>
                  <a:lnTo>
                    <a:pt x="38" y="3"/>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74" name="Freeform 13"/>
            <p:cNvSpPr>
              <a:spLocks/>
            </p:cNvSpPr>
            <p:nvPr/>
          </p:nvSpPr>
          <p:spPr bwMode="auto">
            <a:xfrm>
              <a:off x="2368550" y="2562225"/>
              <a:ext cx="877888" cy="1423988"/>
            </a:xfrm>
            <a:custGeom>
              <a:avLst/>
              <a:gdLst>
                <a:gd name="T0" fmla="*/ 2147483647 w 108"/>
                <a:gd name="T1" fmla="*/ 2147483647 h 184"/>
                <a:gd name="T2" fmla="*/ 2147483647 w 108"/>
                <a:gd name="T3" fmla="*/ 2147483647 h 184"/>
                <a:gd name="T4" fmla="*/ 2147483647 w 108"/>
                <a:gd name="T5" fmla="*/ 2147483647 h 184"/>
                <a:gd name="T6" fmla="*/ 2147483647 w 108"/>
                <a:gd name="T7" fmla="*/ 2147483647 h 184"/>
                <a:gd name="T8" fmla="*/ 2147483647 w 108"/>
                <a:gd name="T9" fmla="*/ 2147483647 h 184"/>
                <a:gd name="T10" fmla="*/ 2147483647 w 108"/>
                <a:gd name="T11" fmla="*/ 2147483647 h 184"/>
                <a:gd name="T12" fmla="*/ 2147483647 w 108"/>
                <a:gd name="T13" fmla="*/ 2147483647 h 184"/>
                <a:gd name="T14" fmla="*/ 2147483647 w 108"/>
                <a:gd name="T15" fmla="*/ 2147483647 h 184"/>
                <a:gd name="T16" fmla="*/ 2147483647 w 108"/>
                <a:gd name="T17" fmla="*/ 2147483647 h 184"/>
                <a:gd name="T18" fmla="*/ 1453628182 w 108"/>
                <a:gd name="T19" fmla="*/ 2147483647 h 184"/>
                <a:gd name="T20" fmla="*/ 1453628182 w 108"/>
                <a:gd name="T21" fmla="*/ 2147483647 h 184"/>
                <a:gd name="T22" fmla="*/ 1519705493 w 108"/>
                <a:gd name="T23" fmla="*/ 2147483647 h 184"/>
                <a:gd name="T24" fmla="*/ 1387550872 w 108"/>
                <a:gd name="T25" fmla="*/ 2147483647 h 184"/>
                <a:gd name="T26" fmla="*/ 1453628182 w 108"/>
                <a:gd name="T27" fmla="*/ 2147483647 h 184"/>
                <a:gd name="T28" fmla="*/ 1057188451 w 108"/>
                <a:gd name="T29" fmla="*/ 2147483647 h 184"/>
                <a:gd name="T30" fmla="*/ 792887337 w 108"/>
                <a:gd name="T31" fmla="*/ 2147483647 h 184"/>
                <a:gd name="T32" fmla="*/ 925033830 w 108"/>
                <a:gd name="T33" fmla="*/ 2147483647 h 184"/>
                <a:gd name="T34" fmla="*/ 925033830 w 108"/>
                <a:gd name="T35" fmla="*/ 2147483647 h 184"/>
                <a:gd name="T36" fmla="*/ 594663534 w 108"/>
                <a:gd name="T37" fmla="*/ 2147483647 h 184"/>
                <a:gd name="T38" fmla="*/ 594663534 w 108"/>
                <a:gd name="T39" fmla="*/ 2147483647 h 184"/>
                <a:gd name="T40" fmla="*/ 726818155 w 108"/>
                <a:gd name="T41" fmla="*/ 2147483647 h 184"/>
                <a:gd name="T42" fmla="*/ 792887337 w 108"/>
                <a:gd name="T43" fmla="*/ 2147483647 h 184"/>
                <a:gd name="T44" fmla="*/ 991111140 w 108"/>
                <a:gd name="T45" fmla="*/ 2147483647 h 184"/>
                <a:gd name="T46" fmla="*/ 925033830 w 108"/>
                <a:gd name="T47" fmla="*/ 2147483647 h 184"/>
                <a:gd name="T48" fmla="*/ 792887337 w 108"/>
                <a:gd name="T49" fmla="*/ 2147483647 h 184"/>
                <a:gd name="T50" fmla="*/ 462516915 w 108"/>
                <a:gd name="T51" fmla="*/ 2147483647 h 184"/>
                <a:gd name="T52" fmla="*/ 396447733 w 108"/>
                <a:gd name="T53" fmla="*/ 2147483647 h 184"/>
                <a:gd name="T54" fmla="*/ 66077326 w 108"/>
                <a:gd name="T55" fmla="*/ 2147483647 h 184"/>
                <a:gd name="T56" fmla="*/ 66077326 w 108"/>
                <a:gd name="T57" fmla="*/ 2147483647 h 184"/>
                <a:gd name="T58" fmla="*/ 264293048 w 108"/>
                <a:gd name="T59" fmla="*/ 2147483647 h 184"/>
                <a:gd name="T60" fmla="*/ 132146524 w 108"/>
                <a:gd name="T61" fmla="*/ 1916579349 h 184"/>
                <a:gd name="T62" fmla="*/ 0 w 108"/>
                <a:gd name="T63" fmla="*/ 1677008926 h 184"/>
                <a:gd name="T64" fmla="*/ 0 w 108"/>
                <a:gd name="T65" fmla="*/ 1437438502 h 184"/>
                <a:gd name="T66" fmla="*/ 396447733 w 108"/>
                <a:gd name="T67" fmla="*/ 898397069 h 184"/>
                <a:gd name="T68" fmla="*/ 594663534 w 108"/>
                <a:gd name="T69" fmla="*/ 598934039 h 184"/>
                <a:gd name="T70" fmla="*/ 594663534 w 108"/>
                <a:gd name="T71" fmla="*/ 59892621 h 184"/>
                <a:gd name="T72" fmla="*/ 2147483647 w 108"/>
                <a:gd name="T73" fmla="*/ 2147483647 h 184"/>
                <a:gd name="T74" fmla="*/ 2147483647 w 108"/>
                <a:gd name="T75" fmla="*/ 2147483647 h 184"/>
                <a:gd name="T76" fmla="*/ 2147483647 w 108"/>
                <a:gd name="T77" fmla="*/ 2147483647 h 184"/>
                <a:gd name="T78" fmla="*/ 2147483647 w 108"/>
                <a:gd name="T79" fmla="*/ 2147483647 h 184"/>
                <a:gd name="T80" fmla="*/ 2147483647 w 108"/>
                <a:gd name="T81" fmla="*/ 2147483647 h 184"/>
                <a:gd name="T82" fmla="*/ 2147483647 w 108"/>
                <a:gd name="T83" fmla="*/ 2147483647 h 184"/>
                <a:gd name="T84" fmla="*/ 2147483647 w 108"/>
                <a:gd name="T85" fmla="*/ 2147483647 h 184"/>
                <a:gd name="T86" fmla="*/ 2147483647 w 108"/>
                <a:gd name="T87" fmla="*/ 2147483647 h 184"/>
                <a:gd name="T88" fmla="*/ 2147483647 w 108"/>
                <a:gd name="T89" fmla="*/ 2147483647 h 184"/>
                <a:gd name="T90" fmla="*/ 2147483647 w 108"/>
                <a:gd name="T91" fmla="*/ 2147483647 h 184"/>
                <a:gd name="T92" fmla="*/ 2147483647 w 108"/>
                <a:gd name="T93" fmla="*/ 2147483647 h 1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8"/>
                <a:gd name="T142" fmla="*/ 0 h 184"/>
                <a:gd name="T143" fmla="*/ 108 w 108"/>
                <a:gd name="T144" fmla="*/ 184 h 1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8" h="184">
                  <a:moveTo>
                    <a:pt x="94" y="183"/>
                  </a:moveTo>
                  <a:lnTo>
                    <a:pt x="61" y="180"/>
                  </a:lnTo>
                  <a:lnTo>
                    <a:pt x="61" y="179"/>
                  </a:lnTo>
                  <a:lnTo>
                    <a:pt x="60" y="178"/>
                  </a:lnTo>
                  <a:lnTo>
                    <a:pt x="60" y="177"/>
                  </a:lnTo>
                  <a:lnTo>
                    <a:pt x="61" y="177"/>
                  </a:lnTo>
                  <a:lnTo>
                    <a:pt x="60" y="176"/>
                  </a:lnTo>
                  <a:lnTo>
                    <a:pt x="60" y="175"/>
                  </a:lnTo>
                  <a:lnTo>
                    <a:pt x="60" y="174"/>
                  </a:lnTo>
                  <a:lnTo>
                    <a:pt x="60" y="169"/>
                  </a:lnTo>
                  <a:lnTo>
                    <a:pt x="57" y="163"/>
                  </a:lnTo>
                  <a:lnTo>
                    <a:pt x="55" y="161"/>
                  </a:lnTo>
                  <a:lnTo>
                    <a:pt x="54" y="159"/>
                  </a:lnTo>
                  <a:lnTo>
                    <a:pt x="50" y="156"/>
                  </a:lnTo>
                  <a:lnTo>
                    <a:pt x="48" y="156"/>
                  </a:lnTo>
                  <a:lnTo>
                    <a:pt x="47" y="155"/>
                  </a:lnTo>
                  <a:lnTo>
                    <a:pt x="48" y="153"/>
                  </a:lnTo>
                  <a:lnTo>
                    <a:pt x="48" y="152"/>
                  </a:lnTo>
                  <a:lnTo>
                    <a:pt x="48" y="151"/>
                  </a:lnTo>
                  <a:lnTo>
                    <a:pt x="46" y="150"/>
                  </a:lnTo>
                  <a:lnTo>
                    <a:pt x="43" y="149"/>
                  </a:lnTo>
                  <a:lnTo>
                    <a:pt x="41" y="149"/>
                  </a:lnTo>
                  <a:lnTo>
                    <a:pt x="39" y="147"/>
                  </a:lnTo>
                  <a:lnTo>
                    <a:pt x="37" y="143"/>
                  </a:lnTo>
                  <a:lnTo>
                    <a:pt x="35" y="141"/>
                  </a:lnTo>
                  <a:lnTo>
                    <a:pt x="33" y="141"/>
                  </a:lnTo>
                  <a:lnTo>
                    <a:pt x="27" y="138"/>
                  </a:lnTo>
                  <a:lnTo>
                    <a:pt x="25" y="138"/>
                  </a:lnTo>
                  <a:lnTo>
                    <a:pt x="22" y="136"/>
                  </a:lnTo>
                  <a:lnTo>
                    <a:pt x="21" y="135"/>
                  </a:lnTo>
                  <a:lnTo>
                    <a:pt x="21" y="133"/>
                  </a:lnTo>
                  <a:lnTo>
                    <a:pt x="22" y="132"/>
                  </a:lnTo>
                  <a:lnTo>
                    <a:pt x="22" y="129"/>
                  </a:lnTo>
                  <a:lnTo>
                    <a:pt x="23" y="128"/>
                  </a:lnTo>
                  <a:lnTo>
                    <a:pt x="23" y="127"/>
                  </a:lnTo>
                  <a:lnTo>
                    <a:pt x="22" y="124"/>
                  </a:lnTo>
                  <a:lnTo>
                    <a:pt x="21" y="124"/>
                  </a:lnTo>
                  <a:lnTo>
                    <a:pt x="21" y="122"/>
                  </a:lnTo>
                  <a:lnTo>
                    <a:pt x="21" y="121"/>
                  </a:lnTo>
                  <a:lnTo>
                    <a:pt x="22" y="120"/>
                  </a:lnTo>
                  <a:lnTo>
                    <a:pt x="20" y="118"/>
                  </a:lnTo>
                  <a:lnTo>
                    <a:pt x="16" y="111"/>
                  </a:lnTo>
                  <a:lnTo>
                    <a:pt x="16" y="109"/>
                  </a:lnTo>
                  <a:lnTo>
                    <a:pt x="15" y="107"/>
                  </a:lnTo>
                  <a:lnTo>
                    <a:pt x="15" y="106"/>
                  </a:lnTo>
                  <a:lnTo>
                    <a:pt x="12" y="102"/>
                  </a:lnTo>
                  <a:lnTo>
                    <a:pt x="12" y="97"/>
                  </a:lnTo>
                  <a:lnTo>
                    <a:pt x="13" y="96"/>
                  </a:lnTo>
                  <a:lnTo>
                    <a:pt x="14" y="96"/>
                  </a:lnTo>
                  <a:lnTo>
                    <a:pt x="15" y="95"/>
                  </a:lnTo>
                  <a:lnTo>
                    <a:pt x="15" y="92"/>
                  </a:lnTo>
                  <a:lnTo>
                    <a:pt x="14" y="91"/>
                  </a:lnTo>
                  <a:lnTo>
                    <a:pt x="12" y="90"/>
                  </a:lnTo>
                  <a:lnTo>
                    <a:pt x="10" y="88"/>
                  </a:lnTo>
                  <a:lnTo>
                    <a:pt x="9" y="86"/>
                  </a:lnTo>
                  <a:lnTo>
                    <a:pt x="9" y="80"/>
                  </a:lnTo>
                  <a:lnTo>
                    <a:pt x="10" y="79"/>
                  </a:lnTo>
                  <a:lnTo>
                    <a:pt x="9" y="78"/>
                  </a:lnTo>
                  <a:lnTo>
                    <a:pt x="10" y="78"/>
                  </a:lnTo>
                  <a:lnTo>
                    <a:pt x="10" y="75"/>
                  </a:lnTo>
                  <a:lnTo>
                    <a:pt x="11" y="75"/>
                  </a:lnTo>
                  <a:lnTo>
                    <a:pt x="12" y="76"/>
                  </a:lnTo>
                  <a:lnTo>
                    <a:pt x="12" y="78"/>
                  </a:lnTo>
                  <a:lnTo>
                    <a:pt x="12" y="79"/>
                  </a:lnTo>
                  <a:lnTo>
                    <a:pt x="14" y="80"/>
                  </a:lnTo>
                  <a:lnTo>
                    <a:pt x="14" y="79"/>
                  </a:lnTo>
                  <a:lnTo>
                    <a:pt x="15" y="78"/>
                  </a:lnTo>
                  <a:lnTo>
                    <a:pt x="14" y="75"/>
                  </a:lnTo>
                  <a:lnTo>
                    <a:pt x="13" y="73"/>
                  </a:lnTo>
                  <a:lnTo>
                    <a:pt x="14" y="71"/>
                  </a:lnTo>
                  <a:lnTo>
                    <a:pt x="13" y="70"/>
                  </a:lnTo>
                  <a:lnTo>
                    <a:pt x="12" y="72"/>
                  </a:lnTo>
                  <a:lnTo>
                    <a:pt x="12" y="73"/>
                  </a:lnTo>
                  <a:lnTo>
                    <a:pt x="11" y="74"/>
                  </a:lnTo>
                  <a:lnTo>
                    <a:pt x="9" y="73"/>
                  </a:lnTo>
                  <a:lnTo>
                    <a:pt x="7" y="70"/>
                  </a:lnTo>
                  <a:lnTo>
                    <a:pt x="5" y="69"/>
                  </a:lnTo>
                  <a:lnTo>
                    <a:pt x="6" y="68"/>
                  </a:lnTo>
                  <a:lnTo>
                    <a:pt x="6" y="61"/>
                  </a:lnTo>
                  <a:lnTo>
                    <a:pt x="4" y="59"/>
                  </a:lnTo>
                  <a:lnTo>
                    <a:pt x="3" y="56"/>
                  </a:lnTo>
                  <a:lnTo>
                    <a:pt x="1" y="51"/>
                  </a:lnTo>
                  <a:lnTo>
                    <a:pt x="2" y="49"/>
                  </a:lnTo>
                  <a:lnTo>
                    <a:pt x="1" y="48"/>
                  </a:lnTo>
                  <a:lnTo>
                    <a:pt x="1" y="46"/>
                  </a:lnTo>
                  <a:lnTo>
                    <a:pt x="2" y="43"/>
                  </a:lnTo>
                  <a:lnTo>
                    <a:pt x="3" y="41"/>
                  </a:lnTo>
                  <a:lnTo>
                    <a:pt x="4" y="40"/>
                  </a:lnTo>
                  <a:lnTo>
                    <a:pt x="3" y="36"/>
                  </a:lnTo>
                  <a:lnTo>
                    <a:pt x="2" y="33"/>
                  </a:lnTo>
                  <a:lnTo>
                    <a:pt x="2" y="32"/>
                  </a:lnTo>
                  <a:lnTo>
                    <a:pt x="1" y="31"/>
                  </a:lnTo>
                  <a:lnTo>
                    <a:pt x="0" y="30"/>
                  </a:lnTo>
                  <a:lnTo>
                    <a:pt x="0" y="28"/>
                  </a:lnTo>
                  <a:lnTo>
                    <a:pt x="0" y="26"/>
                  </a:lnTo>
                  <a:lnTo>
                    <a:pt x="0" y="24"/>
                  </a:lnTo>
                  <a:lnTo>
                    <a:pt x="2" y="21"/>
                  </a:lnTo>
                  <a:lnTo>
                    <a:pt x="6" y="16"/>
                  </a:lnTo>
                  <a:lnTo>
                    <a:pt x="6" y="15"/>
                  </a:lnTo>
                  <a:lnTo>
                    <a:pt x="7" y="13"/>
                  </a:lnTo>
                  <a:lnTo>
                    <a:pt x="8" y="12"/>
                  </a:lnTo>
                  <a:lnTo>
                    <a:pt x="9" y="10"/>
                  </a:lnTo>
                  <a:lnTo>
                    <a:pt x="9" y="5"/>
                  </a:lnTo>
                  <a:lnTo>
                    <a:pt x="8" y="3"/>
                  </a:lnTo>
                  <a:lnTo>
                    <a:pt x="9" y="1"/>
                  </a:lnTo>
                  <a:lnTo>
                    <a:pt x="10" y="0"/>
                  </a:lnTo>
                  <a:lnTo>
                    <a:pt x="61" y="13"/>
                  </a:lnTo>
                  <a:lnTo>
                    <a:pt x="48" y="64"/>
                  </a:lnTo>
                  <a:lnTo>
                    <a:pt x="104" y="146"/>
                  </a:lnTo>
                  <a:lnTo>
                    <a:pt x="104" y="148"/>
                  </a:lnTo>
                  <a:lnTo>
                    <a:pt x="104" y="149"/>
                  </a:lnTo>
                  <a:lnTo>
                    <a:pt x="104" y="150"/>
                  </a:lnTo>
                  <a:lnTo>
                    <a:pt x="105" y="152"/>
                  </a:lnTo>
                  <a:lnTo>
                    <a:pt x="105" y="153"/>
                  </a:lnTo>
                  <a:lnTo>
                    <a:pt x="105" y="155"/>
                  </a:lnTo>
                  <a:lnTo>
                    <a:pt x="106" y="157"/>
                  </a:lnTo>
                  <a:lnTo>
                    <a:pt x="107" y="158"/>
                  </a:lnTo>
                  <a:lnTo>
                    <a:pt x="108" y="160"/>
                  </a:lnTo>
                  <a:lnTo>
                    <a:pt x="107" y="160"/>
                  </a:lnTo>
                  <a:lnTo>
                    <a:pt x="105" y="161"/>
                  </a:lnTo>
                  <a:lnTo>
                    <a:pt x="103" y="162"/>
                  </a:lnTo>
                  <a:lnTo>
                    <a:pt x="102" y="164"/>
                  </a:lnTo>
                  <a:lnTo>
                    <a:pt x="100" y="169"/>
                  </a:lnTo>
                  <a:lnTo>
                    <a:pt x="98" y="172"/>
                  </a:lnTo>
                  <a:lnTo>
                    <a:pt x="96" y="172"/>
                  </a:lnTo>
                  <a:lnTo>
                    <a:pt x="96" y="173"/>
                  </a:lnTo>
                  <a:lnTo>
                    <a:pt x="97" y="174"/>
                  </a:lnTo>
                  <a:lnTo>
                    <a:pt x="96" y="175"/>
                  </a:lnTo>
                  <a:lnTo>
                    <a:pt x="96" y="177"/>
                  </a:lnTo>
                  <a:lnTo>
                    <a:pt x="96" y="178"/>
                  </a:lnTo>
                  <a:lnTo>
                    <a:pt x="98" y="180"/>
                  </a:lnTo>
                  <a:lnTo>
                    <a:pt x="99" y="181"/>
                  </a:lnTo>
                  <a:lnTo>
                    <a:pt x="98" y="181"/>
                  </a:lnTo>
                  <a:lnTo>
                    <a:pt x="98" y="183"/>
                  </a:lnTo>
                  <a:lnTo>
                    <a:pt x="97" y="184"/>
                  </a:lnTo>
                  <a:lnTo>
                    <a:pt x="96" y="184"/>
                  </a:lnTo>
                  <a:lnTo>
                    <a:pt x="94" y="183"/>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875" name="Freeform 14"/>
            <p:cNvSpPr>
              <a:spLocks/>
            </p:cNvSpPr>
            <p:nvPr/>
          </p:nvSpPr>
          <p:spPr bwMode="auto">
            <a:xfrm>
              <a:off x="3741738" y="2452688"/>
              <a:ext cx="766762" cy="604837"/>
            </a:xfrm>
            <a:custGeom>
              <a:avLst/>
              <a:gdLst>
                <a:gd name="T0" fmla="*/ 2147483647 w 94"/>
                <a:gd name="T1" fmla="*/ 2147483647 h 78"/>
                <a:gd name="T2" fmla="*/ 2147483647 w 94"/>
                <a:gd name="T3" fmla="*/ 2147483647 h 78"/>
                <a:gd name="T4" fmla="*/ 2147483647 w 94"/>
                <a:gd name="T5" fmla="*/ 601293283 h 78"/>
                <a:gd name="T6" fmla="*/ 665370000 w 94"/>
                <a:gd name="T7" fmla="*/ 0 h 78"/>
                <a:gd name="T8" fmla="*/ 598833025 w 94"/>
                <a:gd name="T9" fmla="*/ 481039206 h 78"/>
                <a:gd name="T10" fmla="*/ 199610987 w 94"/>
                <a:gd name="T11" fmla="*/ 2147483647 h 78"/>
                <a:gd name="T12" fmla="*/ 133073981 w 94"/>
                <a:gd name="T13" fmla="*/ 2147483647 h 78"/>
                <a:gd name="T14" fmla="*/ 0 w 94"/>
                <a:gd name="T15" fmla="*/ 2147483647 h 78"/>
                <a:gd name="T16" fmla="*/ 1663433029 w 94"/>
                <a:gd name="T17" fmla="*/ 2147483647 h 78"/>
                <a:gd name="T18" fmla="*/ 2147483647 w 94"/>
                <a:gd name="T19" fmla="*/ 2147483647 h 78"/>
                <a:gd name="T20" fmla="*/ 2147483647 w 94"/>
                <a:gd name="T21" fmla="*/ 2147483647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78"/>
                <a:gd name="T35" fmla="*/ 94 w 94"/>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78">
                  <a:moveTo>
                    <a:pt x="88" y="78"/>
                  </a:moveTo>
                  <a:lnTo>
                    <a:pt x="91" y="44"/>
                  </a:lnTo>
                  <a:lnTo>
                    <a:pt x="94" y="10"/>
                  </a:lnTo>
                  <a:lnTo>
                    <a:pt x="10" y="0"/>
                  </a:lnTo>
                  <a:lnTo>
                    <a:pt x="9" y="8"/>
                  </a:lnTo>
                  <a:lnTo>
                    <a:pt x="3" y="50"/>
                  </a:lnTo>
                  <a:lnTo>
                    <a:pt x="2" y="50"/>
                  </a:lnTo>
                  <a:lnTo>
                    <a:pt x="0" y="67"/>
                  </a:lnTo>
                  <a:lnTo>
                    <a:pt x="25" y="71"/>
                  </a:lnTo>
                  <a:lnTo>
                    <a:pt x="88" y="78"/>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76" name="Freeform 15"/>
            <p:cNvSpPr>
              <a:spLocks/>
            </p:cNvSpPr>
            <p:nvPr/>
          </p:nvSpPr>
          <p:spPr bwMode="auto">
            <a:xfrm>
              <a:off x="3865563" y="3003550"/>
              <a:ext cx="804862" cy="595313"/>
            </a:xfrm>
            <a:custGeom>
              <a:avLst/>
              <a:gdLst>
                <a:gd name="T0" fmla="*/ 0 w 99"/>
                <a:gd name="T1" fmla="*/ 2147483647 h 77"/>
                <a:gd name="T2" fmla="*/ 660954351 w 99"/>
                <a:gd name="T3" fmla="*/ 0 h 77"/>
                <a:gd name="T4" fmla="*/ 2147483647 w 99"/>
                <a:gd name="T5" fmla="*/ 418412218 h 77"/>
                <a:gd name="T6" fmla="*/ 2147483647 w 99"/>
                <a:gd name="T7" fmla="*/ 537961966 h 77"/>
                <a:gd name="T8" fmla="*/ 2147483647 w 99"/>
                <a:gd name="T9" fmla="*/ 1554114707 h 77"/>
                <a:gd name="T10" fmla="*/ 2147483647 w 99"/>
                <a:gd name="T11" fmla="*/ 2147483647 h 77"/>
                <a:gd name="T12" fmla="*/ 2147483647 w 99"/>
                <a:gd name="T13" fmla="*/ 2147483647 h 77"/>
                <a:gd name="T14" fmla="*/ 0 w 99"/>
                <a:gd name="T15" fmla="*/ 2147483647 h 77"/>
                <a:gd name="T16" fmla="*/ 0 w 99"/>
                <a:gd name="T17" fmla="*/ 2147483647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77"/>
                <a:gd name="T29" fmla="*/ 99 w 99"/>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77">
                  <a:moveTo>
                    <a:pt x="0" y="67"/>
                  </a:moveTo>
                  <a:lnTo>
                    <a:pt x="10" y="0"/>
                  </a:lnTo>
                  <a:lnTo>
                    <a:pt x="73" y="7"/>
                  </a:lnTo>
                  <a:lnTo>
                    <a:pt x="99" y="9"/>
                  </a:lnTo>
                  <a:lnTo>
                    <a:pt x="98" y="26"/>
                  </a:lnTo>
                  <a:lnTo>
                    <a:pt x="95" y="77"/>
                  </a:lnTo>
                  <a:lnTo>
                    <a:pt x="82" y="76"/>
                  </a:lnTo>
                  <a:lnTo>
                    <a:pt x="0" y="67"/>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877" name="Freeform 16"/>
            <p:cNvSpPr>
              <a:spLocks/>
            </p:cNvSpPr>
            <p:nvPr/>
          </p:nvSpPr>
          <p:spPr bwMode="auto">
            <a:xfrm>
              <a:off x="3759200" y="3521075"/>
              <a:ext cx="771525" cy="758825"/>
            </a:xfrm>
            <a:custGeom>
              <a:avLst/>
              <a:gdLst>
                <a:gd name="T0" fmla="*/ 857424135 w 95"/>
                <a:gd name="T1" fmla="*/ 0 h 98"/>
                <a:gd name="T2" fmla="*/ 0 w 95"/>
                <a:gd name="T3" fmla="*/ 2147483647 h 98"/>
                <a:gd name="T4" fmla="*/ 0 w 95"/>
                <a:gd name="T5" fmla="*/ 2147483647 h 98"/>
                <a:gd name="T6" fmla="*/ 791470951 w 95"/>
                <a:gd name="T7" fmla="*/ 2147483647 h 98"/>
                <a:gd name="T8" fmla="*/ 857424135 w 95"/>
                <a:gd name="T9" fmla="*/ 2147483647 h 98"/>
                <a:gd name="T10" fmla="*/ 2147483647 w 95"/>
                <a:gd name="T11" fmla="*/ 2147483647 h 98"/>
                <a:gd name="T12" fmla="*/ 2147483647 w 95"/>
                <a:gd name="T13" fmla="*/ 2147483647 h 98"/>
                <a:gd name="T14" fmla="*/ 2147483647 w 95"/>
                <a:gd name="T15" fmla="*/ 2147483647 h 98"/>
                <a:gd name="T16" fmla="*/ 2147483647 w 95"/>
                <a:gd name="T17" fmla="*/ 2147483647 h 98"/>
                <a:gd name="T18" fmla="*/ 2147483647 w 95"/>
                <a:gd name="T19" fmla="*/ 2147483647 h 98"/>
                <a:gd name="T20" fmla="*/ 2147483647 w 95"/>
                <a:gd name="T21" fmla="*/ 2147483647 h 98"/>
                <a:gd name="T22" fmla="*/ 2147483647 w 95"/>
                <a:gd name="T23" fmla="*/ 2147483647 h 98"/>
                <a:gd name="T24" fmla="*/ 2147483647 w 95"/>
                <a:gd name="T25" fmla="*/ 2147483647 h 98"/>
                <a:gd name="T26" fmla="*/ 2147483647 w 95"/>
                <a:gd name="T27" fmla="*/ 1079204160 h 98"/>
                <a:gd name="T28" fmla="*/ 2147483647 w 95"/>
                <a:gd name="T29" fmla="*/ 1079204160 h 98"/>
                <a:gd name="T30" fmla="*/ 2147483647 w 95"/>
                <a:gd name="T31" fmla="*/ 539602080 h 98"/>
                <a:gd name="T32" fmla="*/ 857424135 w 95"/>
                <a:gd name="T33" fmla="*/ 0 h 98"/>
                <a:gd name="T34" fmla="*/ 857424135 w 95"/>
                <a:gd name="T35" fmla="*/ 0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5"/>
                <a:gd name="T55" fmla="*/ 0 h 98"/>
                <a:gd name="T56" fmla="*/ 95 w 95"/>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5" h="98">
                  <a:moveTo>
                    <a:pt x="13" y="0"/>
                  </a:moveTo>
                  <a:lnTo>
                    <a:pt x="0" y="96"/>
                  </a:lnTo>
                  <a:lnTo>
                    <a:pt x="12" y="98"/>
                  </a:lnTo>
                  <a:lnTo>
                    <a:pt x="13" y="90"/>
                  </a:lnTo>
                  <a:lnTo>
                    <a:pt x="37" y="93"/>
                  </a:lnTo>
                  <a:lnTo>
                    <a:pt x="36" y="92"/>
                  </a:lnTo>
                  <a:lnTo>
                    <a:pt x="37" y="91"/>
                  </a:lnTo>
                  <a:lnTo>
                    <a:pt x="36" y="90"/>
                  </a:lnTo>
                  <a:lnTo>
                    <a:pt x="87" y="94"/>
                  </a:lnTo>
                  <a:lnTo>
                    <a:pt x="93" y="18"/>
                  </a:lnTo>
                  <a:lnTo>
                    <a:pt x="94" y="18"/>
                  </a:lnTo>
                  <a:lnTo>
                    <a:pt x="95" y="9"/>
                  </a:lnTo>
                  <a:lnTo>
                    <a:pt x="13" y="0"/>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78" name="Freeform 17"/>
            <p:cNvSpPr>
              <a:spLocks/>
            </p:cNvSpPr>
            <p:nvPr/>
          </p:nvSpPr>
          <p:spPr bwMode="auto">
            <a:xfrm>
              <a:off x="4052888" y="3660775"/>
              <a:ext cx="1536700" cy="1425575"/>
            </a:xfrm>
            <a:custGeom>
              <a:avLst/>
              <a:gdLst>
                <a:gd name="T0" fmla="*/ 2147483647 w 189"/>
                <a:gd name="T1" fmla="*/ 2147483647 h 184"/>
                <a:gd name="T2" fmla="*/ 2147483647 w 189"/>
                <a:gd name="T3" fmla="*/ 2147483647 h 184"/>
                <a:gd name="T4" fmla="*/ 2147483647 w 189"/>
                <a:gd name="T5" fmla="*/ 2147483647 h 184"/>
                <a:gd name="T6" fmla="*/ 2147483647 w 189"/>
                <a:gd name="T7" fmla="*/ 2147483647 h 184"/>
                <a:gd name="T8" fmla="*/ 2147483647 w 189"/>
                <a:gd name="T9" fmla="*/ 2147483647 h 184"/>
                <a:gd name="T10" fmla="*/ 2147483647 w 189"/>
                <a:gd name="T11" fmla="*/ 2147483647 h 184"/>
                <a:gd name="T12" fmla="*/ 2147483647 w 189"/>
                <a:gd name="T13" fmla="*/ 2147483647 h 184"/>
                <a:gd name="T14" fmla="*/ 2147483647 w 189"/>
                <a:gd name="T15" fmla="*/ 2147483647 h 184"/>
                <a:gd name="T16" fmla="*/ 2147483647 w 189"/>
                <a:gd name="T17" fmla="*/ 2147483647 h 184"/>
                <a:gd name="T18" fmla="*/ 2147483647 w 189"/>
                <a:gd name="T19" fmla="*/ 2147483647 h 184"/>
                <a:gd name="T20" fmla="*/ 2147483647 w 189"/>
                <a:gd name="T21" fmla="*/ 2147483647 h 184"/>
                <a:gd name="T22" fmla="*/ 2147483647 w 189"/>
                <a:gd name="T23" fmla="*/ 2147483647 h 184"/>
                <a:gd name="T24" fmla="*/ 2147483647 w 189"/>
                <a:gd name="T25" fmla="*/ 2147483647 h 184"/>
                <a:gd name="T26" fmla="*/ 2147483647 w 189"/>
                <a:gd name="T27" fmla="*/ 2147483647 h 184"/>
                <a:gd name="T28" fmla="*/ 2147483647 w 189"/>
                <a:gd name="T29" fmla="*/ 2147483647 h 184"/>
                <a:gd name="T30" fmla="*/ 2147483647 w 189"/>
                <a:gd name="T31" fmla="*/ 0 h 184"/>
                <a:gd name="T32" fmla="*/ 0 w 189"/>
                <a:gd name="T33" fmla="*/ 2147483647 h 184"/>
                <a:gd name="T34" fmla="*/ 66110617 w 189"/>
                <a:gd name="T35" fmla="*/ 2147483647 h 184"/>
                <a:gd name="T36" fmla="*/ 330536873 w 189"/>
                <a:gd name="T37" fmla="*/ 2147483647 h 184"/>
                <a:gd name="T38" fmla="*/ 1520487426 w 189"/>
                <a:gd name="T39" fmla="*/ 2147483647 h 184"/>
                <a:gd name="T40" fmla="*/ 1652700498 w 189"/>
                <a:gd name="T41" fmla="*/ 2147483647 h 184"/>
                <a:gd name="T42" fmla="*/ 2147483647 w 189"/>
                <a:gd name="T43" fmla="*/ 2147483647 h 184"/>
                <a:gd name="T44" fmla="*/ 2147483647 w 189"/>
                <a:gd name="T45" fmla="*/ 2147483647 h 184"/>
                <a:gd name="T46" fmla="*/ 2147483647 w 189"/>
                <a:gd name="T47" fmla="*/ 2147483647 h 184"/>
                <a:gd name="T48" fmla="*/ 2147483647 w 189"/>
                <a:gd name="T49" fmla="*/ 2147483647 h 184"/>
                <a:gd name="T50" fmla="*/ 2147483647 w 189"/>
                <a:gd name="T51" fmla="*/ 2147483647 h 184"/>
                <a:gd name="T52" fmla="*/ 2147483647 w 189"/>
                <a:gd name="T53" fmla="*/ 2147483647 h 184"/>
                <a:gd name="T54" fmla="*/ 2147483647 w 189"/>
                <a:gd name="T55" fmla="*/ 2147483647 h 184"/>
                <a:gd name="T56" fmla="*/ 2147483647 w 189"/>
                <a:gd name="T57" fmla="*/ 2147483647 h 184"/>
                <a:gd name="T58" fmla="*/ 2147483647 w 189"/>
                <a:gd name="T59" fmla="*/ 2147483647 h 184"/>
                <a:gd name="T60" fmla="*/ 2147483647 w 189"/>
                <a:gd name="T61" fmla="*/ 2147483647 h 184"/>
                <a:gd name="T62" fmla="*/ 2147483647 w 189"/>
                <a:gd name="T63" fmla="*/ 2147483647 h 184"/>
                <a:gd name="T64" fmla="*/ 2147483647 w 189"/>
                <a:gd name="T65" fmla="*/ 2147483647 h 184"/>
                <a:gd name="T66" fmla="*/ 2147483647 w 189"/>
                <a:gd name="T67" fmla="*/ 2147483647 h 184"/>
                <a:gd name="T68" fmla="*/ 2147483647 w 189"/>
                <a:gd name="T69" fmla="*/ 2147483647 h 184"/>
                <a:gd name="T70" fmla="*/ 2147483647 w 189"/>
                <a:gd name="T71" fmla="*/ 2147483647 h 184"/>
                <a:gd name="T72" fmla="*/ 2147483647 w 189"/>
                <a:gd name="T73" fmla="*/ 2147483647 h 184"/>
                <a:gd name="T74" fmla="*/ 2147483647 w 189"/>
                <a:gd name="T75" fmla="*/ 2147483647 h 184"/>
                <a:gd name="T76" fmla="*/ 2147483647 w 189"/>
                <a:gd name="T77" fmla="*/ 2147483647 h 184"/>
                <a:gd name="T78" fmla="*/ 2147483647 w 189"/>
                <a:gd name="T79" fmla="*/ 2147483647 h 184"/>
                <a:gd name="T80" fmla="*/ 2147483647 w 189"/>
                <a:gd name="T81" fmla="*/ 2147483647 h 184"/>
                <a:gd name="T82" fmla="*/ 2147483647 w 189"/>
                <a:gd name="T83" fmla="*/ 2147483647 h 184"/>
                <a:gd name="T84" fmla="*/ 2147483647 w 189"/>
                <a:gd name="T85" fmla="*/ 2147483647 h 184"/>
                <a:gd name="T86" fmla="*/ 2147483647 w 189"/>
                <a:gd name="T87" fmla="*/ 2147483647 h 184"/>
                <a:gd name="T88" fmla="*/ 2147483647 w 189"/>
                <a:gd name="T89" fmla="*/ 2147483647 h 184"/>
                <a:gd name="T90" fmla="*/ 2147483647 w 189"/>
                <a:gd name="T91" fmla="*/ 2147483647 h 184"/>
                <a:gd name="T92" fmla="*/ 2147483647 w 189"/>
                <a:gd name="T93" fmla="*/ 2147483647 h 184"/>
                <a:gd name="T94" fmla="*/ 2147483647 w 189"/>
                <a:gd name="T95" fmla="*/ 2147483647 h 184"/>
                <a:gd name="T96" fmla="*/ 2147483647 w 189"/>
                <a:gd name="T97" fmla="*/ 2147483647 h 184"/>
                <a:gd name="T98" fmla="*/ 2147483647 w 189"/>
                <a:gd name="T99" fmla="*/ 2147483647 h 184"/>
                <a:gd name="T100" fmla="*/ 2147483647 w 189"/>
                <a:gd name="T101" fmla="*/ 2147483647 h 184"/>
                <a:gd name="T102" fmla="*/ 2147483647 w 189"/>
                <a:gd name="T103" fmla="*/ 2147483647 h 184"/>
                <a:gd name="T104" fmla="*/ 2147483647 w 189"/>
                <a:gd name="T105" fmla="*/ 2147483647 h 184"/>
                <a:gd name="T106" fmla="*/ 2147483647 w 189"/>
                <a:gd name="T107" fmla="*/ 2147483647 h 184"/>
                <a:gd name="T108" fmla="*/ 2147483647 w 189"/>
                <a:gd name="T109" fmla="*/ 2147483647 h 184"/>
                <a:gd name="T110" fmla="*/ 2147483647 w 189"/>
                <a:gd name="T111" fmla="*/ 2147483647 h 184"/>
                <a:gd name="T112" fmla="*/ 2147483647 w 189"/>
                <a:gd name="T113" fmla="*/ 2147483647 h 184"/>
                <a:gd name="T114" fmla="*/ 2147483647 w 189"/>
                <a:gd name="T115" fmla="*/ 2147483647 h 184"/>
                <a:gd name="T116" fmla="*/ 2147483647 w 189"/>
                <a:gd name="T117" fmla="*/ 2147483647 h 184"/>
                <a:gd name="T118" fmla="*/ 2147483647 w 189"/>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9"/>
                <a:gd name="T181" fmla="*/ 0 h 184"/>
                <a:gd name="T182" fmla="*/ 189 w 189"/>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9" h="184">
                  <a:moveTo>
                    <a:pt x="174" y="51"/>
                  </a:moveTo>
                  <a:lnTo>
                    <a:pt x="173" y="51"/>
                  </a:lnTo>
                  <a:lnTo>
                    <a:pt x="172" y="51"/>
                  </a:lnTo>
                  <a:lnTo>
                    <a:pt x="171" y="50"/>
                  </a:lnTo>
                  <a:lnTo>
                    <a:pt x="165" y="47"/>
                  </a:lnTo>
                  <a:lnTo>
                    <a:pt x="164" y="47"/>
                  </a:lnTo>
                  <a:lnTo>
                    <a:pt x="162" y="48"/>
                  </a:lnTo>
                  <a:lnTo>
                    <a:pt x="159" y="47"/>
                  </a:lnTo>
                  <a:lnTo>
                    <a:pt x="158" y="47"/>
                  </a:lnTo>
                  <a:lnTo>
                    <a:pt x="157" y="47"/>
                  </a:lnTo>
                  <a:lnTo>
                    <a:pt x="154" y="48"/>
                  </a:lnTo>
                  <a:lnTo>
                    <a:pt x="151" y="49"/>
                  </a:lnTo>
                  <a:lnTo>
                    <a:pt x="150" y="49"/>
                  </a:lnTo>
                  <a:lnTo>
                    <a:pt x="148" y="51"/>
                  </a:lnTo>
                  <a:lnTo>
                    <a:pt x="146" y="49"/>
                  </a:lnTo>
                  <a:lnTo>
                    <a:pt x="145" y="49"/>
                  </a:lnTo>
                  <a:lnTo>
                    <a:pt x="145" y="48"/>
                  </a:lnTo>
                  <a:lnTo>
                    <a:pt x="143" y="48"/>
                  </a:lnTo>
                  <a:lnTo>
                    <a:pt x="143" y="49"/>
                  </a:lnTo>
                  <a:lnTo>
                    <a:pt x="142" y="49"/>
                  </a:lnTo>
                  <a:lnTo>
                    <a:pt x="141" y="48"/>
                  </a:lnTo>
                  <a:lnTo>
                    <a:pt x="140" y="47"/>
                  </a:lnTo>
                  <a:lnTo>
                    <a:pt x="139" y="48"/>
                  </a:lnTo>
                  <a:lnTo>
                    <a:pt x="138" y="49"/>
                  </a:lnTo>
                  <a:lnTo>
                    <a:pt x="138" y="50"/>
                  </a:lnTo>
                  <a:lnTo>
                    <a:pt x="137" y="51"/>
                  </a:lnTo>
                  <a:lnTo>
                    <a:pt x="136" y="50"/>
                  </a:lnTo>
                  <a:lnTo>
                    <a:pt x="137" y="48"/>
                  </a:lnTo>
                  <a:lnTo>
                    <a:pt x="136" y="48"/>
                  </a:lnTo>
                  <a:lnTo>
                    <a:pt x="135" y="48"/>
                  </a:lnTo>
                  <a:lnTo>
                    <a:pt x="134" y="49"/>
                  </a:lnTo>
                  <a:lnTo>
                    <a:pt x="133" y="49"/>
                  </a:lnTo>
                  <a:lnTo>
                    <a:pt x="130" y="46"/>
                  </a:lnTo>
                  <a:lnTo>
                    <a:pt x="129" y="47"/>
                  </a:lnTo>
                  <a:lnTo>
                    <a:pt x="128" y="48"/>
                  </a:lnTo>
                  <a:lnTo>
                    <a:pt x="126" y="48"/>
                  </a:lnTo>
                  <a:lnTo>
                    <a:pt x="126" y="46"/>
                  </a:lnTo>
                  <a:lnTo>
                    <a:pt x="125" y="46"/>
                  </a:lnTo>
                  <a:lnTo>
                    <a:pt x="124" y="44"/>
                  </a:lnTo>
                  <a:lnTo>
                    <a:pt x="123" y="44"/>
                  </a:lnTo>
                  <a:lnTo>
                    <a:pt x="120" y="43"/>
                  </a:lnTo>
                  <a:lnTo>
                    <a:pt x="119" y="44"/>
                  </a:lnTo>
                  <a:lnTo>
                    <a:pt x="117" y="44"/>
                  </a:lnTo>
                  <a:lnTo>
                    <a:pt x="117" y="42"/>
                  </a:lnTo>
                  <a:lnTo>
                    <a:pt x="116" y="43"/>
                  </a:lnTo>
                  <a:lnTo>
                    <a:pt x="115" y="43"/>
                  </a:lnTo>
                  <a:lnTo>
                    <a:pt x="113" y="42"/>
                  </a:lnTo>
                  <a:lnTo>
                    <a:pt x="109" y="42"/>
                  </a:lnTo>
                  <a:lnTo>
                    <a:pt x="109" y="41"/>
                  </a:lnTo>
                  <a:lnTo>
                    <a:pt x="108" y="40"/>
                  </a:lnTo>
                  <a:lnTo>
                    <a:pt x="108" y="39"/>
                  </a:lnTo>
                  <a:lnTo>
                    <a:pt x="106" y="38"/>
                  </a:lnTo>
                  <a:lnTo>
                    <a:pt x="105" y="39"/>
                  </a:lnTo>
                  <a:lnTo>
                    <a:pt x="103" y="39"/>
                  </a:lnTo>
                  <a:lnTo>
                    <a:pt x="102" y="38"/>
                  </a:lnTo>
                  <a:lnTo>
                    <a:pt x="100" y="36"/>
                  </a:lnTo>
                  <a:lnTo>
                    <a:pt x="99" y="35"/>
                  </a:lnTo>
                  <a:lnTo>
                    <a:pt x="98" y="35"/>
                  </a:lnTo>
                  <a:lnTo>
                    <a:pt x="99" y="2"/>
                  </a:lnTo>
                  <a:lnTo>
                    <a:pt x="58" y="0"/>
                  </a:lnTo>
                  <a:lnTo>
                    <a:pt x="57" y="0"/>
                  </a:lnTo>
                  <a:lnTo>
                    <a:pt x="51" y="76"/>
                  </a:lnTo>
                  <a:lnTo>
                    <a:pt x="0" y="72"/>
                  </a:lnTo>
                  <a:lnTo>
                    <a:pt x="1" y="73"/>
                  </a:lnTo>
                  <a:lnTo>
                    <a:pt x="0" y="74"/>
                  </a:lnTo>
                  <a:lnTo>
                    <a:pt x="1" y="75"/>
                  </a:lnTo>
                  <a:lnTo>
                    <a:pt x="3" y="77"/>
                  </a:lnTo>
                  <a:lnTo>
                    <a:pt x="4" y="79"/>
                  </a:lnTo>
                  <a:lnTo>
                    <a:pt x="5" y="81"/>
                  </a:lnTo>
                  <a:lnTo>
                    <a:pt x="8" y="83"/>
                  </a:lnTo>
                  <a:lnTo>
                    <a:pt x="16" y="92"/>
                  </a:lnTo>
                  <a:lnTo>
                    <a:pt x="22" y="98"/>
                  </a:lnTo>
                  <a:lnTo>
                    <a:pt x="23" y="99"/>
                  </a:lnTo>
                  <a:lnTo>
                    <a:pt x="23" y="100"/>
                  </a:lnTo>
                  <a:lnTo>
                    <a:pt x="23" y="101"/>
                  </a:lnTo>
                  <a:lnTo>
                    <a:pt x="24" y="102"/>
                  </a:lnTo>
                  <a:lnTo>
                    <a:pt x="25" y="104"/>
                  </a:lnTo>
                  <a:lnTo>
                    <a:pt x="25" y="110"/>
                  </a:lnTo>
                  <a:lnTo>
                    <a:pt x="25" y="112"/>
                  </a:lnTo>
                  <a:lnTo>
                    <a:pt x="28" y="115"/>
                  </a:lnTo>
                  <a:lnTo>
                    <a:pt x="38" y="123"/>
                  </a:lnTo>
                  <a:lnTo>
                    <a:pt x="45" y="127"/>
                  </a:lnTo>
                  <a:lnTo>
                    <a:pt x="46" y="127"/>
                  </a:lnTo>
                  <a:lnTo>
                    <a:pt x="48" y="127"/>
                  </a:lnTo>
                  <a:lnTo>
                    <a:pt x="49" y="125"/>
                  </a:lnTo>
                  <a:lnTo>
                    <a:pt x="50" y="124"/>
                  </a:lnTo>
                  <a:lnTo>
                    <a:pt x="53" y="117"/>
                  </a:lnTo>
                  <a:lnTo>
                    <a:pt x="55" y="115"/>
                  </a:lnTo>
                  <a:lnTo>
                    <a:pt x="56" y="114"/>
                  </a:lnTo>
                  <a:lnTo>
                    <a:pt x="58" y="115"/>
                  </a:lnTo>
                  <a:lnTo>
                    <a:pt x="59" y="115"/>
                  </a:lnTo>
                  <a:lnTo>
                    <a:pt x="59" y="114"/>
                  </a:lnTo>
                  <a:lnTo>
                    <a:pt x="60" y="113"/>
                  </a:lnTo>
                  <a:lnTo>
                    <a:pt x="61" y="114"/>
                  </a:lnTo>
                  <a:lnTo>
                    <a:pt x="62" y="114"/>
                  </a:lnTo>
                  <a:lnTo>
                    <a:pt x="66" y="115"/>
                  </a:lnTo>
                  <a:lnTo>
                    <a:pt x="67" y="115"/>
                  </a:lnTo>
                  <a:lnTo>
                    <a:pt x="70" y="116"/>
                  </a:lnTo>
                  <a:lnTo>
                    <a:pt x="71" y="116"/>
                  </a:lnTo>
                  <a:lnTo>
                    <a:pt x="74" y="117"/>
                  </a:lnTo>
                  <a:lnTo>
                    <a:pt x="75" y="119"/>
                  </a:lnTo>
                  <a:lnTo>
                    <a:pt x="75" y="120"/>
                  </a:lnTo>
                  <a:lnTo>
                    <a:pt x="76" y="120"/>
                  </a:lnTo>
                  <a:lnTo>
                    <a:pt x="77" y="121"/>
                  </a:lnTo>
                  <a:lnTo>
                    <a:pt x="79" y="123"/>
                  </a:lnTo>
                  <a:lnTo>
                    <a:pt x="82" y="126"/>
                  </a:lnTo>
                  <a:lnTo>
                    <a:pt x="83" y="128"/>
                  </a:lnTo>
                  <a:lnTo>
                    <a:pt x="83" y="129"/>
                  </a:lnTo>
                  <a:lnTo>
                    <a:pt x="88" y="140"/>
                  </a:lnTo>
                  <a:lnTo>
                    <a:pt x="89" y="142"/>
                  </a:lnTo>
                  <a:lnTo>
                    <a:pt x="93" y="147"/>
                  </a:lnTo>
                  <a:lnTo>
                    <a:pt x="94" y="149"/>
                  </a:lnTo>
                  <a:lnTo>
                    <a:pt x="97" y="152"/>
                  </a:lnTo>
                  <a:lnTo>
                    <a:pt x="98" y="153"/>
                  </a:lnTo>
                  <a:lnTo>
                    <a:pt x="99" y="154"/>
                  </a:lnTo>
                  <a:lnTo>
                    <a:pt x="100" y="155"/>
                  </a:lnTo>
                  <a:lnTo>
                    <a:pt x="100" y="159"/>
                  </a:lnTo>
                  <a:lnTo>
                    <a:pt x="101" y="160"/>
                  </a:lnTo>
                  <a:lnTo>
                    <a:pt x="101" y="164"/>
                  </a:lnTo>
                  <a:lnTo>
                    <a:pt x="102" y="165"/>
                  </a:lnTo>
                  <a:lnTo>
                    <a:pt x="105" y="172"/>
                  </a:lnTo>
                  <a:lnTo>
                    <a:pt x="106" y="174"/>
                  </a:lnTo>
                  <a:lnTo>
                    <a:pt x="108" y="174"/>
                  </a:lnTo>
                  <a:lnTo>
                    <a:pt x="111" y="176"/>
                  </a:lnTo>
                  <a:lnTo>
                    <a:pt x="114" y="177"/>
                  </a:lnTo>
                  <a:lnTo>
                    <a:pt x="119" y="180"/>
                  </a:lnTo>
                  <a:lnTo>
                    <a:pt x="125" y="181"/>
                  </a:lnTo>
                  <a:lnTo>
                    <a:pt x="126" y="181"/>
                  </a:lnTo>
                  <a:lnTo>
                    <a:pt x="130" y="183"/>
                  </a:lnTo>
                  <a:lnTo>
                    <a:pt x="132" y="184"/>
                  </a:lnTo>
                  <a:lnTo>
                    <a:pt x="133" y="182"/>
                  </a:lnTo>
                  <a:lnTo>
                    <a:pt x="135" y="182"/>
                  </a:lnTo>
                  <a:lnTo>
                    <a:pt x="135" y="181"/>
                  </a:lnTo>
                  <a:lnTo>
                    <a:pt x="134" y="180"/>
                  </a:lnTo>
                  <a:lnTo>
                    <a:pt x="133" y="178"/>
                  </a:lnTo>
                  <a:lnTo>
                    <a:pt x="130" y="170"/>
                  </a:lnTo>
                  <a:lnTo>
                    <a:pt x="129" y="167"/>
                  </a:lnTo>
                  <a:lnTo>
                    <a:pt x="131" y="162"/>
                  </a:lnTo>
                  <a:lnTo>
                    <a:pt x="131" y="160"/>
                  </a:lnTo>
                  <a:lnTo>
                    <a:pt x="130" y="160"/>
                  </a:lnTo>
                  <a:lnTo>
                    <a:pt x="130" y="159"/>
                  </a:lnTo>
                  <a:lnTo>
                    <a:pt x="132" y="158"/>
                  </a:lnTo>
                  <a:lnTo>
                    <a:pt x="133" y="153"/>
                  </a:lnTo>
                  <a:lnTo>
                    <a:pt x="132" y="153"/>
                  </a:lnTo>
                  <a:lnTo>
                    <a:pt x="132" y="151"/>
                  </a:lnTo>
                  <a:lnTo>
                    <a:pt x="133" y="150"/>
                  </a:lnTo>
                  <a:lnTo>
                    <a:pt x="134" y="151"/>
                  </a:lnTo>
                  <a:lnTo>
                    <a:pt x="137" y="149"/>
                  </a:lnTo>
                  <a:lnTo>
                    <a:pt x="137" y="147"/>
                  </a:lnTo>
                  <a:lnTo>
                    <a:pt x="136" y="146"/>
                  </a:lnTo>
                  <a:lnTo>
                    <a:pt x="137" y="145"/>
                  </a:lnTo>
                  <a:lnTo>
                    <a:pt x="138" y="145"/>
                  </a:lnTo>
                  <a:lnTo>
                    <a:pt x="138" y="144"/>
                  </a:lnTo>
                  <a:lnTo>
                    <a:pt x="139" y="145"/>
                  </a:lnTo>
                  <a:lnTo>
                    <a:pt x="140" y="145"/>
                  </a:lnTo>
                  <a:lnTo>
                    <a:pt x="141" y="144"/>
                  </a:lnTo>
                  <a:lnTo>
                    <a:pt x="141" y="142"/>
                  </a:lnTo>
                  <a:lnTo>
                    <a:pt x="142" y="141"/>
                  </a:lnTo>
                  <a:lnTo>
                    <a:pt x="142" y="142"/>
                  </a:lnTo>
                  <a:lnTo>
                    <a:pt x="143" y="142"/>
                  </a:lnTo>
                  <a:lnTo>
                    <a:pt x="146" y="141"/>
                  </a:lnTo>
                  <a:lnTo>
                    <a:pt x="147" y="141"/>
                  </a:lnTo>
                  <a:lnTo>
                    <a:pt x="147" y="140"/>
                  </a:lnTo>
                  <a:lnTo>
                    <a:pt x="145" y="139"/>
                  </a:lnTo>
                  <a:lnTo>
                    <a:pt x="145" y="138"/>
                  </a:lnTo>
                  <a:lnTo>
                    <a:pt x="148" y="137"/>
                  </a:lnTo>
                  <a:lnTo>
                    <a:pt x="149" y="136"/>
                  </a:lnTo>
                  <a:lnTo>
                    <a:pt x="150" y="136"/>
                  </a:lnTo>
                  <a:lnTo>
                    <a:pt x="149" y="137"/>
                  </a:lnTo>
                  <a:lnTo>
                    <a:pt x="150" y="138"/>
                  </a:lnTo>
                  <a:lnTo>
                    <a:pt x="151" y="137"/>
                  </a:lnTo>
                  <a:lnTo>
                    <a:pt x="156" y="135"/>
                  </a:lnTo>
                  <a:lnTo>
                    <a:pt x="165" y="130"/>
                  </a:lnTo>
                  <a:lnTo>
                    <a:pt x="165" y="128"/>
                  </a:lnTo>
                  <a:lnTo>
                    <a:pt x="169" y="124"/>
                  </a:lnTo>
                  <a:lnTo>
                    <a:pt x="168" y="121"/>
                  </a:lnTo>
                  <a:lnTo>
                    <a:pt x="168" y="119"/>
                  </a:lnTo>
                  <a:lnTo>
                    <a:pt x="171" y="118"/>
                  </a:lnTo>
                  <a:lnTo>
                    <a:pt x="171" y="120"/>
                  </a:lnTo>
                  <a:lnTo>
                    <a:pt x="171" y="121"/>
                  </a:lnTo>
                  <a:lnTo>
                    <a:pt x="174" y="121"/>
                  </a:lnTo>
                  <a:lnTo>
                    <a:pt x="175" y="122"/>
                  </a:lnTo>
                  <a:lnTo>
                    <a:pt x="181" y="119"/>
                  </a:lnTo>
                  <a:lnTo>
                    <a:pt x="185" y="119"/>
                  </a:lnTo>
                  <a:lnTo>
                    <a:pt x="184" y="118"/>
                  </a:lnTo>
                  <a:lnTo>
                    <a:pt x="184" y="117"/>
                  </a:lnTo>
                  <a:lnTo>
                    <a:pt x="184" y="116"/>
                  </a:lnTo>
                  <a:lnTo>
                    <a:pt x="184" y="115"/>
                  </a:lnTo>
                  <a:lnTo>
                    <a:pt x="185" y="114"/>
                  </a:lnTo>
                  <a:lnTo>
                    <a:pt x="187" y="110"/>
                  </a:lnTo>
                  <a:lnTo>
                    <a:pt x="186" y="108"/>
                  </a:lnTo>
                  <a:lnTo>
                    <a:pt x="186" y="107"/>
                  </a:lnTo>
                  <a:lnTo>
                    <a:pt x="186" y="106"/>
                  </a:lnTo>
                  <a:lnTo>
                    <a:pt x="186" y="105"/>
                  </a:lnTo>
                  <a:lnTo>
                    <a:pt x="186" y="103"/>
                  </a:lnTo>
                  <a:lnTo>
                    <a:pt x="187" y="102"/>
                  </a:lnTo>
                  <a:lnTo>
                    <a:pt x="188" y="101"/>
                  </a:lnTo>
                  <a:lnTo>
                    <a:pt x="189" y="98"/>
                  </a:lnTo>
                  <a:lnTo>
                    <a:pt x="189" y="96"/>
                  </a:lnTo>
                  <a:lnTo>
                    <a:pt x="188" y="93"/>
                  </a:lnTo>
                  <a:lnTo>
                    <a:pt x="187" y="91"/>
                  </a:lnTo>
                  <a:lnTo>
                    <a:pt x="186" y="91"/>
                  </a:lnTo>
                  <a:lnTo>
                    <a:pt x="187" y="90"/>
                  </a:lnTo>
                  <a:lnTo>
                    <a:pt x="186" y="89"/>
                  </a:lnTo>
                  <a:lnTo>
                    <a:pt x="185" y="88"/>
                  </a:lnTo>
                  <a:lnTo>
                    <a:pt x="184" y="87"/>
                  </a:lnTo>
                  <a:lnTo>
                    <a:pt x="184" y="86"/>
                  </a:lnTo>
                  <a:lnTo>
                    <a:pt x="185" y="85"/>
                  </a:lnTo>
                  <a:lnTo>
                    <a:pt x="184" y="82"/>
                  </a:lnTo>
                  <a:lnTo>
                    <a:pt x="181" y="80"/>
                  </a:lnTo>
                  <a:lnTo>
                    <a:pt x="181" y="79"/>
                  </a:lnTo>
                  <a:lnTo>
                    <a:pt x="180" y="62"/>
                  </a:lnTo>
                  <a:lnTo>
                    <a:pt x="180" y="53"/>
                  </a:lnTo>
                  <a:lnTo>
                    <a:pt x="178" y="52"/>
                  </a:lnTo>
                  <a:lnTo>
                    <a:pt x="176" y="53"/>
                  </a:lnTo>
                  <a:lnTo>
                    <a:pt x="174" y="51"/>
                  </a:lnTo>
                  <a:close/>
                </a:path>
              </a:pathLst>
            </a:custGeom>
            <a:pattFill prst="pct20">
              <a:fgClr>
                <a:schemeClr val="tx2"/>
              </a:fgClr>
              <a:bgClr>
                <a:srgbClr val="AA1202"/>
              </a:bgClr>
            </a:pattFill>
            <a:ln w="9525">
              <a:solidFill>
                <a:schemeClr val="tx1"/>
              </a:solidFill>
              <a:miter lim="800000"/>
              <a:headEnd/>
              <a:tailEnd/>
            </a:ln>
          </p:spPr>
          <p:txBody>
            <a:bodyPr wrap="none" anchor="ctr"/>
            <a:lstStyle/>
            <a:p>
              <a:endParaRPr lang="en-US"/>
            </a:p>
          </p:txBody>
        </p:sp>
        <p:sp>
          <p:nvSpPr>
            <p:cNvPr id="32879" name="Freeform 18"/>
            <p:cNvSpPr>
              <a:spLocks/>
            </p:cNvSpPr>
            <p:nvPr/>
          </p:nvSpPr>
          <p:spPr bwMode="auto">
            <a:xfrm>
              <a:off x="6942138" y="2306638"/>
              <a:ext cx="828675" cy="603250"/>
            </a:xfrm>
            <a:custGeom>
              <a:avLst/>
              <a:gdLst>
                <a:gd name="T0" fmla="*/ 2147483647 w 102"/>
                <a:gd name="T1" fmla="*/ 2147483647 h 78"/>
                <a:gd name="T2" fmla="*/ 2147483647 w 102"/>
                <a:gd name="T3" fmla="*/ 2147483647 h 78"/>
                <a:gd name="T4" fmla="*/ 2147483647 w 102"/>
                <a:gd name="T5" fmla="*/ 2147483647 h 78"/>
                <a:gd name="T6" fmla="*/ 2147483647 w 102"/>
                <a:gd name="T7" fmla="*/ 2147483647 h 78"/>
                <a:gd name="T8" fmla="*/ 2147483647 w 102"/>
                <a:gd name="T9" fmla="*/ 2147483647 h 78"/>
                <a:gd name="T10" fmla="*/ 2147483647 w 102"/>
                <a:gd name="T11" fmla="*/ 2147483647 h 78"/>
                <a:gd name="T12" fmla="*/ 2147483647 w 102"/>
                <a:gd name="T13" fmla="*/ 2147483647 h 78"/>
                <a:gd name="T14" fmla="*/ 2147483647 w 102"/>
                <a:gd name="T15" fmla="*/ 2147483647 h 78"/>
                <a:gd name="T16" fmla="*/ 2147483647 w 102"/>
                <a:gd name="T17" fmla="*/ 2147483647 h 78"/>
                <a:gd name="T18" fmla="*/ 2147483647 w 102"/>
                <a:gd name="T19" fmla="*/ 2147483647 h 78"/>
                <a:gd name="T20" fmla="*/ 2147483647 w 102"/>
                <a:gd name="T21" fmla="*/ 2147483647 h 78"/>
                <a:gd name="T22" fmla="*/ 2147483647 w 102"/>
                <a:gd name="T23" fmla="*/ 2147483647 h 78"/>
                <a:gd name="T24" fmla="*/ 2147483647 w 102"/>
                <a:gd name="T25" fmla="*/ 2147483647 h 78"/>
                <a:gd name="T26" fmla="*/ 2147483647 w 102"/>
                <a:gd name="T27" fmla="*/ 2147483647 h 78"/>
                <a:gd name="T28" fmla="*/ 2147483647 w 102"/>
                <a:gd name="T29" fmla="*/ 2147483647 h 78"/>
                <a:gd name="T30" fmla="*/ 2147483647 w 102"/>
                <a:gd name="T31" fmla="*/ 2147483647 h 78"/>
                <a:gd name="T32" fmla="*/ 2147483647 w 102"/>
                <a:gd name="T33" fmla="*/ 2147483647 h 78"/>
                <a:gd name="T34" fmla="*/ 2147483647 w 102"/>
                <a:gd name="T35" fmla="*/ 2147483647 h 78"/>
                <a:gd name="T36" fmla="*/ 2147483647 w 102"/>
                <a:gd name="T37" fmla="*/ 2147483647 h 78"/>
                <a:gd name="T38" fmla="*/ 2147483647 w 102"/>
                <a:gd name="T39" fmla="*/ 2147483647 h 78"/>
                <a:gd name="T40" fmla="*/ 2147483647 w 102"/>
                <a:gd name="T41" fmla="*/ 2033687399 h 78"/>
                <a:gd name="T42" fmla="*/ 2147483647 w 102"/>
                <a:gd name="T43" fmla="*/ 1495356107 h 78"/>
                <a:gd name="T44" fmla="*/ 2147483647 w 102"/>
                <a:gd name="T45" fmla="*/ 1435541572 h 78"/>
                <a:gd name="T46" fmla="*/ 2147483647 w 102"/>
                <a:gd name="T47" fmla="*/ 1256097969 h 78"/>
                <a:gd name="T48" fmla="*/ 2147483647 w 102"/>
                <a:gd name="T49" fmla="*/ 717774653 h 78"/>
                <a:gd name="T50" fmla="*/ 2147483647 w 102"/>
                <a:gd name="T51" fmla="*/ 179443663 h 78"/>
                <a:gd name="T52" fmla="*/ 2147483647 w 102"/>
                <a:gd name="T53" fmla="*/ 0 h 78"/>
                <a:gd name="T54" fmla="*/ 2147483647 w 102"/>
                <a:gd name="T55" fmla="*/ 239258198 h 78"/>
                <a:gd name="T56" fmla="*/ 2147483647 w 102"/>
                <a:gd name="T57" fmla="*/ 837403722 h 78"/>
                <a:gd name="T58" fmla="*/ 2147483647 w 102"/>
                <a:gd name="T59" fmla="*/ 1076662101 h 78"/>
                <a:gd name="T60" fmla="*/ 2147483647 w 102"/>
                <a:gd name="T61" fmla="*/ 1375727038 h 78"/>
                <a:gd name="T62" fmla="*/ 2147483647 w 102"/>
                <a:gd name="T63" fmla="*/ 1495356107 h 78"/>
                <a:gd name="T64" fmla="*/ 2147483647 w 102"/>
                <a:gd name="T65" fmla="*/ 1614985175 h 78"/>
                <a:gd name="T66" fmla="*/ 2147483647 w 102"/>
                <a:gd name="T67" fmla="*/ 1914057847 h 78"/>
                <a:gd name="T68" fmla="*/ 1980110704 w 102"/>
                <a:gd name="T69" fmla="*/ 2147483647 h 78"/>
                <a:gd name="T70" fmla="*/ 1254069757 w 102"/>
                <a:gd name="T71" fmla="*/ 2147483647 h 78"/>
                <a:gd name="T72" fmla="*/ 594030063 w 102"/>
                <a:gd name="T73" fmla="*/ 2147483647 h 78"/>
                <a:gd name="T74" fmla="*/ 396025416 w 102"/>
                <a:gd name="T75" fmla="*/ 2147483647 h 78"/>
                <a:gd name="T76" fmla="*/ 594030063 w 102"/>
                <a:gd name="T77" fmla="*/ 2147483647 h 78"/>
                <a:gd name="T78" fmla="*/ 132011169 w 102"/>
                <a:gd name="T79" fmla="*/ 2147483647 h 78"/>
                <a:gd name="T80" fmla="*/ 2147483647 w 102"/>
                <a:gd name="T81" fmla="*/ 2147483647 h 78"/>
                <a:gd name="T82" fmla="*/ 2147483647 w 102"/>
                <a:gd name="T83" fmla="*/ 2147483647 h 78"/>
                <a:gd name="T84" fmla="*/ 2147483647 w 102"/>
                <a:gd name="T85" fmla="*/ 2147483647 h 78"/>
                <a:gd name="T86" fmla="*/ 2147483647 w 102"/>
                <a:gd name="T87" fmla="*/ 2147483647 h 78"/>
                <a:gd name="T88" fmla="*/ 2147483647 w 102"/>
                <a:gd name="T89" fmla="*/ 2147483647 h 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
                <a:gd name="T136" fmla="*/ 0 h 78"/>
                <a:gd name="T137" fmla="*/ 102 w 102"/>
                <a:gd name="T138" fmla="*/ 78 h 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 h="78">
                  <a:moveTo>
                    <a:pt x="66" y="64"/>
                  </a:moveTo>
                  <a:lnTo>
                    <a:pt x="77" y="68"/>
                  </a:lnTo>
                  <a:lnTo>
                    <a:pt x="78" y="70"/>
                  </a:lnTo>
                  <a:lnTo>
                    <a:pt x="77" y="71"/>
                  </a:lnTo>
                  <a:lnTo>
                    <a:pt x="77" y="72"/>
                  </a:lnTo>
                  <a:lnTo>
                    <a:pt x="76" y="73"/>
                  </a:lnTo>
                  <a:lnTo>
                    <a:pt x="76" y="75"/>
                  </a:lnTo>
                  <a:lnTo>
                    <a:pt x="75" y="75"/>
                  </a:lnTo>
                  <a:lnTo>
                    <a:pt x="74" y="77"/>
                  </a:lnTo>
                  <a:lnTo>
                    <a:pt x="74" y="78"/>
                  </a:lnTo>
                  <a:lnTo>
                    <a:pt x="75" y="78"/>
                  </a:lnTo>
                  <a:lnTo>
                    <a:pt x="75" y="77"/>
                  </a:lnTo>
                  <a:lnTo>
                    <a:pt x="77" y="76"/>
                  </a:lnTo>
                  <a:lnTo>
                    <a:pt x="78" y="76"/>
                  </a:lnTo>
                  <a:lnTo>
                    <a:pt x="81" y="76"/>
                  </a:lnTo>
                  <a:lnTo>
                    <a:pt x="81" y="75"/>
                  </a:lnTo>
                  <a:lnTo>
                    <a:pt x="84" y="75"/>
                  </a:lnTo>
                  <a:lnTo>
                    <a:pt x="86" y="74"/>
                  </a:lnTo>
                  <a:lnTo>
                    <a:pt x="87" y="73"/>
                  </a:lnTo>
                  <a:lnTo>
                    <a:pt x="88" y="72"/>
                  </a:lnTo>
                  <a:lnTo>
                    <a:pt x="94" y="67"/>
                  </a:lnTo>
                  <a:lnTo>
                    <a:pt x="96" y="66"/>
                  </a:lnTo>
                  <a:lnTo>
                    <a:pt x="97" y="65"/>
                  </a:lnTo>
                  <a:lnTo>
                    <a:pt x="98" y="65"/>
                  </a:lnTo>
                  <a:lnTo>
                    <a:pt x="99" y="64"/>
                  </a:lnTo>
                  <a:lnTo>
                    <a:pt x="100" y="63"/>
                  </a:lnTo>
                  <a:lnTo>
                    <a:pt x="101" y="63"/>
                  </a:lnTo>
                  <a:lnTo>
                    <a:pt x="102" y="61"/>
                  </a:lnTo>
                  <a:lnTo>
                    <a:pt x="100" y="62"/>
                  </a:lnTo>
                  <a:lnTo>
                    <a:pt x="99" y="62"/>
                  </a:lnTo>
                  <a:lnTo>
                    <a:pt x="97" y="63"/>
                  </a:lnTo>
                  <a:lnTo>
                    <a:pt x="97" y="64"/>
                  </a:lnTo>
                  <a:lnTo>
                    <a:pt x="96" y="65"/>
                  </a:lnTo>
                  <a:lnTo>
                    <a:pt x="95" y="66"/>
                  </a:lnTo>
                  <a:lnTo>
                    <a:pt x="94" y="65"/>
                  </a:lnTo>
                  <a:lnTo>
                    <a:pt x="95" y="64"/>
                  </a:lnTo>
                  <a:lnTo>
                    <a:pt x="96" y="63"/>
                  </a:lnTo>
                  <a:lnTo>
                    <a:pt x="97" y="61"/>
                  </a:lnTo>
                  <a:lnTo>
                    <a:pt x="97" y="60"/>
                  </a:lnTo>
                  <a:lnTo>
                    <a:pt x="96" y="61"/>
                  </a:lnTo>
                  <a:lnTo>
                    <a:pt x="95" y="62"/>
                  </a:lnTo>
                  <a:lnTo>
                    <a:pt x="94" y="63"/>
                  </a:lnTo>
                  <a:lnTo>
                    <a:pt x="91" y="65"/>
                  </a:lnTo>
                  <a:lnTo>
                    <a:pt x="86" y="67"/>
                  </a:lnTo>
                  <a:lnTo>
                    <a:pt x="83" y="69"/>
                  </a:lnTo>
                  <a:lnTo>
                    <a:pt x="81" y="70"/>
                  </a:lnTo>
                  <a:lnTo>
                    <a:pt x="80" y="72"/>
                  </a:lnTo>
                  <a:lnTo>
                    <a:pt x="79" y="71"/>
                  </a:lnTo>
                  <a:lnTo>
                    <a:pt x="79" y="70"/>
                  </a:lnTo>
                  <a:lnTo>
                    <a:pt x="79" y="68"/>
                  </a:lnTo>
                  <a:lnTo>
                    <a:pt x="81" y="67"/>
                  </a:lnTo>
                  <a:lnTo>
                    <a:pt x="79" y="66"/>
                  </a:lnTo>
                  <a:lnTo>
                    <a:pt x="81" y="64"/>
                  </a:lnTo>
                  <a:lnTo>
                    <a:pt x="81" y="63"/>
                  </a:lnTo>
                  <a:lnTo>
                    <a:pt x="81" y="62"/>
                  </a:lnTo>
                  <a:lnTo>
                    <a:pt x="79" y="49"/>
                  </a:lnTo>
                  <a:lnTo>
                    <a:pt x="78" y="49"/>
                  </a:lnTo>
                  <a:lnTo>
                    <a:pt x="78" y="37"/>
                  </a:lnTo>
                  <a:lnTo>
                    <a:pt x="77" y="34"/>
                  </a:lnTo>
                  <a:lnTo>
                    <a:pt x="76" y="32"/>
                  </a:lnTo>
                  <a:lnTo>
                    <a:pt x="76" y="29"/>
                  </a:lnTo>
                  <a:lnTo>
                    <a:pt x="75" y="25"/>
                  </a:lnTo>
                  <a:lnTo>
                    <a:pt x="74" y="23"/>
                  </a:lnTo>
                  <a:lnTo>
                    <a:pt x="73" y="23"/>
                  </a:lnTo>
                  <a:lnTo>
                    <a:pt x="74" y="24"/>
                  </a:lnTo>
                  <a:lnTo>
                    <a:pt x="73" y="24"/>
                  </a:lnTo>
                  <a:lnTo>
                    <a:pt x="73" y="23"/>
                  </a:lnTo>
                  <a:lnTo>
                    <a:pt x="73" y="21"/>
                  </a:lnTo>
                  <a:lnTo>
                    <a:pt x="71" y="16"/>
                  </a:lnTo>
                  <a:lnTo>
                    <a:pt x="71" y="14"/>
                  </a:lnTo>
                  <a:lnTo>
                    <a:pt x="72" y="12"/>
                  </a:lnTo>
                  <a:lnTo>
                    <a:pt x="71" y="9"/>
                  </a:lnTo>
                  <a:lnTo>
                    <a:pt x="69" y="4"/>
                  </a:lnTo>
                  <a:lnTo>
                    <a:pt x="69" y="3"/>
                  </a:lnTo>
                  <a:lnTo>
                    <a:pt x="68" y="3"/>
                  </a:lnTo>
                  <a:lnTo>
                    <a:pt x="69" y="2"/>
                  </a:lnTo>
                  <a:lnTo>
                    <a:pt x="68" y="0"/>
                  </a:lnTo>
                  <a:lnTo>
                    <a:pt x="52" y="4"/>
                  </a:lnTo>
                  <a:lnTo>
                    <a:pt x="51" y="4"/>
                  </a:lnTo>
                  <a:lnTo>
                    <a:pt x="50" y="5"/>
                  </a:lnTo>
                  <a:lnTo>
                    <a:pt x="46" y="9"/>
                  </a:lnTo>
                  <a:lnTo>
                    <a:pt x="42" y="14"/>
                  </a:lnTo>
                  <a:lnTo>
                    <a:pt x="41" y="15"/>
                  </a:lnTo>
                  <a:lnTo>
                    <a:pt x="42" y="16"/>
                  </a:lnTo>
                  <a:lnTo>
                    <a:pt x="41" y="18"/>
                  </a:lnTo>
                  <a:lnTo>
                    <a:pt x="40" y="19"/>
                  </a:lnTo>
                  <a:lnTo>
                    <a:pt x="36" y="22"/>
                  </a:lnTo>
                  <a:lnTo>
                    <a:pt x="36" y="23"/>
                  </a:lnTo>
                  <a:lnTo>
                    <a:pt x="36" y="25"/>
                  </a:lnTo>
                  <a:lnTo>
                    <a:pt x="37" y="25"/>
                  </a:lnTo>
                  <a:lnTo>
                    <a:pt x="38" y="25"/>
                  </a:lnTo>
                  <a:lnTo>
                    <a:pt x="39" y="26"/>
                  </a:lnTo>
                  <a:lnTo>
                    <a:pt x="38" y="27"/>
                  </a:lnTo>
                  <a:lnTo>
                    <a:pt x="38" y="29"/>
                  </a:lnTo>
                  <a:lnTo>
                    <a:pt x="39" y="30"/>
                  </a:lnTo>
                  <a:lnTo>
                    <a:pt x="39" y="32"/>
                  </a:lnTo>
                  <a:lnTo>
                    <a:pt x="36" y="34"/>
                  </a:lnTo>
                  <a:lnTo>
                    <a:pt x="33" y="38"/>
                  </a:lnTo>
                  <a:lnTo>
                    <a:pt x="30" y="39"/>
                  </a:lnTo>
                  <a:lnTo>
                    <a:pt x="23" y="40"/>
                  </a:lnTo>
                  <a:lnTo>
                    <a:pt x="21" y="39"/>
                  </a:lnTo>
                  <a:lnTo>
                    <a:pt x="19" y="39"/>
                  </a:lnTo>
                  <a:lnTo>
                    <a:pt x="16" y="39"/>
                  </a:lnTo>
                  <a:lnTo>
                    <a:pt x="13" y="40"/>
                  </a:lnTo>
                  <a:lnTo>
                    <a:pt x="9" y="42"/>
                  </a:lnTo>
                  <a:lnTo>
                    <a:pt x="7" y="43"/>
                  </a:lnTo>
                  <a:lnTo>
                    <a:pt x="6" y="45"/>
                  </a:lnTo>
                  <a:lnTo>
                    <a:pt x="6" y="46"/>
                  </a:lnTo>
                  <a:lnTo>
                    <a:pt x="9" y="50"/>
                  </a:lnTo>
                  <a:lnTo>
                    <a:pt x="10" y="51"/>
                  </a:lnTo>
                  <a:lnTo>
                    <a:pt x="9" y="52"/>
                  </a:lnTo>
                  <a:lnTo>
                    <a:pt x="8" y="53"/>
                  </a:lnTo>
                  <a:lnTo>
                    <a:pt x="7" y="55"/>
                  </a:lnTo>
                  <a:lnTo>
                    <a:pt x="2" y="60"/>
                  </a:lnTo>
                  <a:lnTo>
                    <a:pt x="0" y="62"/>
                  </a:lnTo>
                  <a:lnTo>
                    <a:pt x="1" y="66"/>
                  </a:lnTo>
                  <a:lnTo>
                    <a:pt x="56" y="55"/>
                  </a:lnTo>
                  <a:lnTo>
                    <a:pt x="57" y="56"/>
                  </a:lnTo>
                  <a:lnTo>
                    <a:pt x="57" y="57"/>
                  </a:lnTo>
                  <a:lnTo>
                    <a:pt x="58" y="57"/>
                  </a:lnTo>
                  <a:lnTo>
                    <a:pt x="58" y="58"/>
                  </a:lnTo>
                  <a:lnTo>
                    <a:pt x="59" y="58"/>
                  </a:lnTo>
                  <a:lnTo>
                    <a:pt x="61" y="61"/>
                  </a:lnTo>
                  <a:lnTo>
                    <a:pt x="61" y="62"/>
                  </a:lnTo>
                  <a:lnTo>
                    <a:pt x="62" y="63"/>
                  </a:lnTo>
                  <a:lnTo>
                    <a:pt x="65" y="64"/>
                  </a:lnTo>
                  <a:lnTo>
                    <a:pt x="66" y="64"/>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880" name="Freeform 19"/>
            <p:cNvSpPr>
              <a:spLocks/>
            </p:cNvSpPr>
            <p:nvPr/>
          </p:nvSpPr>
          <p:spPr bwMode="auto">
            <a:xfrm>
              <a:off x="7494588" y="2266950"/>
              <a:ext cx="187325" cy="325438"/>
            </a:xfrm>
            <a:custGeom>
              <a:avLst/>
              <a:gdLst>
                <a:gd name="T0" fmla="*/ 0 w 23"/>
                <a:gd name="T1" fmla="*/ 300201070 h 42"/>
                <a:gd name="T2" fmla="*/ 66337478 w 23"/>
                <a:gd name="T3" fmla="*/ 420279900 h 42"/>
                <a:gd name="T4" fmla="*/ 0 w 23"/>
                <a:gd name="T5" fmla="*/ 480315440 h 42"/>
                <a:gd name="T6" fmla="*/ 66337478 w 23"/>
                <a:gd name="T7" fmla="*/ 480315440 h 42"/>
                <a:gd name="T8" fmla="*/ 66337478 w 23"/>
                <a:gd name="T9" fmla="*/ 540358851 h 42"/>
                <a:gd name="T10" fmla="*/ 199004304 w 23"/>
                <a:gd name="T11" fmla="*/ 840552051 h 42"/>
                <a:gd name="T12" fmla="*/ 265333621 w 23"/>
                <a:gd name="T13" fmla="*/ 1020674412 h 42"/>
                <a:gd name="T14" fmla="*/ 199004304 w 23"/>
                <a:gd name="T15" fmla="*/ 1140753242 h 42"/>
                <a:gd name="T16" fmla="*/ 199004304 w 23"/>
                <a:gd name="T17" fmla="*/ 1260832072 h 42"/>
                <a:gd name="T18" fmla="*/ 331671147 w 23"/>
                <a:gd name="T19" fmla="*/ 1561033021 h 42"/>
                <a:gd name="T20" fmla="*/ 331671147 w 23"/>
                <a:gd name="T21" fmla="*/ 1681111851 h 42"/>
                <a:gd name="T22" fmla="*/ 331671147 w 23"/>
                <a:gd name="T23" fmla="*/ 1741147391 h 42"/>
                <a:gd name="T24" fmla="*/ 398000464 w 23"/>
                <a:gd name="T25" fmla="*/ 1741147391 h 42"/>
                <a:gd name="T26" fmla="*/ 331671147 w 23"/>
                <a:gd name="T27" fmla="*/ 1681111851 h 42"/>
                <a:gd name="T28" fmla="*/ 398000464 w 23"/>
                <a:gd name="T29" fmla="*/ 1681111851 h 42"/>
                <a:gd name="T30" fmla="*/ 464337925 w 23"/>
                <a:gd name="T31" fmla="*/ 1801190681 h 42"/>
                <a:gd name="T32" fmla="*/ 530675387 w 23"/>
                <a:gd name="T33" fmla="*/ 2041348825 h 42"/>
                <a:gd name="T34" fmla="*/ 530675387 w 23"/>
                <a:gd name="T35" fmla="*/ 2147483647 h 42"/>
                <a:gd name="T36" fmla="*/ 597004831 w 23"/>
                <a:gd name="T37" fmla="*/ 2147483647 h 42"/>
                <a:gd name="T38" fmla="*/ 663342293 w 23"/>
                <a:gd name="T39" fmla="*/ 2147483647 h 42"/>
                <a:gd name="T40" fmla="*/ 1326676442 w 23"/>
                <a:gd name="T41" fmla="*/ 2147483647 h 42"/>
                <a:gd name="T42" fmla="*/ 1260347125 w 23"/>
                <a:gd name="T43" fmla="*/ 2147483647 h 42"/>
                <a:gd name="T44" fmla="*/ 1194009663 w 23"/>
                <a:gd name="T45" fmla="*/ 2147483647 h 42"/>
                <a:gd name="T46" fmla="*/ 1194009663 w 23"/>
                <a:gd name="T47" fmla="*/ 2147483647 h 42"/>
                <a:gd name="T48" fmla="*/ 1260347125 w 23"/>
                <a:gd name="T49" fmla="*/ 2147483647 h 42"/>
                <a:gd name="T50" fmla="*/ 1194009663 w 23"/>
                <a:gd name="T51" fmla="*/ 2041348825 h 42"/>
                <a:gd name="T52" fmla="*/ 1194009663 w 23"/>
                <a:gd name="T53" fmla="*/ 1621068562 h 42"/>
                <a:gd name="T54" fmla="*/ 1194009663 w 23"/>
                <a:gd name="T55" fmla="*/ 1500989732 h 42"/>
                <a:gd name="T56" fmla="*/ 1260347125 w 23"/>
                <a:gd name="T57" fmla="*/ 1260832072 h 42"/>
                <a:gd name="T58" fmla="*/ 1260347125 w 23"/>
                <a:gd name="T59" fmla="*/ 1140753242 h 42"/>
                <a:gd name="T60" fmla="*/ 1260347125 w 23"/>
                <a:gd name="T61" fmla="*/ 1020674412 h 42"/>
                <a:gd name="T62" fmla="*/ 1260347125 w 23"/>
                <a:gd name="T63" fmla="*/ 900595340 h 42"/>
                <a:gd name="T64" fmla="*/ 1260347125 w 23"/>
                <a:gd name="T65" fmla="*/ 840552051 h 42"/>
                <a:gd name="T66" fmla="*/ 1260347125 w 23"/>
                <a:gd name="T67" fmla="*/ 780516510 h 42"/>
                <a:gd name="T68" fmla="*/ 1459343221 w 23"/>
                <a:gd name="T69" fmla="*/ 660437681 h 42"/>
                <a:gd name="T70" fmla="*/ 1525680682 w 23"/>
                <a:gd name="T71" fmla="*/ 420279900 h 42"/>
                <a:gd name="T72" fmla="*/ 1459343221 w 23"/>
                <a:gd name="T73" fmla="*/ 300201070 h 42"/>
                <a:gd name="T74" fmla="*/ 1459343221 w 23"/>
                <a:gd name="T75" fmla="*/ 180122180 h 42"/>
                <a:gd name="T76" fmla="*/ 1459343221 w 23"/>
                <a:gd name="T77" fmla="*/ 180122180 h 42"/>
                <a:gd name="T78" fmla="*/ 1459343221 w 23"/>
                <a:gd name="T79" fmla="*/ 120078860 h 42"/>
                <a:gd name="T80" fmla="*/ 1393013903 w 23"/>
                <a:gd name="T81" fmla="*/ 0 h 42"/>
                <a:gd name="T82" fmla="*/ 0 w 23"/>
                <a:gd name="T83" fmla="*/ 300201070 h 42"/>
                <a:gd name="T84" fmla="*/ 0 w 23"/>
                <a:gd name="T85" fmla="*/ 300201070 h 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3"/>
                <a:gd name="T130" fmla="*/ 0 h 42"/>
                <a:gd name="T131" fmla="*/ 23 w 23"/>
                <a:gd name="T132" fmla="*/ 42 h 4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3" h="42">
                  <a:moveTo>
                    <a:pt x="0" y="5"/>
                  </a:moveTo>
                  <a:lnTo>
                    <a:pt x="1" y="7"/>
                  </a:lnTo>
                  <a:lnTo>
                    <a:pt x="0" y="8"/>
                  </a:lnTo>
                  <a:lnTo>
                    <a:pt x="1" y="8"/>
                  </a:lnTo>
                  <a:lnTo>
                    <a:pt x="1" y="9"/>
                  </a:lnTo>
                  <a:lnTo>
                    <a:pt x="3" y="14"/>
                  </a:lnTo>
                  <a:lnTo>
                    <a:pt x="4" y="17"/>
                  </a:lnTo>
                  <a:lnTo>
                    <a:pt x="3" y="19"/>
                  </a:lnTo>
                  <a:lnTo>
                    <a:pt x="3" y="21"/>
                  </a:lnTo>
                  <a:lnTo>
                    <a:pt x="5" y="26"/>
                  </a:lnTo>
                  <a:lnTo>
                    <a:pt x="5" y="28"/>
                  </a:lnTo>
                  <a:lnTo>
                    <a:pt x="5" y="29"/>
                  </a:lnTo>
                  <a:lnTo>
                    <a:pt x="6" y="29"/>
                  </a:lnTo>
                  <a:lnTo>
                    <a:pt x="5" y="28"/>
                  </a:lnTo>
                  <a:lnTo>
                    <a:pt x="6" y="28"/>
                  </a:lnTo>
                  <a:lnTo>
                    <a:pt x="7" y="30"/>
                  </a:lnTo>
                  <a:lnTo>
                    <a:pt x="8" y="34"/>
                  </a:lnTo>
                  <a:lnTo>
                    <a:pt x="8" y="37"/>
                  </a:lnTo>
                  <a:lnTo>
                    <a:pt x="9" y="39"/>
                  </a:lnTo>
                  <a:lnTo>
                    <a:pt x="10" y="42"/>
                  </a:lnTo>
                  <a:lnTo>
                    <a:pt x="20" y="40"/>
                  </a:lnTo>
                  <a:lnTo>
                    <a:pt x="19" y="39"/>
                  </a:lnTo>
                  <a:lnTo>
                    <a:pt x="18" y="38"/>
                  </a:lnTo>
                  <a:lnTo>
                    <a:pt x="18" y="37"/>
                  </a:lnTo>
                  <a:lnTo>
                    <a:pt x="19" y="36"/>
                  </a:lnTo>
                  <a:lnTo>
                    <a:pt x="18" y="34"/>
                  </a:lnTo>
                  <a:lnTo>
                    <a:pt x="18" y="27"/>
                  </a:lnTo>
                  <a:lnTo>
                    <a:pt x="18" y="25"/>
                  </a:lnTo>
                  <a:lnTo>
                    <a:pt x="19" y="21"/>
                  </a:lnTo>
                  <a:lnTo>
                    <a:pt x="19" y="19"/>
                  </a:lnTo>
                  <a:lnTo>
                    <a:pt x="19" y="17"/>
                  </a:lnTo>
                  <a:lnTo>
                    <a:pt x="19" y="15"/>
                  </a:lnTo>
                  <a:lnTo>
                    <a:pt x="19" y="14"/>
                  </a:lnTo>
                  <a:lnTo>
                    <a:pt x="19" y="13"/>
                  </a:lnTo>
                  <a:lnTo>
                    <a:pt x="22" y="11"/>
                  </a:lnTo>
                  <a:lnTo>
                    <a:pt x="23" y="7"/>
                  </a:lnTo>
                  <a:lnTo>
                    <a:pt x="22" y="5"/>
                  </a:lnTo>
                  <a:lnTo>
                    <a:pt x="22" y="3"/>
                  </a:lnTo>
                  <a:lnTo>
                    <a:pt x="22" y="2"/>
                  </a:lnTo>
                  <a:lnTo>
                    <a:pt x="21" y="0"/>
                  </a:lnTo>
                  <a:lnTo>
                    <a:pt x="0" y="5"/>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881" name="Freeform 20"/>
            <p:cNvSpPr>
              <a:spLocks/>
            </p:cNvSpPr>
            <p:nvPr/>
          </p:nvSpPr>
          <p:spPr bwMode="auto">
            <a:xfrm>
              <a:off x="3327400" y="2794000"/>
              <a:ext cx="619125" cy="727075"/>
            </a:xfrm>
            <a:custGeom>
              <a:avLst/>
              <a:gdLst>
                <a:gd name="T0" fmla="*/ 2147483647 w 76"/>
                <a:gd name="T1" fmla="*/ 2147483647 h 94"/>
                <a:gd name="T2" fmla="*/ 2147483647 w 76"/>
                <a:gd name="T3" fmla="*/ 1615351768 h 94"/>
                <a:gd name="T4" fmla="*/ 2147483647 w 76"/>
                <a:gd name="T5" fmla="*/ 1376035883 h 94"/>
                <a:gd name="T6" fmla="*/ 2147483647 w 76"/>
                <a:gd name="T7" fmla="*/ 358966214 h 94"/>
                <a:gd name="T8" fmla="*/ 1061815496 w 76"/>
                <a:gd name="T9" fmla="*/ 0 h 94"/>
                <a:gd name="T10" fmla="*/ 0 w 76"/>
                <a:gd name="T11" fmla="*/ 2147483647 h 94"/>
                <a:gd name="T12" fmla="*/ 0 w 76"/>
                <a:gd name="T13" fmla="*/ 2147483647 h 94"/>
                <a:gd name="T14" fmla="*/ 2147483647 w 76"/>
                <a:gd name="T15" fmla="*/ 2147483647 h 94"/>
                <a:gd name="T16" fmla="*/ 2147483647 w 76"/>
                <a:gd name="T17" fmla="*/ 2147483647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94"/>
                <a:gd name="T29" fmla="*/ 76 w 76"/>
                <a:gd name="T30" fmla="*/ 94 h 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94">
                  <a:moveTo>
                    <a:pt x="66" y="94"/>
                  </a:moveTo>
                  <a:lnTo>
                    <a:pt x="76" y="27"/>
                  </a:lnTo>
                  <a:lnTo>
                    <a:pt x="51" y="23"/>
                  </a:lnTo>
                  <a:lnTo>
                    <a:pt x="53" y="6"/>
                  </a:lnTo>
                  <a:lnTo>
                    <a:pt x="16" y="0"/>
                  </a:lnTo>
                  <a:lnTo>
                    <a:pt x="0" y="84"/>
                  </a:lnTo>
                  <a:lnTo>
                    <a:pt x="66" y="94"/>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882" name="Freeform 21"/>
            <p:cNvSpPr>
              <a:spLocks/>
            </p:cNvSpPr>
            <p:nvPr/>
          </p:nvSpPr>
          <p:spPr bwMode="auto">
            <a:xfrm>
              <a:off x="2439988" y="2035175"/>
              <a:ext cx="881062" cy="696913"/>
            </a:xfrm>
            <a:custGeom>
              <a:avLst/>
              <a:gdLst>
                <a:gd name="T0" fmla="*/ 0 w 108"/>
                <a:gd name="T1" fmla="*/ 2147483647 h 90"/>
                <a:gd name="T2" fmla="*/ 0 w 108"/>
                <a:gd name="T3" fmla="*/ 2147483647 h 90"/>
                <a:gd name="T4" fmla="*/ 66552810 w 108"/>
                <a:gd name="T5" fmla="*/ 2147483647 h 90"/>
                <a:gd name="T6" fmla="*/ 133105620 w 108"/>
                <a:gd name="T7" fmla="*/ 2147483647 h 90"/>
                <a:gd name="T8" fmla="*/ 199658446 w 108"/>
                <a:gd name="T9" fmla="*/ 2147483647 h 90"/>
                <a:gd name="T10" fmla="*/ 332764098 w 108"/>
                <a:gd name="T11" fmla="*/ 2147483647 h 90"/>
                <a:gd name="T12" fmla="*/ 332764098 w 108"/>
                <a:gd name="T13" fmla="*/ 2147483647 h 90"/>
                <a:gd name="T14" fmla="*/ 665528196 w 108"/>
                <a:gd name="T15" fmla="*/ 2147483647 h 90"/>
                <a:gd name="T16" fmla="*/ 1064844961 w 108"/>
                <a:gd name="T17" fmla="*/ 1379113409 h 90"/>
                <a:gd name="T18" fmla="*/ 1331056392 w 108"/>
                <a:gd name="T19" fmla="*/ 779497168 h 90"/>
                <a:gd name="T20" fmla="*/ 1597267569 w 108"/>
                <a:gd name="T21" fmla="*/ 179880988 h 90"/>
                <a:gd name="T22" fmla="*/ 1597267569 w 108"/>
                <a:gd name="T23" fmla="*/ 0 h 90"/>
                <a:gd name="T24" fmla="*/ 1796925951 w 108"/>
                <a:gd name="T25" fmla="*/ 0 h 90"/>
                <a:gd name="T26" fmla="*/ 1996576175 w 108"/>
                <a:gd name="T27" fmla="*/ 59957743 h 90"/>
                <a:gd name="T28" fmla="*/ 2063128970 w 108"/>
                <a:gd name="T29" fmla="*/ 119923230 h 90"/>
                <a:gd name="T30" fmla="*/ 2147483647 w 108"/>
                <a:gd name="T31" fmla="*/ 299804248 h 90"/>
                <a:gd name="T32" fmla="*/ 2147483647 w 108"/>
                <a:gd name="T33" fmla="*/ 479692920 h 90"/>
                <a:gd name="T34" fmla="*/ 2147483647 w 108"/>
                <a:gd name="T35" fmla="*/ 839462640 h 90"/>
                <a:gd name="T36" fmla="*/ 2147483647 w 108"/>
                <a:gd name="T37" fmla="*/ 959385839 h 90"/>
                <a:gd name="T38" fmla="*/ 2147483647 w 108"/>
                <a:gd name="T39" fmla="*/ 959385839 h 90"/>
                <a:gd name="T40" fmla="*/ 2147483647 w 108"/>
                <a:gd name="T41" fmla="*/ 1079309281 h 90"/>
                <a:gd name="T42" fmla="*/ 2147483647 w 108"/>
                <a:gd name="T43" fmla="*/ 1079309281 h 90"/>
                <a:gd name="T44" fmla="*/ 2147483647 w 108"/>
                <a:gd name="T45" fmla="*/ 1139267009 h 90"/>
                <a:gd name="T46" fmla="*/ 2147483647 w 108"/>
                <a:gd name="T47" fmla="*/ 1079309281 h 90"/>
                <a:gd name="T48" fmla="*/ 2147483647 w 108"/>
                <a:gd name="T49" fmla="*/ 1139267009 h 90"/>
                <a:gd name="T50" fmla="*/ 2147483647 w 108"/>
                <a:gd name="T51" fmla="*/ 1079309281 h 90"/>
                <a:gd name="T52" fmla="*/ 2147483647 w 108"/>
                <a:gd name="T53" fmla="*/ 1139267009 h 90"/>
                <a:gd name="T54" fmla="*/ 2147483647 w 108"/>
                <a:gd name="T55" fmla="*/ 1139267009 h 90"/>
                <a:gd name="T56" fmla="*/ 2147483647 w 108"/>
                <a:gd name="T57" fmla="*/ 1439071137 h 90"/>
                <a:gd name="T58" fmla="*/ 2147483647 w 108"/>
                <a:gd name="T59" fmla="*/ 1618959808 h 90"/>
                <a:gd name="T60" fmla="*/ 2147483647 w 108"/>
                <a:gd name="T61" fmla="*/ 1678917536 h 90"/>
                <a:gd name="T62" fmla="*/ 2147483647 w 108"/>
                <a:gd name="T63" fmla="*/ 2147483647 h 90"/>
                <a:gd name="T64" fmla="*/ 2147483647 w 108"/>
                <a:gd name="T65" fmla="*/ 2147483647 h 90"/>
                <a:gd name="T66" fmla="*/ 2147483647 w 108"/>
                <a:gd name="T67" fmla="*/ 2147483647 h 90"/>
                <a:gd name="T68" fmla="*/ 2147483647 w 108"/>
                <a:gd name="T69" fmla="*/ 2147483647 h 90"/>
                <a:gd name="T70" fmla="*/ 2147483647 w 108"/>
                <a:gd name="T71" fmla="*/ 2147483647 h 90"/>
                <a:gd name="T72" fmla="*/ 2147483647 w 108"/>
                <a:gd name="T73" fmla="*/ 2147483647 h 90"/>
                <a:gd name="T74" fmla="*/ 2147483647 w 108"/>
                <a:gd name="T75" fmla="*/ 2147483647 h 90"/>
                <a:gd name="T76" fmla="*/ 2147483647 w 108"/>
                <a:gd name="T77" fmla="*/ 2147483647 h 90"/>
                <a:gd name="T78" fmla="*/ 2147483647 w 108"/>
                <a:gd name="T79" fmla="*/ 2147483647 h 90"/>
                <a:gd name="T80" fmla="*/ 66552810 w 108"/>
                <a:gd name="T81" fmla="*/ 2147483647 h 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
                <a:gd name="T124" fmla="*/ 0 h 90"/>
                <a:gd name="T125" fmla="*/ 108 w 108"/>
                <a:gd name="T126" fmla="*/ 90 h 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 h="90">
                  <a:moveTo>
                    <a:pt x="1" y="68"/>
                  </a:moveTo>
                  <a:lnTo>
                    <a:pt x="0" y="67"/>
                  </a:lnTo>
                  <a:lnTo>
                    <a:pt x="0" y="63"/>
                  </a:lnTo>
                  <a:lnTo>
                    <a:pt x="0" y="62"/>
                  </a:lnTo>
                  <a:lnTo>
                    <a:pt x="0" y="60"/>
                  </a:lnTo>
                  <a:lnTo>
                    <a:pt x="1" y="57"/>
                  </a:lnTo>
                  <a:lnTo>
                    <a:pt x="1" y="52"/>
                  </a:lnTo>
                  <a:lnTo>
                    <a:pt x="2" y="51"/>
                  </a:lnTo>
                  <a:lnTo>
                    <a:pt x="3" y="50"/>
                  </a:lnTo>
                  <a:lnTo>
                    <a:pt x="3" y="49"/>
                  </a:lnTo>
                  <a:lnTo>
                    <a:pt x="4" y="48"/>
                  </a:lnTo>
                  <a:lnTo>
                    <a:pt x="5" y="47"/>
                  </a:lnTo>
                  <a:lnTo>
                    <a:pt x="5" y="45"/>
                  </a:lnTo>
                  <a:lnTo>
                    <a:pt x="9" y="41"/>
                  </a:lnTo>
                  <a:lnTo>
                    <a:pt x="10" y="37"/>
                  </a:lnTo>
                  <a:lnTo>
                    <a:pt x="13" y="32"/>
                  </a:lnTo>
                  <a:lnTo>
                    <a:pt x="16" y="23"/>
                  </a:lnTo>
                  <a:lnTo>
                    <a:pt x="18" y="19"/>
                  </a:lnTo>
                  <a:lnTo>
                    <a:pt x="20" y="13"/>
                  </a:lnTo>
                  <a:lnTo>
                    <a:pt x="23" y="5"/>
                  </a:lnTo>
                  <a:lnTo>
                    <a:pt x="24" y="3"/>
                  </a:lnTo>
                  <a:lnTo>
                    <a:pt x="24" y="1"/>
                  </a:lnTo>
                  <a:lnTo>
                    <a:pt x="24" y="0"/>
                  </a:lnTo>
                  <a:lnTo>
                    <a:pt x="25" y="0"/>
                  </a:lnTo>
                  <a:lnTo>
                    <a:pt x="27" y="0"/>
                  </a:lnTo>
                  <a:lnTo>
                    <a:pt x="30" y="1"/>
                  </a:lnTo>
                  <a:lnTo>
                    <a:pt x="31" y="2"/>
                  </a:lnTo>
                  <a:lnTo>
                    <a:pt x="33" y="2"/>
                  </a:lnTo>
                  <a:lnTo>
                    <a:pt x="35" y="5"/>
                  </a:lnTo>
                  <a:lnTo>
                    <a:pt x="36" y="7"/>
                  </a:lnTo>
                  <a:lnTo>
                    <a:pt x="35" y="8"/>
                  </a:lnTo>
                  <a:lnTo>
                    <a:pt x="35" y="12"/>
                  </a:lnTo>
                  <a:lnTo>
                    <a:pt x="36" y="14"/>
                  </a:lnTo>
                  <a:lnTo>
                    <a:pt x="39" y="15"/>
                  </a:lnTo>
                  <a:lnTo>
                    <a:pt x="43" y="16"/>
                  </a:lnTo>
                  <a:lnTo>
                    <a:pt x="46" y="15"/>
                  </a:lnTo>
                  <a:lnTo>
                    <a:pt x="48" y="16"/>
                  </a:lnTo>
                  <a:lnTo>
                    <a:pt x="53" y="17"/>
                  </a:lnTo>
                  <a:lnTo>
                    <a:pt x="54" y="18"/>
                  </a:lnTo>
                  <a:lnTo>
                    <a:pt x="59" y="18"/>
                  </a:lnTo>
                  <a:lnTo>
                    <a:pt x="61" y="18"/>
                  </a:lnTo>
                  <a:lnTo>
                    <a:pt x="62" y="19"/>
                  </a:lnTo>
                  <a:lnTo>
                    <a:pt x="65" y="19"/>
                  </a:lnTo>
                  <a:lnTo>
                    <a:pt x="66" y="19"/>
                  </a:lnTo>
                  <a:lnTo>
                    <a:pt x="68" y="18"/>
                  </a:lnTo>
                  <a:lnTo>
                    <a:pt x="69" y="18"/>
                  </a:lnTo>
                  <a:lnTo>
                    <a:pt x="71" y="19"/>
                  </a:lnTo>
                  <a:lnTo>
                    <a:pt x="72" y="18"/>
                  </a:lnTo>
                  <a:lnTo>
                    <a:pt x="74" y="18"/>
                  </a:lnTo>
                  <a:lnTo>
                    <a:pt x="75" y="19"/>
                  </a:lnTo>
                  <a:lnTo>
                    <a:pt x="76" y="19"/>
                  </a:lnTo>
                  <a:lnTo>
                    <a:pt x="77" y="19"/>
                  </a:lnTo>
                  <a:lnTo>
                    <a:pt x="79" y="19"/>
                  </a:lnTo>
                  <a:lnTo>
                    <a:pt x="80" y="18"/>
                  </a:lnTo>
                  <a:lnTo>
                    <a:pt x="104" y="24"/>
                  </a:lnTo>
                  <a:lnTo>
                    <a:pt x="104" y="25"/>
                  </a:lnTo>
                  <a:lnTo>
                    <a:pt x="105" y="27"/>
                  </a:lnTo>
                  <a:lnTo>
                    <a:pt x="107" y="27"/>
                  </a:lnTo>
                  <a:lnTo>
                    <a:pt x="108" y="28"/>
                  </a:lnTo>
                  <a:lnTo>
                    <a:pt x="108" y="31"/>
                  </a:lnTo>
                  <a:lnTo>
                    <a:pt x="102" y="40"/>
                  </a:lnTo>
                  <a:lnTo>
                    <a:pt x="101" y="41"/>
                  </a:lnTo>
                  <a:lnTo>
                    <a:pt x="101" y="42"/>
                  </a:lnTo>
                  <a:lnTo>
                    <a:pt x="100" y="43"/>
                  </a:lnTo>
                  <a:lnTo>
                    <a:pt x="98" y="44"/>
                  </a:lnTo>
                  <a:lnTo>
                    <a:pt x="95" y="49"/>
                  </a:lnTo>
                  <a:lnTo>
                    <a:pt x="94" y="51"/>
                  </a:lnTo>
                  <a:lnTo>
                    <a:pt x="95" y="52"/>
                  </a:lnTo>
                  <a:lnTo>
                    <a:pt x="97" y="53"/>
                  </a:lnTo>
                  <a:lnTo>
                    <a:pt x="98" y="54"/>
                  </a:lnTo>
                  <a:lnTo>
                    <a:pt x="97" y="55"/>
                  </a:lnTo>
                  <a:lnTo>
                    <a:pt x="97" y="56"/>
                  </a:lnTo>
                  <a:lnTo>
                    <a:pt x="96" y="56"/>
                  </a:lnTo>
                  <a:lnTo>
                    <a:pt x="96" y="58"/>
                  </a:lnTo>
                  <a:lnTo>
                    <a:pt x="95" y="60"/>
                  </a:lnTo>
                  <a:lnTo>
                    <a:pt x="88" y="90"/>
                  </a:lnTo>
                  <a:lnTo>
                    <a:pt x="52" y="81"/>
                  </a:lnTo>
                  <a:lnTo>
                    <a:pt x="1" y="68"/>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83" name="Freeform 22"/>
            <p:cNvSpPr>
              <a:spLocks/>
            </p:cNvSpPr>
            <p:nvPr/>
          </p:nvSpPr>
          <p:spPr bwMode="auto">
            <a:xfrm>
              <a:off x="2759075" y="2662238"/>
              <a:ext cx="698500" cy="1030287"/>
            </a:xfrm>
            <a:custGeom>
              <a:avLst/>
              <a:gdLst>
                <a:gd name="T0" fmla="*/ 857587386 w 86"/>
                <a:gd name="T1" fmla="*/ 0 h 133"/>
                <a:gd name="T2" fmla="*/ 0 w 86"/>
                <a:gd name="T3" fmla="*/ 2147483647 h 133"/>
                <a:gd name="T4" fmla="*/ 2147483647 w 86"/>
                <a:gd name="T5" fmla="*/ 2147483647 h 133"/>
                <a:gd name="T6" fmla="*/ 2147483647 w 86"/>
                <a:gd name="T7" fmla="*/ 2147483647 h 133"/>
                <a:gd name="T8" fmla="*/ 2147483647 w 86"/>
                <a:gd name="T9" fmla="*/ 2147483647 h 133"/>
                <a:gd name="T10" fmla="*/ 2147483647 w 86"/>
                <a:gd name="T11" fmla="*/ 2147483647 h 133"/>
                <a:gd name="T12" fmla="*/ 2147483647 w 86"/>
                <a:gd name="T13" fmla="*/ 2147483647 h 133"/>
                <a:gd name="T14" fmla="*/ 2147483647 w 86"/>
                <a:gd name="T15" fmla="*/ 2147483647 h 133"/>
                <a:gd name="T16" fmla="*/ 2147483647 w 86"/>
                <a:gd name="T17" fmla="*/ 2147483647 h 133"/>
                <a:gd name="T18" fmla="*/ 2147483647 w 86"/>
                <a:gd name="T19" fmla="*/ 2147483647 h 133"/>
                <a:gd name="T20" fmla="*/ 2147483647 w 86"/>
                <a:gd name="T21" fmla="*/ 2147483647 h 133"/>
                <a:gd name="T22" fmla="*/ 2147483647 w 86"/>
                <a:gd name="T23" fmla="*/ 2147483647 h 133"/>
                <a:gd name="T24" fmla="*/ 2147483647 w 86"/>
                <a:gd name="T25" fmla="*/ 2147483647 h 133"/>
                <a:gd name="T26" fmla="*/ 2147483647 w 86"/>
                <a:gd name="T27" fmla="*/ 2147483647 h 133"/>
                <a:gd name="T28" fmla="*/ 2147483647 w 86"/>
                <a:gd name="T29" fmla="*/ 2147483647 h 133"/>
                <a:gd name="T30" fmla="*/ 2147483647 w 86"/>
                <a:gd name="T31" fmla="*/ 2147483647 h 133"/>
                <a:gd name="T32" fmla="*/ 2147483647 w 86"/>
                <a:gd name="T33" fmla="*/ 2147483647 h 133"/>
                <a:gd name="T34" fmla="*/ 2147483647 w 86"/>
                <a:gd name="T35" fmla="*/ 2147483647 h 133"/>
                <a:gd name="T36" fmla="*/ 2147483647 w 86"/>
                <a:gd name="T37" fmla="*/ 1020146823 h 133"/>
                <a:gd name="T38" fmla="*/ 2147483647 w 86"/>
                <a:gd name="T39" fmla="*/ 540079538 h 133"/>
                <a:gd name="T40" fmla="*/ 857587386 w 86"/>
                <a:gd name="T41" fmla="*/ 0 h 133"/>
                <a:gd name="T42" fmla="*/ 857587386 w 86"/>
                <a:gd name="T43" fmla="*/ 0 h 1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133"/>
                <a:gd name="T68" fmla="*/ 86 w 86"/>
                <a:gd name="T69" fmla="*/ 133 h 1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133">
                  <a:moveTo>
                    <a:pt x="13" y="0"/>
                  </a:moveTo>
                  <a:lnTo>
                    <a:pt x="0" y="51"/>
                  </a:lnTo>
                  <a:lnTo>
                    <a:pt x="56" y="133"/>
                  </a:lnTo>
                  <a:lnTo>
                    <a:pt x="56" y="132"/>
                  </a:lnTo>
                  <a:lnTo>
                    <a:pt x="56" y="131"/>
                  </a:lnTo>
                  <a:lnTo>
                    <a:pt x="57" y="127"/>
                  </a:lnTo>
                  <a:lnTo>
                    <a:pt x="57" y="126"/>
                  </a:lnTo>
                  <a:lnTo>
                    <a:pt x="57" y="118"/>
                  </a:lnTo>
                  <a:lnTo>
                    <a:pt x="57" y="115"/>
                  </a:lnTo>
                  <a:lnTo>
                    <a:pt x="57" y="114"/>
                  </a:lnTo>
                  <a:lnTo>
                    <a:pt x="60" y="114"/>
                  </a:lnTo>
                  <a:lnTo>
                    <a:pt x="62" y="114"/>
                  </a:lnTo>
                  <a:lnTo>
                    <a:pt x="63" y="115"/>
                  </a:lnTo>
                  <a:lnTo>
                    <a:pt x="63" y="116"/>
                  </a:lnTo>
                  <a:lnTo>
                    <a:pt x="64" y="117"/>
                  </a:lnTo>
                  <a:lnTo>
                    <a:pt x="66" y="117"/>
                  </a:lnTo>
                  <a:lnTo>
                    <a:pt x="68" y="110"/>
                  </a:lnTo>
                  <a:lnTo>
                    <a:pt x="70" y="101"/>
                  </a:lnTo>
                  <a:lnTo>
                    <a:pt x="86" y="17"/>
                  </a:lnTo>
                  <a:lnTo>
                    <a:pt x="49" y="9"/>
                  </a:lnTo>
                  <a:lnTo>
                    <a:pt x="13" y="0"/>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884" name="Freeform 23"/>
            <p:cNvSpPr>
              <a:spLocks/>
            </p:cNvSpPr>
            <p:nvPr/>
          </p:nvSpPr>
          <p:spPr bwMode="auto">
            <a:xfrm>
              <a:off x="3124200" y="3444875"/>
              <a:ext cx="741363" cy="820738"/>
            </a:xfrm>
            <a:custGeom>
              <a:avLst/>
              <a:gdLst>
                <a:gd name="T0" fmla="*/ 2147483647 w 91"/>
                <a:gd name="T1" fmla="*/ 2147483647 h 106"/>
                <a:gd name="T2" fmla="*/ 2147483647 w 91"/>
                <a:gd name="T3" fmla="*/ 599510464 h 106"/>
                <a:gd name="T4" fmla="*/ 1659276256 w 91"/>
                <a:gd name="T5" fmla="*/ 0 h 106"/>
                <a:gd name="T6" fmla="*/ 1659276256 w 91"/>
                <a:gd name="T7" fmla="*/ 0 h 106"/>
                <a:gd name="T8" fmla="*/ 1526531589 w 91"/>
                <a:gd name="T9" fmla="*/ 539557894 h 106"/>
                <a:gd name="T10" fmla="*/ 1393795069 w 91"/>
                <a:gd name="T11" fmla="*/ 959218146 h 106"/>
                <a:gd name="T12" fmla="*/ 1261050402 w 91"/>
                <a:gd name="T13" fmla="*/ 959218146 h 106"/>
                <a:gd name="T14" fmla="*/ 1194678069 w 91"/>
                <a:gd name="T15" fmla="*/ 899265575 h 106"/>
                <a:gd name="T16" fmla="*/ 1194678069 w 91"/>
                <a:gd name="T17" fmla="*/ 839313005 h 106"/>
                <a:gd name="T18" fmla="*/ 1128305736 w 91"/>
                <a:gd name="T19" fmla="*/ 779368177 h 106"/>
                <a:gd name="T20" fmla="*/ 995568961 w 91"/>
                <a:gd name="T21" fmla="*/ 779368177 h 106"/>
                <a:gd name="T22" fmla="*/ 796451961 w 91"/>
                <a:gd name="T23" fmla="*/ 779368177 h 106"/>
                <a:gd name="T24" fmla="*/ 796451961 w 91"/>
                <a:gd name="T25" fmla="*/ 839313005 h 106"/>
                <a:gd name="T26" fmla="*/ 796451961 w 91"/>
                <a:gd name="T27" fmla="*/ 1019170959 h 106"/>
                <a:gd name="T28" fmla="*/ 796451961 w 91"/>
                <a:gd name="T29" fmla="*/ 1498776040 h 106"/>
                <a:gd name="T30" fmla="*/ 796451961 w 91"/>
                <a:gd name="T31" fmla="*/ 1558728611 h 106"/>
                <a:gd name="T32" fmla="*/ 730079628 w 91"/>
                <a:gd name="T33" fmla="*/ 1798531151 h 106"/>
                <a:gd name="T34" fmla="*/ 730079628 w 91"/>
                <a:gd name="T35" fmla="*/ 1858483722 h 106"/>
                <a:gd name="T36" fmla="*/ 730079628 w 91"/>
                <a:gd name="T37" fmla="*/ 1918436293 h 106"/>
                <a:gd name="T38" fmla="*/ 730079628 w 91"/>
                <a:gd name="T39" fmla="*/ 2038341918 h 106"/>
                <a:gd name="T40" fmla="*/ 730079628 w 91"/>
                <a:gd name="T41" fmla="*/ 2098286746 h 106"/>
                <a:gd name="T42" fmla="*/ 730079628 w 91"/>
                <a:gd name="T43" fmla="*/ 2147483647 h 106"/>
                <a:gd name="T44" fmla="*/ 796451961 w 91"/>
                <a:gd name="T45" fmla="*/ 2147483647 h 106"/>
                <a:gd name="T46" fmla="*/ 796451961 w 91"/>
                <a:gd name="T47" fmla="*/ 2147483647 h 106"/>
                <a:gd name="T48" fmla="*/ 796451961 w 91"/>
                <a:gd name="T49" fmla="*/ 2147483647 h 106"/>
                <a:gd name="T50" fmla="*/ 862824295 w 91"/>
                <a:gd name="T51" fmla="*/ 2147483647 h 106"/>
                <a:gd name="T52" fmla="*/ 862824295 w 91"/>
                <a:gd name="T53" fmla="*/ 2147483647 h 106"/>
                <a:gd name="T54" fmla="*/ 929196628 w 91"/>
                <a:gd name="T55" fmla="*/ 2147483647 h 106"/>
                <a:gd name="T56" fmla="*/ 995568961 w 91"/>
                <a:gd name="T57" fmla="*/ 2147483647 h 106"/>
                <a:gd name="T58" fmla="*/ 929196628 w 91"/>
                <a:gd name="T59" fmla="*/ 2147483647 h 106"/>
                <a:gd name="T60" fmla="*/ 929196628 w 91"/>
                <a:gd name="T61" fmla="*/ 2147483647 h 106"/>
                <a:gd name="T62" fmla="*/ 796451961 w 91"/>
                <a:gd name="T63" fmla="*/ 2147483647 h 106"/>
                <a:gd name="T64" fmla="*/ 663707294 w 91"/>
                <a:gd name="T65" fmla="*/ 2147483647 h 106"/>
                <a:gd name="T66" fmla="*/ 597343108 w 91"/>
                <a:gd name="T67" fmla="*/ 2147483647 h 106"/>
                <a:gd name="T68" fmla="*/ 464598314 w 91"/>
                <a:gd name="T69" fmla="*/ 2147483647 h 106"/>
                <a:gd name="T70" fmla="*/ 331853647 w 91"/>
                <a:gd name="T71" fmla="*/ 2147483647 h 106"/>
                <a:gd name="T72" fmla="*/ 199117064 w 91"/>
                <a:gd name="T73" fmla="*/ 2147483647 h 106"/>
                <a:gd name="T74" fmla="*/ 199117064 w 91"/>
                <a:gd name="T75" fmla="*/ 2147483647 h 106"/>
                <a:gd name="T76" fmla="*/ 265481250 w 91"/>
                <a:gd name="T77" fmla="*/ 2147483647 h 106"/>
                <a:gd name="T78" fmla="*/ 199117064 w 91"/>
                <a:gd name="T79" fmla="*/ 2147483647 h 106"/>
                <a:gd name="T80" fmla="*/ 199117064 w 91"/>
                <a:gd name="T81" fmla="*/ 2147483647 h 106"/>
                <a:gd name="T82" fmla="*/ 199117064 w 91"/>
                <a:gd name="T83" fmla="*/ 2147483647 h 106"/>
                <a:gd name="T84" fmla="*/ 331853647 w 91"/>
                <a:gd name="T85" fmla="*/ 2147483647 h 106"/>
                <a:gd name="T86" fmla="*/ 398225981 w 91"/>
                <a:gd name="T87" fmla="*/ 2147483647 h 106"/>
                <a:gd name="T88" fmla="*/ 331853647 w 91"/>
                <a:gd name="T89" fmla="*/ 2147483647 h 106"/>
                <a:gd name="T90" fmla="*/ 331853647 w 91"/>
                <a:gd name="T91" fmla="*/ 2147483647 h 106"/>
                <a:gd name="T92" fmla="*/ 265481250 w 91"/>
                <a:gd name="T93" fmla="*/ 2147483647 h 106"/>
                <a:gd name="T94" fmla="*/ 199117064 w 91"/>
                <a:gd name="T95" fmla="*/ 2147483647 h 106"/>
                <a:gd name="T96" fmla="*/ 66372349 w 91"/>
                <a:gd name="T97" fmla="*/ 2147483647 h 106"/>
                <a:gd name="T98" fmla="*/ 0 w 91"/>
                <a:gd name="T99" fmla="*/ 2147483647 h 106"/>
                <a:gd name="T100" fmla="*/ 2147483647 w 91"/>
                <a:gd name="T101" fmla="*/ 2147483647 h 106"/>
                <a:gd name="T102" fmla="*/ 2147483647 w 91"/>
                <a:gd name="T103" fmla="*/ 2147483647 h 106"/>
                <a:gd name="T104" fmla="*/ 2147483647 w 91"/>
                <a:gd name="T105" fmla="*/ 2147483647 h 106"/>
                <a:gd name="T106" fmla="*/ 2147483647 w 91"/>
                <a:gd name="T107" fmla="*/ 2147483647 h 10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
                <a:gd name="T163" fmla="*/ 0 h 106"/>
                <a:gd name="T164" fmla="*/ 91 w 91"/>
                <a:gd name="T165" fmla="*/ 106 h 10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 h="106">
                  <a:moveTo>
                    <a:pt x="78" y="106"/>
                  </a:moveTo>
                  <a:lnTo>
                    <a:pt x="91" y="10"/>
                  </a:lnTo>
                  <a:lnTo>
                    <a:pt x="25" y="0"/>
                  </a:lnTo>
                  <a:lnTo>
                    <a:pt x="23" y="9"/>
                  </a:lnTo>
                  <a:lnTo>
                    <a:pt x="21" y="16"/>
                  </a:lnTo>
                  <a:lnTo>
                    <a:pt x="19" y="16"/>
                  </a:lnTo>
                  <a:lnTo>
                    <a:pt x="18" y="15"/>
                  </a:lnTo>
                  <a:lnTo>
                    <a:pt x="18" y="14"/>
                  </a:lnTo>
                  <a:lnTo>
                    <a:pt x="17" y="13"/>
                  </a:lnTo>
                  <a:lnTo>
                    <a:pt x="15" y="13"/>
                  </a:lnTo>
                  <a:lnTo>
                    <a:pt x="12" y="13"/>
                  </a:lnTo>
                  <a:lnTo>
                    <a:pt x="12" y="14"/>
                  </a:lnTo>
                  <a:lnTo>
                    <a:pt x="12" y="17"/>
                  </a:lnTo>
                  <a:lnTo>
                    <a:pt x="12" y="25"/>
                  </a:lnTo>
                  <a:lnTo>
                    <a:pt x="12" y="26"/>
                  </a:lnTo>
                  <a:lnTo>
                    <a:pt x="11" y="30"/>
                  </a:lnTo>
                  <a:lnTo>
                    <a:pt x="11" y="31"/>
                  </a:lnTo>
                  <a:lnTo>
                    <a:pt x="11" y="32"/>
                  </a:lnTo>
                  <a:lnTo>
                    <a:pt x="11" y="34"/>
                  </a:lnTo>
                  <a:lnTo>
                    <a:pt x="11" y="35"/>
                  </a:lnTo>
                  <a:lnTo>
                    <a:pt x="11" y="36"/>
                  </a:lnTo>
                  <a:lnTo>
                    <a:pt x="12" y="38"/>
                  </a:lnTo>
                  <a:lnTo>
                    <a:pt x="12" y="39"/>
                  </a:lnTo>
                  <a:lnTo>
                    <a:pt x="12" y="41"/>
                  </a:lnTo>
                  <a:lnTo>
                    <a:pt x="13" y="43"/>
                  </a:lnTo>
                  <a:lnTo>
                    <a:pt x="14" y="44"/>
                  </a:lnTo>
                  <a:lnTo>
                    <a:pt x="15" y="46"/>
                  </a:lnTo>
                  <a:lnTo>
                    <a:pt x="14" y="46"/>
                  </a:lnTo>
                  <a:lnTo>
                    <a:pt x="12" y="47"/>
                  </a:lnTo>
                  <a:lnTo>
                    <a:pt x="10" y="48"/>
                  </a:lnTo>
                  <a:lnTo>
                    <a:pt x="9" y="50"/>
                  </a:lnTo>
                  <a:lnTo>
                    <a:pt x="7" y="55"/>
                  </a:lnTo>
                  <a:lnTo>
                    <a:pt x="5" y="58"/>
                  </a:lnTo>
                  <a:lnTo>
                    <a:pt x="3" y="58"/>
                  </a:lnTo>
                  <a:lnTo>
                    <a:pt x="3" y="59"/>
                  </a:lnTo>
                  <a:lnTo>
                    <a:pt x="4" y="60"/>
                  </a:lnTo>
                  <a:lnTo>
                    <a:pt x="3" y="61"/>
                  </a:lnTo>
                  <a:lnTo>
                    <a:pt x="3" y="63"/>
                  </a:lnTo>
                  <a:lnTo>
                    <a:pt x="3" y="64"/>
                  </a:lnTo>
                  <a:lnTo>
                    <a:pt x="5" y="66"/>
                  </a:lnTo>
                  <a:lnTo>
                    <a:pt x="6" y="67"/>
                  </a:lnTo>
                  <a:lnTo>
                    <a:pt x="5" y="67"/>
                  </a:lnTo>
                  <a:lnTo>
                    <a:pt x="5" y="69"/>
                  </a:lnTo>
                  <a:lnTo>
                    <a:pt x="4" y="70"/>
                  </a:lnTo>
                  <a:lnTo>
                    <a:pt x="3" y="70"/>
                  </a:lnTo>
                  <a:lnTo>
                    <a:pt x="1" y="69"/>
                  </a:lnTo>
                  <a:lnTo>
                    <a:pt x="0" y="73"/>
                  </a:lnTo>
                  <a:lnTo>
                    <a:pt x="49" y="102"/>
                  </a:lnTo>
                  <a:lnTo>
                    <a:pt x="78" y="106"/>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885" name="Freeform 24"/>
            <p:cNvSpPr>
              <a:spLocks/>
            </p:cNvSpPr>
            <p:nvPr/>
          </p:nvSpPr>
          <p:spPr bwMode="auto">
            <a:xfrm>
              <a:off x="5183188" y="1981200"/>
              <a:ext cx="723900" cy="773113"/>
            </a:xfrm>
            <a:custGeom>
              <a:avLst/>
              <a:gdLst>
                <a:gd name="T0" fmla="*/ 529260316 w 89"/>
                <a:gd name="T1" fmla="*/ 2147483647 h 100"/>
                <a:gd name="T2" fmla="*/ 264630158 w 89"/>
                <a:gd name="T3" fmla="*/ 2147483647 h 100"/>
                <a:gd name="T4" fmla="*/ 463100759 w 89"/>
                <a:gd name="T5" fmla="*/ 2147483647 h 100"/>
                <a:gd name="T6" fmla="*/ 463100759 w 89"/>
                <a:gd name="T7" fmla="*/ 2147483647 h 100"/>
                <a:gd name="T8" fmla="*/ 330789779 w 89"/>
                <a:gd name="T9" fmla="*/ 2147483647 h 100"/>
                <a:gd name="T10" fmla="*/ 330789779 w 89"/>
                <a:gd name="T11" fmla="*/ 2147483647 h 100"/>
                <a:gd name="T12" fmla="*/ 264630158 w 89"/>
                <a:gd name="T13" fmla="*/ 1972419885 h 100"/>
                <a:gd name="T14" fmla="*/ 132311012 w 89"/>
                <a:gd name="T15" fmla="*/ 1554026719 h 100"/>
                <a:gd name="T16" fmla="*/ 0 w 89"/>
                <a:gd name="T17" fmla="*/ 956325268 h 100"/>
                <a:gd name="T18" fmla="*/ 66159573 w 89"/>
                <a:gd name="T19" fmla="*/ 717247877 h 100"/>
                <a:gd name="T20" fmla="*/ 0 w 89"/>
                <a:gd name="T21" fmla="*/ 418393286 h 100"/>
                <a:gd name="T22" fmla="*/ 1521613385 w 89"/>
                <a:gd name="T23" fmla="*/ 179308104 h 100"/>
                <a:gd name="T24" fmla="*/ 1653932500 w 89"/>
                <a:gd name="T25" fmla="*/ 59769363 h 100"/>
                <a:gd name="T26" fmla="*/ 1852403037 w 89"/>
                <a:gd name="T27" fmla="*/ 298854591 h 100"/>
                <a:gd name="T28" fmla="*/ 1852403037 w 89"/>
                <a:gd name="T29" fmla="*/ 597701451 h 100"/>
                <a:gd name="T30" fmla="*/ 2117033132 w 89"/>
                <a:gd name="T31" fmla="*/ 717247877 h 100"/>
                <a:gd name="T32" fmla="*/ 2147483647 w 89"/>
                <a:gd name="T33" fmla="*/ 777017225 h 100"/>
                <a:gd name="T34" fmla="*/ 2147483647 w 89"/>
                <a:gd name="T35" fmla="*/ 777017225 h 100"/>
                <a:gd name="T36" fmla="*/ 2147483647 w 89"/>
                <a:gd name="T37" fmla="*/ 836786573 h 100"/>
                <a:gd name="T38" fmla="*/ 2147483647 w 89"/>
                <a:gd name="T39" fmla="*/ 777017225 h 100"/>
                <a:gd name="T40" fmla="*/ 2147483647 w 89"/>
                <a:gd name="T41" fmla="*/ 836786573 h 100"/>
                <a:gd name="T42" fmla="*/ 2147483647 w 89"/>
                <a:gd name="T43" fmla="*/ 896555921 h 100"/>
                <a:gd name="T44" fmla="*/ 2147483647 w 89"/>
                <a:gd name="T45" fmla="*/ 896555921 h 100"/>
                <a:gd name="T46" fmla="*/ 2147483647 w 89"/>
                <a:gd name="T47" fmla="*/ 1075864206 h 100"/>
                <a:gd name="T48" fmla="*/ 2147483647 w 89"/>
                <a:gd name="T49" fmla="*/ 1016094858 h 100"/>
                <a:gd name="T50" fmla="*/ 2147483647 w 89"/>
                <a:gd name="T51" fmla="*/ 1016094858 h 100"/>
                <a:gd name="T52" fmla="*/ 2147483647 w 89"/>
                <a:gd name="T53" fmla="*/ 1135633553 h 100"/>
                <a:gd name="T54" fmla="*/ 2147483647 w 89"/>
                <a:gd name="T55" fmla="*/ 1255179980 h 100"/>
                <a:gd name="T56" fmla="*/ 2147483647 w 89"/>
                <a:gd name="T57" fmla="*/ 1255179980 h 100"/>
                <a:gd name="T58" fmla="*/ 2147483647 w 89"/>
                <a:gd name="T59" fmla="*/ 1075864206 h 100"/>
                <a:gd name="T60" fmla="*/ 2147483647 w 89"/>
                <a:gd name="T61" fmla="*/ 1195410632 h 100"/>
                <a:gd name="T62" fmla="*/ 2147483647 w 89"/>
                <a:gd name="T63" fmla="*/ 1195410632 h 100"/>
                <a:gd name="T64" fmla="*/ 2147483647 w 89"/>
                <a:gd name="T65" fmla="*/ 1255179980 h 100"/>
                <a:gd name="T66" fmla="*/ 2147483647 w 89"/>
                <a:gd name="T67" fmla="*/ 1314949328 h 100"/>
                <a:gd name="T68" fmla="*/ 2147483647 w 89"/>
                <a:gd name="T69" fmla="*/ 1494257371 h 100"/>
                <a:gd name="T70" fmla="*/ 2147483647 w 89"/>
                <a:gd name="T71" fmla="*/ 1673573146 h 100"/>
                <a:gd name="T72" fmla="*/ 2147483647 w 89"/>
                <a:gd name="T73" fmla="*/ 1793111841 h 100"/>
                <a:gd name="T74" fmla="*/ 2147483647 w 89"/>
                <a:gd name="T75" fmla="*/ 2147483647 h 100"/>
                <a:gd name="T76" fmla="*/ 2147483647 w 89"/>
                <a:gd name="T77" fmla="*/ 2147483647 h 100"/>
                <a:gd name="T78" fmla="*/ 2147483647 w 89"/>
                <a:gd name="T79" fmla="*/ 2147483647 h 100"/>
                <a:gd name="T80" fmla="*/ 2147483647 w 89"/>
                <a:gd name="T81" fmla="*/ 2147483647 h 100"/>
                <a:gd name="T82" fmla="*/ 2147483647 w 89"/>
                <a:gd name="T83" fmla="*/ 2147483647 h 100"/>
                <a:gd name="T84" fmla="*/ 2147483647 w 89"/>
                <a:gd name="T85" fmla="*/ 2147483647 h 100"/>
                <a:gd name="T86" fmla="*/ 2147483647 w 89"/>
                <a:gd name="T87" fmla="*/ 2147483647 h 100"/>
                <a:gd name="T88" fmla="*/ 2147483647 w 89"/>
                <a:gd name="T89" fmla="*/ 2147483647 h 100"/>
                <a:gd name="T90" fmla="*/ 2147483647 w 89"/>
                <a:gd name="T91" fmla="*/ 2147483647 h 100"/>
                <a:gd name="T92" fmla="*/ 2147483647 w 89"/>
                <a:gd name="T93" fmla="*/ 2147483647 h 100"/>
                <a:gd name="T94" fmla="*/ 2147483647 w 89"/>
                <a:gd name="T95" fmla="*/ 2147483647 h 100"/>
                <a:gd name="T96" fmla="*/ 2147483647 w 89"/>
                <a:gd name="T97" fmla="*/ 2147483647 h 100"/>
                <a:gd name="T98" fmla="*/ 2147483647 w 89"/>
                <a:gd name="T99" fmla="*/ 2147483647 h 100"/>
                <a:gd name="T100" fmla="*/ 2147483647 w 89"/>
                <a:gd name="T101" fmla="*/ 2147483647 h 100"/>
                <a:gd name="T102" fmla="*/ 2147483647 w 89"/>
                <a:gd name="T103" fmla="*/ 2147483647 h 100"/>
                <a:gd name="T104" fmla="*/ 529260316 w 89"/>
                <a:gd name="T105" fmla="*/ 2147483647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9"/>
                <a:gd name="T160" fmla="*/ 0 h 100"/>
                <a:gd name="T161" fmla="*/ 89 w 89"/>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9" h="100">
                  <a:moveTo>
                    <a:pt x="8" y="100"/>
                  </a:moveTo>
                  <a:lnTo>
                    <a:pt x="8" y="69"/>
                  </a:lnTo>
                  <a:lnTo>
                    <a:pt x="4" y="65"/>
                  </a:lnTo>
                  <a:lnTo>
                    <a:pt x="4" y="64"/>
                  </a:lnTo>
                  <a:lnTo>
                    <a:pt x="6" y="61"/>
                  </a:lnTo>
                  <a:lnTo>
                    <a:pt x="7" y="60"/>
                  </a:lnTo>
                  <a:lnTo>
                    <a:pt x="7" y="58"/>
                  </a:lnTo>
                  <a:lnTo>
                    <a:pt x="7" y="56"/>
                  </a:lnTo>
                  <a:lnTo>
                    <a:pt x="7" y="54"/>
                  </a:lnTo>
                  <a:lnTo>
                    <a:pt x="5" y="47"/>
                  </a:lnTo>
                  <a:lnTo>
                    <a:pt x="5" y="46"/>
                  </a:lnTo>
                  <a:lnTo>
                    <a:pt x="5" y="43"/>
                  </a:lnTo>
                  <a:lnTo>
                    <a:pt x="4" y="41"/>
                  </a:lnTo>
                  <a:lnTo>
                    <a:pt x="4" y="33"/>
                  </a:lnTo>
                  <a:lnTo>
                    <a:pt x="3" y="28"/>
                  </a:lnTo>
                  <a:lnTo>
                    <a:pt x="2" y="26"/>
                  </a:lnTo>
                  <a:lnTo>
                    <a:pt x="0" y="21"/>
                  </a:lnTo>
                  <a:lnTo>
                    <a:pt x="0" y="16"/>
                  </a:lnTo>
                  <a:lnTo>
                    <a:pt x="1" y="13"/>
                  </a:lnTo>
                  <a:lnTo>
                    <a:pt x="1" y="12"/>
                  </a:lnTo>
                  <a:lnTo>
                    <a:pt x="0" y="8"/>
                  </a:lnTo>
                  <a:lnTo>
                    <a:pt x="0" y="7"/>
                  </a:lnTo>
                  <a:lnTo>
                    <a:pt x="23" y="7"/>
                  </a:lnTo>
                  <a:lnTo>
                    <a:pt x="23" y="3"/>
                  </a:lnTo>
                  <a:lnTo>
                    <a:pt x="23" y="0"/>
                  </a:lnTo>
                  <a:lnTo>
                    <a:pt x="25" y="1"/>
                  </a:lnTo>
                  <a:lnTo>
                    <a:pt x="27" y="2"/>
                  </a:lnTo>
                  <a:lnTo>
                    <a:pt x="28" y="5"/>
                  </a:lnTo>
                  <a:lnTo>
                    <a:pt x="28" y="8"/>
                  </a:lnTo>
                  <a:lnTo>
                    <a:pt x="28" y="10"/>
                  </a:lnTo>
                  <a:lnTo>
                    <a:pt x="31" y="12"/>
                  </a:lnTo>
                  <a:lnTo>
                    <a:pt x="32" y="12"/>
                  </a:lnTo>
                  <a:lnTo>
                    <a:pt x="33" y="12"/>
                  </a:lnTo>
                  <a:lnTo>
                    <a:pt x="34" y="13"/>
                  </a:lnTo>
                  <a:lnTo>
                    <a:pt x="36" y="13"/>
                  </a:lnTo>
                  <a:lnTo>
                    <a:pt x="38" y="13"/>
                  </a:lnTo>
                  <a:lnTo>
                    <a:pt x="39" y="14"/>
                  </a:lnTo>
                  <a:lnTo>
                    <a:pt x="42" y="14"/>
                  </a:lnTo>
                  <a:lnTo>
                    <a:pt x="43" y="13"/>
                  </a:lnTo>
                  <a:lnTo>
                    <a:pt x="48" y="13"/>
                  </a:lnTo>
                  <a:lnTo>
                    <a:pt x="51" y="14"/>
                  </a:lnTo>
                  <a:lnTo>
                    <a:pt x="52" y="14"/>
                  </a:lnTo>
                  <a:lnTo>
                    <a:pt x="52" y="15"/>
                  </a:lnTo>
                  <a:lnTo>
                    <a:pt x="53" y="15"/>
                  </a:lnTo>
                  <a:lnTo>
                    <a:pt x="54" y="16"/>
                  </a:lnTo>
                  <a:lnTo>
                    <a:pt x="54" y="18"/>
                  </a:lnTo>
                  <a:lnTo>
                    <a:pt x="55" y="19"/>
                  </a:lnTo>
                  <a:lnTo>
                    <a:pt x="57" y="17"/>
                  </a:lnTo>
                  <a:lnTo>
                    <a:pt x="59" y="17"/>
                  </a:lnTo>
                  <a:lnTo>
                    <a:pt x="60" y="19"/>
                  </a:lnTo>
                  <a:lnTo>
                    <a:pt x="62" y="19"/>
                  </a:lnTo>
                  <a:lnTo>
                    <a:pt x="63" y="20"/>
                  </a:lnTo>
                  <a:lnTo>
                    <a:pt x="64" y="21"/>
                  </a:lnTo>
                  <a:lnTo>
                    <a:pt x="66" y="21"/>
                  </a:lnTo>
                  <a:lnTo>
                    <a:pt x="68" y="21"/>
                  </a:lnTo>
                  <a:lnTo>
                    <a:pt x="72" y="18"/>
                  </a:lnTo>
                  <a:lnTo>
                    <a:pt x="73" y="18"/>
                  </a:lnTo>
                  <a:lnTo>
                    <a:pt x="74" y="20"/>
                  </a:lnTo>
                  <a:lnTo>
                    <a:pt x="81" y="20"/>
                  </a:lnTo>
                  <a:lnTo>
                    <a:pt x="82" y="20"/>
                  </a:lnTo>
                  <a:lnTo>
                    <a:pt x="83" y="20"/>
                  </a:lnTo>
                  <a:lnTo>
                    <a:pt x="84" y="22"/>
                  </a:lnTo>
                  <a:lnTo>
                    <a:pt x="86" y="21"/>
                  </a:lnTo>
                  <a:lnTo>
                    <a:pt x="89" y="21"/>
                  </a:lnTo>
                  <a:lnTo>
                    <a:pt x="87" y="22"/>
                  </a:lnTo>
                  <a:lnTo>
                    <a:pt x="83" y="25"/>
                  </a:lnTo>
                  <a:lnTo>
                    <a:pt x="81" y="25"/>
                  </a:lnTo>
                  <a:lnTo>
                    <a:pt x="79" y="26"/>
                  </a:lnTo>
                  <a:lnTo>
                    <a:pt x="78" y="28"/>
                  </a:lnTo>
                  <a:lnTo>
                    <a:pt x="74" y="29"/>
                  </a:lnTo>
                  <a:lnTo>
                    <a:pt x="73" y="30"/>
                  </a:lnTo>
                  <a:lnTo>
                    <a:pt x="67" y="36"/>
                  </a:lnTo>
                  <a:lnTo>
                    <a:pt x="59" y="44"/>
                  </a:lnTo>
                  <a:lnTo>
                    <a:pt x="58" y="45"/>
                  </a:lnTo>
                  <a:lnTo>
                    <a:pt x="57" y="46"/>
                  </a:lnTo>
                  <a:lnTo>
                    <a:pt x="58" y="55"/>
                  </a:lnTo>
                  <a:lnTo>
                    <a:pt x="57" y="56"/>
                  </a:lnTo>
                  <a:lnTo>
                    <a:pt x="56" y="56"/>
                  </a:lnTo>
                  <a:lnTo>
                    <a:pt x="52" y="59"/>
                  </a:lnTo>
                  <a:lnTo>
                    <a:pt x="52" y="61"/>
                  </a:lnTo>
                  <a:lnTo>
                    <a:pt x="51" y="64"/>
                  </a:lnTo>
                  <a:lnTo>
                    <a:pt x="52" y="65"/>
                  </a:lnTo>
                  <a:lnTo>
                    <a:pt x="54" y="67"/>
                  </a:lnTo>
                  <a:lnTo>
                    <a:pt x="53" y="69"/>
                  </a:lnTo>
                  <a:lnTo>
                    <a:pt x="53" y="70"/>
                  </a:lnTo>
                  <a:lnTo>
                    <a:pt x="52" y="73"/>
                  </a:lnTo>
                  <a:lnTo>
                    <a:pt x="52" y="78"/>
                  </a:lnTo>
                  <a:lnTo>
                    <a:pt x="53" y="79"/>
                  </a:lnTo>
                  <a:lnTo>
                    <a:pt x="54" y="80"/>
                  </a:lnTo>
                  <a:lnTo>
                    <a:pt x="55" y="80"/>
                  </a:lnTo>
                  <a:lnTo>
                    <a:pt x="58" y="81"/>
                  </a:lnTo>
                  <a:lnTo>
                    <a:pt x="59" y="82"/>
                  </a:lnTo>
                  <a:lnTo>
                    <a:pt x="59" y="83"/>
                  </a:lnTo>
                  <a:lnTo>
                    <a:pt x="63" y="84"/>
                  </a:lnTo>
                  <a:lnTo>
                    <a:pt x="64" y="87"/>
                  </a:lnTo>
                  <a:lnTo>
                    <a:pt x="68" y="89"/>
                  </a:lnTo>
                  <a:lnTo>
                    <a:pt x="72" y="92"/>
                  </a:lnTo>
                  <a:lnTo>
                    <a:pt x="72" y="93"/>
                  </a:lnTo>
                  <a:lnTo>
                    <a:pt x="72" y="95"/>
                  </a:lnTo>
                  <a:lnTo>
                    <a:pt x="72" y="98"/>
                  </a:lnTo>
                  <a:lnTo>
                    <a:pt x="8" y="100"/>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886" name="Freeform 25"/>
            <p:cNvSpPr>
              <a:spLocks/>
            </p:cNvSpPr>
            <p:nvPr/>
          </p:nvSpPr>
          <p:spPr bwMode="auto">
            <a:xfrm>
              <a:off x="5768975" y="2855913"/>
              <a:ext cx="439738" cy="735012"/>
            </a:xfrm>
            <a:custGeom>
              <a:avLst/>
              <a:gdLst>
                <a:gd name="T0" fmla="*/ 596822271 w 54"/>
                <a:gd name="T1" fmla="*/ 119721841 h 95"/>
                <a:gd name="T2" fmla="*/ 795762944 w 54"/>
                <a:gd name="T3" fmla="*/ 299304648 h 95"/>
                <a:gd name="T4" fmla="*/ 994695473 w 54"/>
                <a:gd name="T5" fmla="*/ 478887364 h 95"/>
                <a:gd name="T6" fmla="*/ 994695473 w 54"/>
                <a:gd name="T7" fmla="*/ 718331107 h 95"/>
                <a:gd name="T8" fmla="*/ 928384630 w 54"/>
                <a:gd name="T9" fmla="*/ 897913823 h 95"/>
                <a:gd name="T10" fmla="*/ 729443957 w 54"/>
                <a:gd name="T11" fmla="*/ 1137349950 h 95"/>
                <a:gd name="T12" fmla="*/ 596822271 w 54"/>
                <a:gd name="T13" fmla="*/ 1197210855 h 95"/>
                <a:gd name="T14" fmla="*/ 331562486 w 54"/>
                <a:gd name="T15" fmla="*/ 1257071761 h 95"/>
                <a:gd name="T16" fmla="*/ 265251579 w 54"/>
                <a:gd name="T17" fmla="*/ 1436654477 h 95"/>
                <a:gd name="T18" fmla="*/ 397881472 w 54"/>
                <a:gd name="T19" fmla="*/ 1616237194 h 95"/>
                <a:gd name="T20" fmla="*/ 265251579 w 54"/>
                <a:gd name="T21" fmla="*/ 2035264015 h 95"/>
                <a:gd name="T22" fmla="*/ 66310859 w 54"/>
                <a:gd name="T23" fmla="*/ 2147483647 h 95"/>
                <a:gd name="T24" fmla="*/ 0 w 54"/>
                <a:gd name="T25" fmla="*/ 2147483647 h 95"/>
                <a:gd name="T26" fmla="*/ 0 w 54"/>
                <a:gd name="T27" fmla="*/ 2147483647 h 95"/>
                <a:gd name="T28" fmla="*/ 66310859 w 54"/>
                <a:gd name="T29" fmla="*/ 2147483647 h 95"/>
                <a:gd name="T30" fmla="*/ 331562486 w 54"/>
                <a:gd name="T31" fmla="*/ 2147483647 h 95"/>
                <a:gd name="T32" fmla="*/ 663133114 w 54"/>
                <a:gd name="T33" fmla="*/ 2147483647 h 95"/>
                <a:gd name="T34" fmla="*/ 862073787 w 54"/>
                <a:gd name="T35" fmla="*/ 2147483647 h 95"/>
                <a:gd name="T36" fmla="*/ 994695473 w 54"/>
                <a:gd name="T37" fmla="*/ 2147483647 h 95"/>
                <a:gd name="T38" fmla="*/ 1259955386 w 54"/>
                <a:gd name="T39" fmla="*/ 2147483647 h 95"/>
                <a:gd name="T40" fmla="*/ 1259955386 w 54"/>
                <a:gd name="T41" fmla="*/ 2147483647 h 95"/>
                <a:gd name="T42" fmla="*/ 1061014459 w 54"/>
                <a:gd name="T43" fmla="*/ 2147483647 h 95"/>
                <a:gd name="T44" fmla="*/ 1259955386 w 54"/>
                <a:gd name="T45" fmla="*/ 2147483647 h 95"/>
                <a:gd name="T46" fmla="*/ 1591517744 w 54"/>
                <a:gd name="T47" fmla="*/ 2147483647 h 95"/>
                <a:gd name="T48" fmla="*/ 1923088246 w 54"/>
                <a:gd name="T49" fmla="*/ 2147483647 h 95"/>
                <a:gd name="T50" fmla="*/ 1989399089 w 54"/>
                <a:gd name="T51" fmla="*/ 2147483647 h 95"/>
                <a:gd name="T52" fmla="*/ 1923088246 w 54"/>
                <a:gd name="T53" fmla="*/ 2147483647 h 95"/>
                <a:gd name="T54" fmla="*/ 2122028918 w 54"/>
                <a:gd name="T55" fmla="*/ 2147483647 h 95"/>
                <a:gd name="T56" fmla="*/ 2147483647 w 54"/>
                <a:gd name="T57" fmla="*/ 2147483647 h 95"/>
                <a:gd name="T58" fmla="*/ 2147483647 w 54"/>
                <a:gd name="T59" fmla="*/ 2147483647 h 95"/>
                <a:gd name="T60" fmla="*/ 2147483647 w 54"/>
                <a:gd name="T61" fmla="*/ 2147483647 h 95"/>
                <a:gd name="T62" fmla="*/ 2147483647 w 54"/>
                <a:gd name="T63" fmla="*/ 2147483647 h 95"/>
                <a:gd name="T64" fmla="*/ 2147483647 w 54"/>
                <a:gd name="T65" fmla="*/ 2147483647 h 95"/>
                <a:gd name="T66" fmla="*/ 2147483647 w 54"/>
                <a:gd name="T67" fmla="*/ 2147483647 h 95"/>
                <a:gd name="T68" fmla="*/ 2147483647 w 54"/>
                <a:gd name="T69" fmla="*/ 2147483647 h 95"/>
                <a:gd name="T70" fmla="*/ 2147483647 w 54"/>
                <a:gd name="T71" fmla="*/ 2147483647 h 95"/>
                <a:gd name="T72" fmla="*/ 2147483647 w 54"/>
                <a:gd name="T73" fmla="*/ 2147483647 h 95"/>
                <a:gd name="T74" fmla="*/ 2147483647 w 54"/>
                <a:gd name="T75" fmla="*/ 2147483647 h 95"/>
                <a:gd name="T76" fmla="*/ 2147483647 w 54"/>
                <a:gd name="T77" fmla="*/ 2147483647 h 95"/>
                <a:gd name="T78" fmla="*/ 2147483647 w 54"/>
                <a:gd name="T79" fmla="*/ 2147483647 h 95"/>
                <a:gd name="T80" fmla="*/ 2147483647 w 54"/>
                <a:gd name="T81" fmla="*/ 2147483647 h 95"/>
                <a:gd name="T82" fmla="*/ 2147483647 w 54"/>
                <a:gd name="T83" fmla="*/ 2147483647 h 95"/>
                <a:gd name="T84" fmla="*/ 2147483647 w 54"/>
                <a:gd name="T85" fmla="*/ 2147483647 h 95"/>
                <a:gd name="T86" fmla="*/ 2147483647 w 54"/>
                <a:gd name="T87" fmla="*/ 2147483647 h 95"/>
                <a:gd name="T88" fmla="*/ 2147483647 w 54"/>
                <a:gd name="T89" fmla="*/ 778192013 h 95"/>
                <a:gd name="T90" fmla="*/ 2147483647 w 54"/>
                <a:gd name="T91" fmla="*/ 658470202 h 95"/>
                <a:gd name="T92" fmla="*/ 2147483647 w 54"/>
                <a:gd name="T93" fmla="*/ 359165554 h 95"/>
                <a:gd name="T94" fmla="*/ 2147483647 w 54"/>
                <a:gd name="T95" fmla="*/ 179582777 h 95"/>
                <a:gd name="T96" fmla="*/ 2147483647 w 54"/>
                <a:gd name="T97" fmla="*/ 0 h 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
                <a:gd name="T148" fmla="*/ 0 h 95"/>
                <a:gd name="T149" fmla="*/ 54 w 54"/>
                <a:gd name="T150" fmla="*/ 95 h 9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 h="95">
                  <a:moveTo>
                    <a:pt x="44" y="0"/>
                  </a:moveTo>
                  <a:lnTo>
                    <a:pt x="9" y="2"/>
                  </a:lnTo>
                  <a:lnTo>
                    <a:pt x="9" y="3"/>
                  </a:lnTo>
                  <a:lnTo>
                    <a:pt x="12" y="5"/>
                  </a:lnTo>
                  <a:lnTo>
                    <a:pt x="12" y="6"/>
                  </a:lnTo>
                  <a:lnTo>
                    <a:pt x="15" y="8"/>
                  </a:lnTo>
                  <a:lnTo>
                    <a:pt x="16" y="11"/>
                  </a:lnTo>
                  <a:lnTo>
                    <a:pt x="15" y="12"/>
                  </a:lnTo>
                  <a:lnTo>
                    <a:pt x="14" y="14"/>
                  </a:lnTo>
                  <a:lnTo>
                    <a:pt x="14" y="15"/>
                  </a:lnTo>
                  <a:lnTo>
                    <a:pt x="14" y="16"/>
                  </a:lnTo>
                  <a:lnTo>
                    <a:pt x="11" y="19"/>
                  </a:lnTo>
                  <a:lnTo>
                    <a:pt x="9" y="19"/>
                  </a:lnTo>
                  <a:lnTo>
                    <a:pt x="9" y="20"/>
                  </a:lnTo>
                  <a:lnTo>
                    <a:pt x="6" y="20"/>
                  </a:lnTo>
                  <a:lnTo>
                    <a:pt x="5" y="21"/>
                  </a:lnTo>
                  <a:lnTo>
                    <a:pt x="4" y="23"/>
                  </a:lnTo>
                  <a:lnTo>
                    <a:pt x="4" y="24"/>
                  </a:lnTo>
                  <a:lnTo>
                    <a:pt x="6" y="26"/>
                  </a:lnTo>
                  <a:lnTo>
                    <a:pt x="6" y="27"/>
                  </a:lnTo>
                  <a:lnTo>
                    <a:pt x="6" y="29"/>
                  </a:lnTo>
                  <a:lnTo>
                    <a:pt x="4" y="34"/>
                  </a:lnTo>
                  <a:lnTo>
                    <a:pt x="2" y="35"/>
                  </a:lnTo>
                  <a:lnTo>
                    <a:pt x="1" y="36"/>
                  </a:lnTo>
                  <a:lnTo>
                    <a:pt x="1" y="38"/>
                  </a:lnTo>
                  <a:lnTo>
                    <a:pt x="0" y="39"/>
                  </a:lnTo>
                  <a:lnTo>
                    <a:pt x="0" y="40"/>
                  </a:lnTo>
                  <a:lnTo>
                    <a:pt x="0" y="41"/>
                  </a:lnTo>
                  <a:lnTo>
                    <a:pt x="0" y="45"/>
                  </a:lnTo>
                  <a:lnTo>
                    <a:pt x="1" y="48"/>
                  </a:lnTo>
                  <a:lnTo>
                    <a:pt x="1" y="49"/>
                  </a:lnTo>
                  <a:lnTo>
                    <a:pt x="5" y="53"/>
                  </a:lnTo>
                  <a:lnTo>
                    <a:pt x="9" y="56"/>
                  </a:lnTo>
                  <a:lnTo>
                    <a:pt x="10" y="57"/>
                  </a:lnTo>
                  <a:lnTo>
                    <a:pt x="12" y="64"/>
                  </a:lnTo>
                  <a:lnTo>
                    <a:pt x="13" y="64"/>
                  </a:lnTo>
                  <a:lnTo>
                    <a:pt x="14" y="63"/>
                  </a:lnTo>
                  <a:lnTo>
                    <a:pt x="15" y="62"/>
                  </a:lnTo>
                  <a:lnTo>
                    <a:pt x="18" y="64"/>
                  </a:lnTo>
                  <a:lnTo>
                    <a:pt x="19" y="65"/>
                  </a:lnTo>
                  <a:lnTo>
                    <a:pt x="18" y="67"/>
                  </a:lnTo>
                  <a:lnTo>
                    <a:pt x="19" y="69"/>
                  </a:lnTo>
                  <a:lnTo>
                    <a:pt x="16" y="72"/>
                  </a:lnTo>
                  <a:lnTo>
                    <a:pt x="16" y="73"/>
                  </a:lnTo>
                  <a:lnTo>
                    <a:pt x="17" y="75"/>
                  </a:lnTo>
                  <a:lnTo>
                    <a:pt x="19" y="78"/>
                  </a:lnTo>
                  <a:lnTo>
                    <a:pt x="23" y="80"/>
                  </a:lnTo>
                  <a:lnTo>
                    <a:pt x="24" y="81"/>
                  </a:lnTo>
                  <a:lnTo>
                    <a:pt x="28" y="84"/>
                  </a:lnTo>
                  <a:lnTo>
                    <a:pt x="29" y="87"/>
                  </a:lnTo>
                  <a:lnTo>
                    <a:pt x="30" y="88"/>
                  </a:lnTo>
                  <a:lnTo>
                    <a:pt x="30" y="89"/>
                  </a:lnTo>
                  <a:lnTo>
                    <a:pt x="29" y="90"/>
                  </a:lnTo>
                  <a:lnTo>
                    <a:pt x="29" y="91"/>
                  </a:lnTo>
                  <a:lnTo>
                    <a:pt x="32" y="95"/>
                  </a:lnTo>
                  <a:lnTo>
                    <a:pt x="32" y="94"/>
                  </a:lnTo>
                  <a:lnTo>
                    <a:pt x="33" y="94"/>
                  </a:lnTo>
                  <a:lnTo>
                    <a:pt x="34" y="95"/>
                  </a:lnTo>
                  <a:lnTo>
                    <a:pt x="34" y="92"/>
                  </a:lnTo>
                  <a:lnTo>
                    <a:pt x="36" y="91"/>
                  </a:lnTo>
                  <a:lnTo>
                    <a:pt x="38" y="91"/>
                  </a:lnTo>
                  <a:lnTo>
                    <a:pt x="40" y="92"/>
                  </a:lnTo>
                  <a:lnTo>
                    <a:pt x="42" y="93"/>
                  </a:lnTo>
                  <a:lnTo>
                    <a:pt x="43" y="93"/>
                  </a:lnTo>
                  <a:lnTo>
                    <a:pt x="43" y="89"/>
                  </a:lnTo>
                  <a:lnTo>
                    <a:pt x="42" y="87"/>
                  </a:lnTo>
                  <a:lnTo>
                    <a:pt x="44" y="87"/>
                  </a:lnTo>
                  <a:lnTo>
                    <a:pt x="48" y="86"/>
                  </a:lnTo>
                  <a:lnTo>
                    <a:pt x="48" y="85"/>
                  </a:lnTo>
                  <a:lnTo>
                    <a:pt x="47" y="83"/>
                  </a:lnTo>
                  <a:lnTo>
                    <a:pt x="47" y="81"/>
                  </a:lnTo>
                  <a:lnTo>
                    <a:pt x="48" y="80"/>
                  </a:lnTo>
                  <a:lnTo>
                    <a:pt x="48" y="79"/>
                  </a:lnTo>
                  <a:lnTo>
                    <a:pt x="48" y="76"/>
                  </a:lnTo>
                  <a:lnTo>
                    <a:pt x="48" y="73"/>
                  </a:lnTo>
                  <a:lnTo>
                    <a:pt x="50" y="71"/>
                  </a:lnTo>
                  <a:lnTo>
                    <a:pt x="52" y="68"/>
                  </a:lnTo>
                  <a:lnTo>
                    <a:pt x="52" y="67"/>
                  </a:lnTo>
                  <a:lnTo>
                    <a:pt x="54" y="64"/>
                  </a:lnTo>
                  <a:lnTo>
                    <a:pt x="53" y="60"/>
                  </a:lnTo>
                  <a:lnTo>
                    <a:pt x="52" y="57"/>
                  </a:lnTo>
                  <a:lnTo>
                    <a:pt x="52" y="55"/>
                  </a:lnTo>
                  <a:lnTo>
                    <a:pt x="52" y="54"/>
                  </a:lnTo>
                  <a:lnTo>
                    <a:pt x="52" y="53"/>
                  </a:lnTo>
                  <a:lnTo>
                    <a:pt x="49" y="13"/>
                  </a:lnTo>
                  <a:lnTo>
                    <a:pt x="48" y="12"/>
                  </a:lnTo>
                  <a:lnTo>
                    <a:pt x="48" y="11"/>
                  </a:lnTo>
                  <a:lnTo>
                    <a:pt x="47" y="8"/>
                  </a:lnTo>
                  <a:lnTo>
                    <a:pt x="46" y="6"/>
                  </a:lnTo>
                  <a:lnTo>
                    <a:pt x="45" y="5"/>
                  </a:lnTo>
                  <a:lnTo>
                    <a:pt x="44" y="3"/>
                  </a:lnTo>
                  <a:lnTo>
                    <a:pt x="44" y="0"/>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87" name="Freeform 26" descr="75%"/>
            <p:cNvSpPr>
              <a:spLocks/>
            </p:cNvSpPr>
            <p:nvPr/>
          </p:nvSpPr>
          <p:spPr bwMode="auto">
            <a:xfrm>
              <a:off x="6737350" y="3009900"/>
              <a:ext cx="498475" cy="465138"/>
            </a:xfrm>
            <a:custGeom>
              <a:avLst/>
              <a:gdLst>
                <a:gd name="T0" fmla="*/ 1335537277 w 61"/>
                <a:gd name="T1" fmla="*/ 0 h 60"/>
                <a:gd name="T2" fmla="*/ 1335537277 w 61"/>
                <a:gd name="T3" fmla="*/ 180295256 h 60"/>
                <a:gd name="T4" fmla="*/ 1402316567 w 61"/>
                <a:gd name="T5" fmla="*/ 300494697 h 60"/>
                <a:gd name="T6" fmla="*/ 1268766159 w 61"/>
                <a:gd name="T7" fmla="*/ 781276838 h 60"/>
                <a:gd name="T8" fmla="*/ 1268766159 w 61"/>
                <a:gd name="T9" fmla="*/ 901476219 h 60"/>
                <a:gd name="T10" fmla="*/ 1201986869 w 61"/>
                <a:gd name="T11" fmla="*/ 1141867470 h 60"/>
                <a:gd name="T12" fmla="*/ 1001656916 w 61"/>
                <a:gd name="T13" fmla="*/ 1322162666 h 60"/>
                <a:gd name="T14" fmla="*/ 868098337 w 61"/>
                <a:gd name="T15" fmla="*/ 1382258480 h 60"/>
                <a:gd name="T16" fmla="*/ 734547929 w 61"/>
                <a:gd name="T17" fmla="*/ 1442354294 h 60"/>
                <a:gd name="T18" fmla="*/ 667768639 w 61"/>
                <a:gd name="T19" fmla="*/ 1562553675 h 60"/>
                <a:gd name="T20" fmla="*/ 600997521 w 61"/>
                <a:gd name="T21" fmla="*/ 1802944685 h 60"/>
                <a:gd name="T22" fmla="*/ 400659523 w 61"/>
                <a:gd name="T23" fmla="*/ 1802944685 h 60"/>
                <a:gd name="T24" fmla="*/ 267109052 w 61"/>
                <a:gd name="T25" fmla="*/ 2043336179 h 60"/>
                <a:gd name="T26" fmla="*/ 267109052 w 61"/>
                <a:gd name="T27" fmla="*/ 2147483647 h 60"/>
                <a:gd name="T28" fmla="*/ 133550440 w 61"/>
                <a:gd name="T29" fmla="*/ 2147483647 h 60"/>
                <a:gd name="T30" fmla="*/ 0 w 61"/>
                <a:gd name="T31" fmla="*/ 2147483647 h 60"/>
                <a:gd name="T32" fmla="*/ 0 w 61"/>
                <a:gd name="T33" fmla="*/ 2147483647 h 60"/>
                <a:gd name="T34" fmla="*/ 200329762 w 61"/>
                <a:gd name="T35" fmla="*/ 2147483647 h 60"/>
                <a:gd name="T36" fmla="*/ 400659523 w 61"/>
                <a:gd name="T37" fmla="*/ 2147483647 h 60"/>
                <a:gd name="T38" fmla="*/ 534218103 w 61"/>
                <a:gd name="T39" fmla="*/ 2147483647 h 60"/>
                <a:gd name="T40" fmla="*/ 534218103 w 61"/>
                <a:gd name="T41" fmla="*/ 2147483647 h 60"/>
                <a:gd name="T42" fmla="*/ 667768639 w 61"/>
                <a:gd name="T43" fmla="*/ 2147483647 h 60"/>
                <a:gd name="T44" fmla="*/ 667768639 w 61"/>
                <a:gd name="T45" fmla="*/ 2147483647 h 60"/>
                <a:gd name="T46" fmla="*/ 1001656916 w 61"/>
                <a:gd name="T47" fmla="*/ 2147483647 h 60"/>
                <a:gd name="T48" fmla="*/ 1201986869 w 61"/>
                <a:gd name="T49" fmla="*/ 2147483647 h 60"/>
                <a:gd name="T50" fmla="*/ 1268766159 w 61"/>
                <a:gd name="T51" fmla="*/ 2147483647 h 60"/>
                <a:gd name="T52" fmla="*/ 1402316567 w 61"/>
                <a:gd name="T53" fmla="*/ 2147483647 h 60"/>
                <a:gd name="T54" fmla="*/ 1669425555 w 61"/>
                <a:gd name="T55" fmla="*/ 2147483647 h 60"/>
                <a:gd name="T56" fmla="*/ 1736204845 w 61"/>
                <a:gd name="T57" fmla="*/ 2147483647 h 60"/>
                <a:gd name="T58" fmla="*/ 2003313833 w 61"/>
                <a:gd name="T59" fmla="*/ 2147483647 h 60"/>
                <a:gd name="T60" fmla="*/ 2147483647 w 61"/>
                <a:gd name="T61" fmla="*/ 2147483647 h 60"/>
                <a:gd name="T62" fmla="*/ 2147483647 w 61"/>
                <a:gd name="T63" fmla="*/ 2147483647 h 60"/>
                <a:gd name="T64" fmla="*/ 2147483647 w 61"/>
                <a:gd name="T65" fmla="*/ 1923144066 h 60"/>
                <a:gd name="T66" fmla="*/ 2147483647 w 61"/>
                <a:gd name="T67" fmla="*/ 1983239880 h 60"/>
                <a:gd name="T68" fmla="*/ 2147483647 w 61"/>
                <a:gd name="T69" fmla="*/ 2103439745 h 60"/>
                <a:gd name="T70" fmla="*/ 2147483647 w 61"/>
                <a:gd name="T71" fmla="*/ 1923144066 h 60"/>
                <a:gd name="T72" fmla="*/ 2147483647 w 61"/>
                <a:gd name="T73" fmla="*/ 1622649489 h 60"/>
                <a:gd name="T74" fmla="*/ 2147483647 w 61"/>
                <a:gd name="T75" fmla="*/ 1502457861 h 60"/>
                <a:gd name="T76" fmla="*/ 2147483647 w 61"/>
                <a:gd name="T77" fmla="*/ 1382258480 h 60"/>
                <a:gd name="T78" fmla="*/ 2147483647 w 61"/>
                <a:gd name="T79" fmla="*/ 1201963285 h 60"/>
                <a:gd name="T80" fmla="*/ 2147483647 w 61"/>
                <a:gd name="T81" fmla="*/ 1141867470 h 60"/>
                <a:gd name="T82" fmla="*/ 2147483647 w 61"/>
                <a:gd name="T83" fmla="*/ 901476219 h 60"/>
                <a:gd name="T84" fmla="*/ 2147483647 w 61"/>
                <a:gd name="T85" fmla="*/ 1141867470 h 60"/>
                <a:gd name="T86" fmla="*/ 2147483647 w 61"/>
                <a:gd name="T87" fmla="*/ 1141867470 h 60"/>
                <a:gd name="T88" fmla="*/ 2147483647 w 61"/>
                <a:gd name="T89" fmla="*/ 781276838 h 60"/>
                <a:gd name="T90" fmla="*/ 2147483647 w 61"/>
                <a:gd name="T91" fmla="*/ 661077457 h 60"/>
                <a:gd name="T92" fmla="*/ 2147483647 w 61"/>
                <a:gd name="T93" fmla="*/ 661077457 h 60"/>
                <a:gd name="T94" fmla="*/ 2147483647 w 61"/>
                <a:gd name="T95" fmla="*/ 721181023 h 60"/>
                <a:gd name="T96" fmla="*/ 2147483647 w 61"/>
                <a:gd name="T97" fmla="*/ 841372652 h 60"/>
                <a:gd name="T98" fmla="*/ 2147483647 w 61"/>
                <a:gd name="T99" fmla="*/ 781276838 h 60"/>
                <a:gd name="T100" fmla="*/ 2147483647 w 61"/>
                <a:gd name="T101" fmla="*/ 901476219 h 60"/>
                <a:gd name="T102" fmla="*/ 2147483647 w 61"/>
                <a:gd name="T103" fmla="*/ 1021668089 h 60"/>
                <a:gd name="T104" fmla="*/ 2147483647 w 61"/>
                <a:gd name="T105" fmla="*/ 1201963285 h 60"/>
                <a:gd name="T106" fmla="*/ 2147483647 w 61"/>
                <a:gd name="T107" fmla="*/ 781276838 h 60"/>
                <a:gd name="T108" fmla="*/ 1402316567 w 61"/>
                <a:gd name="T109" fmla="*/ 0 h 6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1"/>
                <a:gd name="T166" fmla="*/ 0 h 60"/>
                <a:gd name="T167" fmla="*/ 61 w 61"/>
                <a:gd name="T168" fmla="*/ 60 h 6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1" h="60">
                  <a:moveTo>
                    <a:pt x="21" y="0"/>
                  </a:moveTo>
                  <a:lnTo>
                    <a:pt x="20" y="0"/>
                  </a:lnTo>
                  <a:lnTo>
                    <a:pt x="19" y="1"/>
                  </a:lnTo>
                  <a:lnTo>
                    <a:pt x="20" y="3"/>
                  </a:lnTo>
                  <a:lnTo>
                    <a:pt x="18" y="4"/>
                  </a:lnTo>
                  <a:lnTo>
                    <a:pt x="21" y="5"/>
                  </a:lnTo>
                  <a:lnTo>
                    <a:pt x="20" y="12"/>
                  </a:lnTo>
                  <a:lnTo>
                    <a:pt x="19" y="13"/>
                  </a:lnTo>
                  <a:lnTo>
                    <a:pt x="19" y="14"/>
                  </a:lnTo>
                  <a:lnTo>
                    <a:pt x="19" y="15"/>
                  </a:lnTo>
                  <a:lnTo>
                    <a:pt x="19" y="17"/>
                  </a:lnTo>
                  <a:lnTo>
                    <a:pt x="18" y="19"/>
                  </a:lnTo>
                  <a:lnTo>
                    <a:pt x="17" y="19"/>
                  </a:lnTo>
                  <a:lnTo>
                    <a:pt x="15" y="22"/>
                  </a:lnTo>
                  <a:lnTo>
                    <a:pt x="13" y="23"/>
                  </a:lnTo>
                  <a:lnTo>
                    <a:pt x="12" y="23"/>
                  </a:lnTo>
                  <a:lnTo>
                    <a:pt x="11" y="24"/>
                  </a:lnTo>
                  <a:lnTo>
                    <a:pt x="11" y="25"/>
                  </a:lnTo>
                  <a:lnTo>
                    <a:pt x="10" y="26"/>
                  </a:lnTo>
                  <a:lnTo>
                    <a:pt x="9" y="29"/>
                  </a:lnTo>
                  <a:lnTo>
                    <a:pt x="9" y="30"/>
                  </a:lnTo>
                  <a:lnTo>
                    <a:pt x="8" y="32"/>
                  </a:lnTo>
                  <a:lnTo>
                    <a:pt x="6" y="30"/>
                  </a:lnTo>
                  <a:lnTo>
                    <a:pt x="5" y="30"/>
                  </a:lnTo>
                  <a:lnTo>
                    <a:pt x="4" y="34"/>
                  </a:lnTo>
                  <a:lnTo>
                    <a:pt x="4" y="36"/>
                  </a:lnTo>
                  <a:lnTo>
                    <a:pt x="4" y="38"/>
                  </a:lnTo>
                  <a:lnTo>
                    <a:pt x="3" y="39"/>
                  </a:lnTo>
                  <a:lnTo>
                    <a:pt x="2" y="41"/>
                  </a:lnTo>
                  <a:lnTo>
                    <a:pt x="0" y="41"/>
                  </a:lnTo>
                  <a:lnTo>
                    <a:pt x="0" y="43"/>
                  </a:lnTo>
                  <a:lnTo>
                    <a:pt x="0" y="45"/>
                  </a:lnTo>
                  <a:lnTo>
                    <a:pt x="0" y="46"/>
                  </a:lnTo>
                  <a:lnTo>
                    <a:pt x="1" y="47"/>
                  </a:lnTo>
                  <a:lnTo>
                    <a:pt x="3" y="51"/>
                  </a:lnTo>
                  <a:lnTo>
                    <a:pt x="5" y="53"/>
                  </a:lnTo>
                  <a:lnTo>
                    <a:pt x="6" y="54"/>
                  </a:lnTo>
                  <a:lnTo>
                    <a:pt x="6" y="53"/>
                  </a:lnTo>
                  <a:lnTo>
                    <a:pt x="8" y="54"/>
                  </a:lnTo>
                  <a:lnTo>
                    <a:pt x="8" y="55"/>
                  </a:lnTo>
                  <a:lnTo>
                    <a:pt x="9" y="55"/>
                  </a:lnTo>
                  <a:lnTo>
                    <a:pt x="10" y="55"/>
                  </a:lnTo>
                  <a:lnTo>
                    <a:pt x="11" y="56"/>
                  </a:lnTo>
                  <a:lnTo>
                    <a:pt x="10" y="57"/>
                  </a:lnTo>
                  <a:lnTo>
                    <a:pt x="12" y="59"/>
                  </a:lnTo>
                  <a:lnTo>
                    <a:pt x="15" y="60"/>
                  </a:lnTo>
                  <a:lnTo>
                    <a:pt x="17" y="60"/>
                  </a:lnTo>
                  <a:lnTo>
                    <a:pt x="18" y="59"/>
                  </a:lnTo>
                  <a:lnTo>
                    <a:pt x="18" y="58"/>
                  </a:lnTo>
                  <a:lnTo>
                    <a:pt x="19" y="57"/>
                  </a:lnTo>
                  <a:lnTo>
                    <a:pt x="20" y="58"/>
                  </a:lnTo>
                  <a:lnTo>
                    <a:pt x="21" y="59"/>
                  </a:lnTo>
                  <a:lnTo>
                    <a:pt x="22" y="58"/>
                  </a:lnTo>
                  <a:lnTo>
                    <a:pt x="25" y="57"/>
                  </a:lnTo>
                  <a:lnTo>
                    <a:pt x="26" y="55"/>
                  </a:lnTo>
                  <a:lnTo>
                    <a:pt x="27" y="56"/>
                  </a:lnTo>
                  <a:lnTo>
                    <a:pt x="30" y="53"/>
                  </a:lnTo>
                  <a:lnTo>
                    <a:pt x="31" y="54"/>
                  </a:lnTo>
                  <a:lnTo>
                    <a:pt x="33" y="51"/>
                  </a:lnTo>
                  <a:lnTo>
                    <a:pt x="32" y="50"/>
                  </a:lnTo>
                  <a:lnTo>
                    <a:pt x="33" y="48"/>
                  </a:lnTo>
                  <a:lnTo>
                    <a:pt x="35" y="43"/>
                  </a:lnTo>
                  <a:lnTo>
                    <a:pt x="38" y="32"/>
                  </a:lnTo>
                  <a:lnTo>
                    <a:pt x="40" y="33"/>
                  </a:lnTo>
                  <a:lnTo>
                    <a:pt x="40" y="34"/>
                  </a:lnTo>
                  <a:lnTo>
                    <a:pt x="41" y="35"/>
                  </a:lnTo>
                  <a:lnTo>
                    <a:pt x="43" y="34"/>
                  </a:lnTo>
                  <a:lnTo>
                    <a:pt x="44" y="32"/>
                  </a:lnTo>
                  <a:lnTo>
                    <a:pt x="45" y="28"/>
                  </a:lnTo>
                  <a:lnTo>
                    <a:pt x="46" y="27"/>
                  </a:lnTo>
                  <a:lnTo>
                    <a:pt x="48" y="27"/>
                  </a:lnTo>
                  <a:lnTo>
                    <a:pt x="49" y="25"/>
                  </a:lnTo>
                  <a:lnTo>
                    <a:pt x="50" y="25"/>
                  </a:lnTo>
                  <a:lnTo>
                    <a:pt x="51" y="23"/>
                  </a:lnTo>
                  <a:lnTo>
                    <a:pt x="51" y="21"/>
                  </a:lnTo>
                  <a:lnTo>
                    <a:pt x="52" y="20"/>
                  </a:lnTo>
                  <a:lnTo>
                    <a:pt x="52" y="19"/>
                  </a:lnTo>
                  <a:lnTo>
                    <a:pt x="52" y="16"/>
                  </a:lnTo>
                  <a:lnTo>
                    <a:pt x="52" y="15"/>
                  </a:lnTo>
                  <a:lnTo>
                    <a:pt x="53" y="15"/>
                  </a:lnTo>
                  <a:lnTo>
                    <a:pt x="59" y="19"/>
                  </a:lnTo>
                  <a:lnTo>
                    <a:pt x="60" y="19"/>
                  </a:lnTo>
                  <a:lnTo>
                    <a:pt x="61" y="16"/>
                  </a:lnTo>
                  <a:lnTo>
                    <a:pt x="59" y="13"/>
                  </a:lnTo>
                  <a:lnTo>
                    <a:pt x="59" y="12"/>
                  </a:lnTo>
                  <a:lnTo>
                    <a:pt x="58" y="11"/>
                  </a:lnTo>
                  <a:lnTo>
                    <a:pt x="57" y="12"/>
                  </a:lnTo>
                  <a:lnTo>
                    <a:pt x="56" y="11"/>
                  </a:lnTo>
                  <a:lnTo>
                    <a:pt x="55" y="11"/>
                  </a:lnTo>
                  <a:lnTo>
                    <a:pt x="51" y="12"/>
                  </a:lnTo>
                  <a:lnTo>
                    <a:pt x="50" y="13"/>
                  </a:lnTo>
                  <a:lnTo>
                    <a:pt x="49" y="14"/>
                  </a:lnTo>
                  <a:lnTo>
                    <a:pt x="47" y="14"/>
                  </a:lnTo>
                  <a:lnTo>
                    <a:pt x="46" y="13"/>
                  </a:lnTo>
                  <a:lnTo>
                    <a:pt x="46" y="15"/>
                  </a:lnTo>
                  <a:lnTo>
                    <a:pt x="45" y="15"/>
                  </a:lnTo>
                  <a:lnTo>
                    <a:pt x="44" y="17"/>
                  </a:lnTo>
                  <a:lnTo>
                    <a:pt x="42" y="17"/>
                  </a:lnTo>
                  <a:lnTo>
                    <a:pt x="40" y="20"/>
                  </a:lnTo>
                  <a:lnTo>
                    <a:pt x="39" y="20"/>
                  </a:lnTo>
                  <a:lnTo>
                    <a:pt x="38" y="21"/>
                  </a:lnTo>
                  <a:lnTo>
                    <a:pt x="36" y="13"/>
                  </a:lnTo>
                  <a:lnTo>
                    <a:pt x="23" y="15"/>
                  </a:lnTo>
                  <a:lnTo>
                    <a:pt x="21" y="0"/>
                  </a:lnTo>
                  <a:close/>
                </a:path>
              </a:pathLst>
            </a:custGeom>
            <a:pattFill prst="pct75">
              <a:fgClr>
                <a:srgbClr val="AA1202"/>
              </a:fgClr>
              <a:bgClr>
                <a:schemeClr val="tx1"/>
              </a:bgClr>
            </a:pattFill>
            <a:ln w="12700" cmpd="sng">
              <a:solidFill>
                <a:schemeClr val="tx1"/>
              </a:solidFill>
              <a:prstDash val="solid"/>
              <a:round/>
              <a:headEnd/>
              <a:tailEnd/>
            </a:ln>
          </p:spPr>
          <p:txBody>
            <a:bodyPr/>
            <a:lstStyle/>
            <a:p>
              <a:endParaRPr lang="en-US"/>
            </a:p>
          </p:txBody>
        </p:sp>
        <p:sp>
          <p:nvSpPr>
            <p:cNvPr id="32888" name="Freeform 27" descr="20%"/>
            <p:cNvSpPr>
              <a:spLocks/>
            </p:cNvSpPr>
            <p:nvPr/>
          </p:nvSpPr>
          <p:spPr bwMode="auto">
            <a:xfrm>
              <a:off x="5516563" y="4133850"/>
              <a:ext cx="625475" cy="511175"/>
            </a:xfrm>
            <a:custGeom>
              <a:avLst/>
              <a:gdLst>
                <a:gd name="T0" fmla="*/ 2147483647 w 77"/>
                <a:gd name="T1" fmla="*/ 59985599 h 66"/>
                <a:gd name="T2" fmla="*/ 2147483647 w 77"/>
                <a:gd name="T3" fmla="*/ 599863827 h 66"/>
                <a:gd name="T4" fmla="*/ 2147483647 w 77"/>
                <a:gd name="T5" fmla="*/ 779820579 h 66"/>
                <a:gd name="T6" fmla="*/ 2147483647 w 77"/>
                <a:gd name="T7" fmla="*/ 1319698822 h 66"/>
                <a:gd name="T8" fmla="*/ 2147483647 w 77"/>
                <a:gd name="T9" fmla="*/ 1979547991 h 66"/>
                <a:gd name="T10" fmla="*/ 2147483647 w 77"/>
                <a:gd name="T11" fmla="*/ 2147483647 h 66"/>
                <a:gd name="T12" fmla="*/ 2147483647 w 77"/>
                <a:gd name="T13" fmla="*/ 2147483647 h 66"/>
                <a:gd name="T14" fmla="*/ 2147483647 w 77"/>
                <a:gd name="T15" fmla="*/ 2147483647 h 66"/>
                <a:gd name="T16" fmla="*/ 2147483647 w 77"/>
                <a:gd name="T17" fmla="*/ 2147483647 h 66"/>
                <a:gd name="T18" fmla="*/ 2147483647 w 77"/>
                <a:gd name="T19" fmla="*/ 2147483647 h 66"/>
                <a:gd name="T20" fmla="*/ 2147483647 w 77"/>
                <a:gd name="T21" fmla="*/ 2147483647 h 66"/>
                <a:gd name="T22" fmla="*/ 2147483647 w 77"/>
                <a:gd name="T23" fmla="*/ 2147483647 h 66"/>
                <a:gd name="T24" fmla="*/ 2147483647 w 77"/>
                <a:gd name="T25" fmla="*/ 2147483647 h 66"/>
                <a:gd name="T26" fmla="*/ 2147483647 w 77"/>
                <a:gd name="T27" fmla="*/ 2147483647 h 66"/>
                <a:gd name="T28" fmla="*/ 2147483647 w 77"/>
                <a:gd name="T29" fmla="*/ 2147483647 h 66"/>
                <a:gd name="T30" fmla="*/ 2147483647 w 77"/>
                <a:gd name="T31" fmla="*/ 2147483647 h 66"/>
                <a:gd name="T32" fmla="*/ 2147483647 w 77"/>
                <a:gd name="T33" fmla="*/ 2147483647 h 66"/>
                <a:gd name="T34" fmla="*/ 2147483647 w 77"/>
                <a:gd name="T35" fmla="*/ 2147483647 h 66"/>
                <a:gd name="T36" fmla="*/ 2147483647 w 77"/>
                <a:gd name="T37" fmla="*/ 2147483647 h 66"/>
                <a:gd name="T38" fmla="*/ 2147483647 w 77"/>
                <a:gd name="T39" fmla="*/ 2147483647 h 66"/>
                <a:gd name="T40" fmla="*/ 2147483647 w 77"/>
                <a:gd name="T41" fmla="*/ 2147483647 h 66"/>
                <a:gd name="T42" fmla="*/ 2147483647 w 77"/>
                <a:gd name="T43" fmla="*/ 2147483647 h 66"/>
                <a:gd name="T44" fmla="*/ 2147483647 w 77"/>
                <a:gd name="T45" fmla="*/ 2147483647 h 66"/>
                <a:gd name="T46" fmla="*/ 2147483647 w 77"/>
                <a:gd name="T47" fmla="*/ 2147483647 h 66"/>
                <a:gd name="T48" fmla="*/ 2147483647 w 77"/>
                <a:gd name="T49" fmla="*/ 2147483647 h 66"/>
                <a:gd name="T50" fmla="*/ 2147483647 w 77"/>
                <a:gd name="T51" fmla="*/ 2147483647 h 66"/>
                <a:gd name="T52" fmla="*/ 2147483647 w 77"/>
                <a:gd name="T53" fmla="*/ 2147483647 h 66"/>
                <a:gd name="T54" fmla="*/ 2147483647 w 77"/>
                <a:gd name="T55" fmla="*/ 2147483647 h 66"/>
                <a:gd name="T56" fmla="*/ 2147483647 w 77"/>
                <a:gd name="T57" fmla="*/ 2147483647 h 66"/>
                <a:gd name="T58" fmla="*/ 2147483647 w 77"/>
                <a:gd name="T59" fmla="*/ 2147483647 h 66"/>
                <a:gd name="T60" fmla="*/ 2147483647 w 77"/>
                <a:gd name="T61" fmla="*/ 2147483647 h 66"/>
                <a:gd name="T62" fmla="*/ 2045506023 w 77"/>
                <a:gd name="T63" fmla="*/ 2147483647 h 66"/>
                <a:gd name="T64" fmla="*/ 989761249 w 77"/>
                <a:gd name="T65" fmla="*/ 2147483647 h 66"/>
                <a:gd name="T66" fmla="*/ 263934163 w 77"/>
                <a:gd name="T67" fmla="*/ 2147483647 h 66"/>
                <a:gd name="T68" fmla="*/ 329917751 w 77"/>
                <a:gd name="T69" fmla="*/ 2147483647 h 66"/>
                <a:gd name="T70" fmla="*/ 395901276 w 77"/>
                <a:gd name="T71" fmla="*/ 2147483647 h 66"/>
                <a:gd name="T72" fmla="*/ 395901276 w 77"/>
                <a:gd name="T73" fmla="*/ 2147483647 h 66"/>
                <a:gd name="T74" fmla="*/ 593851977 w 77"/>
                <a:gd name="T75" fmla="*/ 2147483647 h 66"/>
                <a:gd name="T76" fmla="*/ 461884801 w 77"/>
                <a:gd name="T77" fmla="*/ 1799583494 h 66"/>
                <a:gd name="T78" fmla="*/ 395901276 w 77"/>
                <a:gd name="T79" fmla="*/ 1679612326 h 66"/>
                <a:gd name="T80" fmla="*/ 263934163 w 77"/>
                <a:gd name="T81" fmla="*/ 1499655574 h 66"/>
                <a:gd name="T82" fmla="*/ 65983541 w 77"/>
                <a:gd name="T83" fmla="*/ 1139734325 h 66"/>
                <a:gd name="T84" fmla="*/ 0 w 77"/>
                <a:gd name="T85" fmla="*/ 59985599 h 6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7"/>
                <a:gd name="T130" fmla="*/ 0 h 66"/>
                <a:gd name="T131" fmla="*/ 77 w 77"/>
                <a:gd name="T132" fmla="*/ 66 h 6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7" h="66">
                  <a:moveTo>
                    <a:pt x="0" y="1"/>
                  </a:moveTo>
                  <a:lnTo>
                    <a:pt x="42" y="0"/>
                  </a:lnTo>
                  <a:lnTo>
                    <a:pt x="41" y="1"/>
                  </a:lnTo>
                  <a:lnTo>
                    <a:pt x="43" y="5"/>
                  </a:lnTo>
                  <a:lnTo>
                    <a:pt x="43" y="8"/>
                  </a:lnTo>
                  <a:lnTo>
                    <a:pt x="44" y="10"/>
                  </a:lnTo>
                  <a:lnTo>
                    <a:pt x="45" y="11"/>
                  </a:lnTo>
                  <a:lnTo>
                    <a:pt x="45" y="12"/>
                  </a:lnTo>
                  <a:lnTo>
                    <a:pt x="43" y="13"/>
                  </a:lnTo>
                  <a:lnTo>
                    <a:pt x="43" y="14"/>
                  </a:lnTo>
                  <a:lnTo>
                    <a:pt x="42" y="17"/>
                  </a:lnTo>
                  <a:lnTo>
                    <a:pt x="40" y="22"/>
                  </a:lnTo>
                  <a:lnTo>
                    <a:pt x="37" y="29"/>
                  </a:lnTo>
                  <a:lnTo>
                    <a:pt x="37" y="34"/>
                  </a:lnTo>
                  <a:lnTo>
                    <a:pt x="64" y="33"/>
                  </a:lnTo>
                  <a:lnTo>
                    <a:pt x="64" y="34"/>
                  </a:lnTo>
                  <a:lnTo>
                    <a:pt x="63" y="36"/>
                  </a:lnTo>
                  <a:lnTo>
                    <a:pt x="64" y="40"/>
                  </a:lnTo>
                  <a:lnTo>
                    <a:pt x="66" y="43"/>
                  </a:lnTo>
                  <a:lnTo>
                    <a:pt x="67" y="46"/>
                  </a:lnTo>
                  <a:lnTo>
                    <a:pt x="63" y="45"/>
                  </a:lnTo>
                  <a:lnTo>
                    <a:pt x="60" y="44"/>
                  </a:lnTo>
                  <a:lnTo>
                    <a:pt x="59" y="43"/>
                  </a:lnTo>
                  <a:lnTo>
                    <a:pt x="58" y="44"/>
                  </a:lnTo>
                  <a:lnTo>
                    <a:pt x="55" y="46"/>
                  </a:lnTo>
                  <a:lnTo>
                    <a:pt x="55" y="48"/>
                  </a:lnTo>
                  <a:lnTo>
                    <a:pt x="56" y="49"/>
                  </a:lnTo>
                  <a:lnTo>
                    <a:pt x="58" y="49"/>
                  </a:lnTo>
                  <a:lnTo>
                    <a:pt x="60" y="49"/>
                  </a:lnTo>
                  <a:lnTo>
                    <a:pt x="62" y="48"/>
                  </a:lnTo>
                  <a:lnTo>
                    <a:pt x="63" y="47"/>
                  </a:lnTo>
                  <a:lnTo>
                    <a:pt x="65" y="47"/>
                  </a:lnTo>
                  <a:lnTo>
                    <a:pt x="66" y="47"/>
                  </a:lnTo>
                  <a:lnTo>
                    <a:pt x="66" y="48"/>
                  </a:lnTo>
                  <a:lnTo>
                    <a:pt x="65" y="48"/>
                  </a:lnTo>
                  <a:lnTo>
                    <a:pt x="64" y="49"/>
                  </a:lnTo>
                  <a:lnTo>
                    <a:pt x="65" y="50"/>
                  </a:lnTo>
                  <a:lnTo>
                    <a:pt x="66" y="51"/>
                  </a:lnTo>
                  <a:lnTo>
                    <a:pt x="67" y="51"/>
                  </a:lnTo>
                  <a:lnTo>
                    <a:pt x="68" y="49"/>
                  </a:lnTo>
                  <a:lnTo>
                    <a:pt x="71" y="47"/>
                  </a:lnTo>
                  <a:lnTo>
                    <a:pt x="72" y="47"/>
                  </a:lnTo>
                  <a:lnTo>
                    <a:pt x="73" y="47"/>
                  </a:lnTo>
                  <a:lnTo>
                    <a:pt x="74" y="48"/>
                  </a:lnTo>
                  <a:lnTo>
                    <a:pt x="73" y="49"/>
                  </a:lnTo>
                  <a:lnTo>
                    <a:pt x="74" y="50"/>
                  </a:lnTo>
                  <a:lnTo>
                    <a:pt x="73" y="51"/>
                  </a:lnTo>
                  <a:lnTo>
                    <a:pt x="72" y="51"/>
                  </a:lnTo>
                  <a:lnTo>
                    <a:pt x="70" y="54"/>
                  </a:lnTo>
                  <a:lnTo>
                    <a:pt x="68" y="56"/>
                  </a:lnTo>
                  <a:lnTo>
                    <a:pt x="68" y="57"/>
                  </a:lnTo>
                  <a:lnTo>
                    <a:pt x="68" y="59"/>
                  </a:lnTo>
                  <a:lnTo>
                    <a:pt x="71" y="60"/>
                  </a:lnTo>
                  <a:lnTo>
                    <a:pt x="76" y="62"/>
                  </a:lnTo>
                  <a:lnTo>
                    <a:pt x="77" y="63"/>
                  </a:lnTo>
                  <a:lnTo>
                    <a:pt x="77" y="65"/>
                  </a:lnTo>
                  <a:lnTo>
                    <a:pt x="76" y="65"/>
                  </a:lnTo>
                  <a:lnTo>
                    <a:pt x="72" y="66"/>
                  </a:lnTo>
                  <a:lnTo>
                    <a:pt x="71" y="63"/>
                  </a:lnTo>
                  <a:lnTo>
                    <a:pt x="69" y="62"/>
                  </a:lnTo>
                  <a:lnTo>
                    <a:pt x="65" y="61"/>
                  </a:lnTo>
                  <a:lnTo>
                    <a:pt x="64" y="59"/>
                  </a:lnTo>
                  <a:lnTo>
                    <a:pt x="63" y="59"/>
                  </a:lnTo>
                  <a:lnTo>
                    <a:pt x="62" y="59"/>
                  </a:lnTo>
                  <a:lnTo>
                    <a:pt x="61" y="62"/>
                  </a:lnTo>
                  <a:lnTo>
                    <a:pt x="62" y="63"/>
                  </a:lnTo>
                  <a:lnTo>
                    <a:pt x="60" y="65"/>
                  </a:lnTo>
                  <a:lnTo>
                    <a:pt x="59" y="65"/>
                  </a:lnTo>
                  <a:lnTo>
                    <a:pt x="58" y="63"/>
                  </a:lnTo>
                  <a:lnTo>
                    <a:pt x="57" y="63"/>
                  </a:lnTo>
                  <a:lnTo>
                    <a:pt x="55" y="63"/>
                  </a:lnTo>
                  <a:lnTo>
                    <a:pt x="54" y="63"/>
                  </a:lnTo>
                  <a:lnTo>
                    <a:pt x="52" y="65"/>
                  </a:lnTo>
                  <a:lnTo>
                    <a:pt x="50" y="65"/>
                  </a:lnTo>
                  <a:lnTo>
                    <a:pt x="49" y="64"/>
                  </a:lnTo>
                  <a:lnTo>
                    <a:pt x="47" y="64"/>
                  </a:lnTo>
                  <a:lnTo>
                    <a:pt x="43" y="60"/>
                  </a:lnTo>
                  <a:lnTo>
                    <a:pt x="41" y="59"/>
                  </a:lnTo>
                  <a:lnTo>
                    <a:pt x="39" y="58"/>
                  </a:lnTo>
                  <a:lnTo>
                    <a:pt x="38" y="57"/>
                  </a:lnTo>
                  <a:lnTo>
                    <a:pt x="37" y="57"/>
                  </a:lnTo>
                  <a:lnTo>
                    <a:pt x="37" y="56"/>
                  </a:lnTo>
                  <a:lnTo>
                    <a:pt x="37" y="55"/>
                  </a:lnTo>
                  <a:lnTo>
                    <a:pt x="36" y="56"/>
                  </a:lnTo>
                  <a:lnTo>
                    <a:pt x="34" y="55"/>
                  </a:lnTo>
                  <a:lnTo>
                    <a:pt x="34" y="54"/>
                  </a:lnTo>
                  <a:lnTo>
                    <a:pt x="33" y="54"/>
                  </a:lnTo>
                  <a:lnTo>
                    <a:pt x="30" y="57"/>
                  </a:lnTo>
                  <a:lnTo>
                    <a:pt x="31" y="58"/>
                  </a:lnTo>
                  <a:lnTo>
                    <a:pt x="27" y="59"/>
                  </a:lnTo>
                  <a:lnTo>
                    <a:pt x="19" y="57"/>
                  </a:lnTo>
                  <a:lnTo>
                    <a:pt x="15" y="56"/>
                  </a:lnTo>
                  <a:lnTo>
                    <a:pt x="4" y="57"/>
                  </a:lnTo>
                  <a:lnTo>
                    <a:pt x="4" y="56"/>
                  </a:lnTo>
                  <a:lnTo>
                    <a:pt x="4" y="55"/>
                  </a:lnTo>
                  <a:lnTo>
                    <a:pt x="4" y="54"/>
                  </a:lnTo>
                  <a:lnTo>
                    <a:pt x="5" y="53"/>
                  </a:lnTo>
                  <a:lnTo>
                    <a:pt x="7" y="49"/>
                  </a:lnTo>
                  <a:lnTo>
                    <a:pt x="6" y="47"/>
                  </a:lnTo>
                  <a:lnTo>
                    <a:pt x="6" y="46"/>
                  </a:lnTo>
                  <a:lnTo>
                    <a:pt x="6" y="45"/>
                  </a:lnTo>
                  <a:lnTo>
                    <a:pt x="6" y="44"/>
                  </a:lnTo>
                  <a:lnTo>
                    <a:pt x="6" y="42"/>
                  </a:lnTo>
                  <a:lnTo>
                    <a:pt x="7" y="41"/>
                  </a:lnTo>
                  <a:lnTo>
                    <a:pt x="8" y="40"/>
                  </a:lnTo>
                  <a:lnTo>
                    <a:pt x="9" y="37"/>
                  </a:lnTo>
                  <a:lnTo>
                    <a:pt x="9" y="35"/>
                  </a:lnTo>
                  <a:lnTo>
                    <a:pt x="8" y="32"/>
                  </a:lnTo>
                  <a:lnTo>
                    <a:pt x="7" y="30"/>
                  </a:lnTo>
                  <a:lnTo>
                    <a:pt x="6" y="30"/>
                  </a:lnTo>
                  <a:lnTo>
                    <a:pt x="7" y="29"/>
                  </a:lnTo>
                  <a:lnTo>
                    <a:pt x="6" y="28"/>
                  </a:lnTo>
                  <a:lnTo>
                    <a:pt x="5" y="27"/>
                  </a:lnTo>
                  <a:lnTo>
                    <a:pt x="4" y="26"/>
                  </a:lnTo>
                  <a:lnTo>
                    <a:pt x="4" y="25"/>
                  </a:lnTo>
                  <a:lnTo>
                    <a:pt x="5" y="24"/>
                  </a:lnTo>
                  <a:lnTo>
                    <a:pt x="4" y="21"/>
                  </a:lnTo>
                  <a:lnTo>
                    <a:pt x="1" y="19"/>
                  </a:lnTo>
                  <a:lnTo>
                    <a:pt x="1" y="18"/>
                  </a:lnTo>
                  <a:lnTo>
                    <a:pt x="0" y="1"/>
                  </a:lnTo>
                  <a:close/>
                </a:path>
              </a:pathLst>
            </a:custGeom>
            <a:pattFill prst="pct20">
              <a:fgClr>
                <a:schemeClr val="tx1"/>
              </a:fgClr>
              <a:bgClr>
                <a:srgbClr val="AA1202"/>
              </a:bgClr>
            </a:pattFill>
            <a:ln w="12700" cmpd="sng">
              <a:solidFill>
                <a:schemeClr val="tx1"/>
              </a:solidFill>
              <a:prstDash val="solid"/>
              <a:round/>
              <a:headEnd/>
              <a:tailEnd/>
            </a:ln>
          </p:spPr>
          <p:txBody>
            <a:bodyPr/>
            <a:lstStyle/>
            <a:p>
              <a:endParaRPr lang="en-US"/>
            </a:p>
          </p:txBody>
        </p:sp>
        <p:sp>
          <p:nvSpPr>
            <p:cNvPr id="32889" name="Freeform 28" descr="20%"/>
            <p:cNvSpPr>
              <a:spLocks/>
            </p:cNvSpPr>
            <p:nvPr/>
          </p:nvSpPr>
          <p:spPr bwMode="auto">
            <a:xfrm>
              <a:off x="5818188" y="3846513"/>
              <a:ext cx="381000" cy="642937"/>
            </a:xfrm>
            <a:custGeom>
              <a:avLst/>
              <a:gdLst>
                <a:gd name="T0" fmla="*/ 2147483647 w 47"/>
                <a:gd name="T1" fmla="*/ 0 h 83"/>
                <a:gd name="T2" fmla="*/ 985703678 w 47"/>
                <a:gd name="T3" fmla="*/ 120004564 h 83"/>
                <a:gd name="T4" fmla="*/ 985703678 w 47"/>
                <a:gd name="T5" fmla="*/ 180014608 h 83"/>
                <a:gd name="T6" fmla="*/ 788564614 w 47"/>
                <a:gd name="T7" fmla="*/ 300019203 h 83"/>
                <a:gd name="T8" fmla="*/ 788564614 w 47"/>
                <a:gd name="T9" fmla="*/ 480033750 h 83"/>
                <a:gd name="T10" fmla="*/ 788564614 w 47"/>
                <a:gd name="T11" fmla="*/ 660048419 h 83"/>
                <a:gd name="T12" fmla="*/ 722846189 w 47"/>
                <a:gd name="T13" fmla="*/ 720050686 h 83"/>
                <a:gd name="T14" fmla="*/ 591417444 w 47"/>
                <a:gd name="T15" fmla="*/ 840055220 h 83"/>
                <a:gd name="T16" fmla="*/ 459996679 w 47"/>
                <a:gd name="T17" fmla="*/ 960067501 h 83"/>
                <a:gd name="T18" fmla="*/ 394278254 w 47"/>
                <a:gd name="T19" fmla="*/ 1020070010 h 83"/>
                <a:gd name="T20" fmla="*/ 394278254 w 47"/>
                <a:gd name="T21" fmla="*/ 1140074544 h 83"/>
                <a:gd name="T22" fmla="*/ 328567935 w 47"/>
                <a:gd name="T23" fmla="*/ 1260086825 h 83"/>
                <a:gd name="T24" fmla="*/ 328567935 w 47"/>
                <a:gd name="T25" fmla="*/ 1320089092 h 83"/>
                <a:gd name="T26" fmla="*/ 262857552 w 47"/>
                <a:gd name="T27" fmla="*/ 1500103639 h 83"/>
                <a:gd name="T28" fmla="*/ 197139127 w 47"/>
                <a:gd name="T29" fmla="*/ 1620108174 h 83"/>
                <a:gd name="T30" fmla="*/ 262857552 w 47"/>
                <a:gd name="T31" fmla="*/ 1800122721 h 83"/>
                <a:gd name="T32" fmla="*/ 328567935 w 47"/>
                <a:gd name="T33" fmla="*/ 1860124988 h 83"/>
                <a:gd name="T34" fmla="*/ 328567935 w 47"/>
                <a:gd name="T35" fmla="*/ 1980137269 h 83"/>
                <a:gd name="T36" fmla="*/ 328567935 w 47"/>
                <a:gd name="T37" fmla="*/ 1980137269 h 83"/>
                <a:gd name="T38" fmla="*/ 328567935 w 47"/>
                <a:gd name="T39" fmla="*/ 2040140020 h 83"/>
                <a:gd name="T40" fmla="*/ 328567935 w 47"/>
                <a:gd name="T41" fmla="*/ 2040140020 h 83"/>
                <a:gd name="T42" fmla="*/ 262857552 w 47"/>
                <a:gd name="T43" fmla="*/ 2147483647 h 83"/>
                <a:gd name="T44" fmla="*/ 328567935 w 47"/>
                <a:gd name="T45" fmla="*/ 2147483647 h 83"/>
                <a:gd name="T46" fmla="*/ 262857552 w 47"/>
                <a:gd name="T47" fmla="*/ 2147483647 h 83"/>
                <a:gd name="T48" fmla="*/ 394278254 w 47"/>
                <a:gd name="T49" fmla="*/ 2147483647 h 83"/>
                <a:gd name="T50" fmla="*/ 394278254 w 47"/>
                <a:gd name="T51" fmla="*/ 2147483647 h 83"/>
                <a:gd name="T52" fmla="*/ 459996679 w 47"/>
                <a:gd name="T53" fmla="*/ 2147483647 h 83"/>
                <a:gd name="T54" fmla="*/ 525706999 w 47"/>
                <a:gd name="T55" fmla="*/ 2147483647 h 83"/>
                <a:gd name="T56" fmla="*/ 525706999 w 47"/>
                <a:gd name="T57" fmla="*/ 2147483647 h 83"/>
                <a:gd name="T58" fmla="*/ 394278254 w 47"/>
                <a:gd name="T59" fmla="*/ 2147483647 h 83"/>
                <a:gd name="T60" fmla="*/ 394278254 w 47"/>
                <a:gd name="T61" fmla="*/ 2147483647 h 83"/>
                <a:gd name="T62" fmla="*/ 328567935 w 47"/>
                <a:gd name="T63" fmla="*/ 2147483647 h 83"/>
                <a:gd name="T64" fmla="*/ 197139127 w 47"/>
                <a:gd name="T65" fmla="*/ 2147483647 h 83"/>
                <a:gd name="T66" fmla="*/ 0 w 47"/>
                <a:gd name="T67" fmla="*/ 2147483647 h 83"/>
                <a:gd name="T68" fmla="*/ 0 w 47"/>
                <a:gd name="T69" fmla="*/ 2147483647 h 83"/>
                <a:gd name="T70" fmla="*/ 1774260186 w 47"/>
                <a:gd name="T71" fmla="*/ 2147483647 h 83"/>
                <a:gd name="T72" fmla="*/ 1774260186 w 47"/>
                <a:gd name="T73" fmla="*/ 2147483647 h 83"/>
                <a:gd name="T74" fmla="*/ 1708549867 w 47"/>
                <a:gd name="T75" fmla="*/ 2147483647 h 83"/>
                <a:gd name="T76" fmla="*/ 1774260186 w 47"/>
                <a:gd name="T77" fmla="*/ 2147483647 h 83"/>
                <a:gd name="T78" fmla="*/ 1905688931 w 47"/>
                <a:gd name="T79" fmla="*/ 2147483647 h 83"/>
                <a:gd name="T80" fmla="*/ 1971399250 w 47"/>
                <a:gd name="T81" fmla="*/ 2147483647 h 83"/>
                <a:gd name="T82" fmla="*/ 2102827994 w 47"/>
                <a:gd name="T83" fmla="*/ 2147483647 h 83"/>
                <a:gd name="T84" fmla="*/ 2147483647 w 47"/>
                <a:gd name="T85" fmla="*/ 2147483647 h 83"/>
                <a:gd name="T86" fmla="*/ 2147483647 w 47"/>
                <a:gd name="T87" fmla="*/ 2147483647 h 83"/>
                <a:gd name="T88" fmla="*/ 2147483647 w 47"/>
                <a:gd name="T89" fmla="*/ 2147483647 h 83"/>
                <a:gd name="T90" fmla="*/ 2147483647 w 47"/>
                <a:gd name="T91" fmla="*/ 2147483647 h 83"/>
                <a:gd name="T92" fmla="*/ 2147483647 w 47"/>
                <a:gd name="T93" fmla="*/ 2147483647 h 83"/>
                <a:gd name="T94" fmla="*/ 2147483647 w 47"/>
                <a:gd name="T95" fmla="*/ 2147483647 h 83"/>
                <a:gd name="T96" fmla="*/ 2147483647 w 47"/>
                <a:gd name="T97" fmla="*/ 2147483647 h 83"/>
                <a:gd name="T98" fmla="*/ 2147483647 w 47"/>
                <a:gd name="T99" fmla="*/ 2147483647 h 83"/>
                <a:gd name="T100" fmla="*/ 2147483647 w 47"/>
                <a:gd name="T101" fmla="*/ 2147483647 h 83"/>
                <a:gd name="T102" fmla="*/ 2147483647 w 47"/>
                <a:gd name="T103" fmla="*/ 120004564 h 83"/>
                <a:gd name="T104" fmla="*/ 2147483647 w 47"/>
                <a:gd name="T105" fmla="*/ 0 h 83"/>
                <a:gd name="T106" fmla="*/ 2147483647 w 47"/>
                <a:gd name="T107" fmla="*/ 0 h 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83"/>
                <a:gd name="T164" fmla="*/ 47 w 47"/>
                <a:gd name="T165" fmla="*/ 83 h 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83">
                  <a:moveTo>
                    <a:pt x="44" y="0"/>
                  </a:moveTo>
                  <a:lnTo>
                    <a:pt x="15" y="2"/>
                  </a:lnTo>
                  <a:lnTo>
                    <a:pt x="15" y="3"/>
                  </a:lnTo>
                  <a:lnTo>
                    <a:pt x="12" y="5"/>
                  </a:lnTo>
                  <a:lnTo>
                    <a:pt x="12" y="8"/>
                  </a:lnTo>
                  <a:lnTo>
                    <a:pt x="12" y="11"/>
                  </a:lnTo>
                  <a:lnTo>
                    <a:pt x="11" y="12"/>
                  </a:lnTo>
                  <a:lnTo>
                    <a:pt x="9" y="14"/>
                  </a:lnTo>
                  <a:lnTo>
                    <a:pt x="7" y="16"/>
                  </a:lnTo>
                  <a:lnTo>
                    <a:pt x="6" y="17"/>
                  </a:lnTo>
                  <a:lnTo>
                    <a:pt x="6" y="19"/>
                  </a:lnTo>
                  <a:lnTo>
                    <a:pt x="5" y="21"/>
                  </a:lnTo>
                  <a:lnTo>
                    <a:pt x="5" y="22"/>
                  </a:lnTo>
                  <a:lnTo>
                    <a:pt x="4" y="25"/>
                  </a:lnTo>
                  <a:lnTo>
                    <a:pt x="3" y="27"/>
                  </a:lnTo>
                  <a:lnTo>
                    <a:pt x="4" y="30"/>
                  </a:lnTo>
                  <a:lnTo>
                    <a:pt x="5" y="31"/>
                  </a:lnTo>
                  <a:lnTo>
                    <a:pt x="5" y="33"/>
                  </a:lnTo>
                  <a:lnTo>
                    <a:pt x="5" y="34"/>
                  </a:lnTo>
                  <a:lnTo>
                    <a:pt x="4" y="36"/>
                  </a:lnTo>
                  <a:lnTo>
                    <a:pt x="5" y="37"/>
                  </a:lnTo>
                  <a:lnTo>
                    <a:pt x="4" y="38"/>
                  </a:lnTo>
                  <a:lnTo>
                    <a:pt x="6" y="42"/>
                  </a:lnTo>
                  <a:lnTo>
                    <a:pt x="6" y="45"/>
                  </a:lnTo>
                  <a:lnTo>
                    <a:pt x="7" y="47"/>
                  </a:lnTo>
                  <a:lnTo>
                    <a:pt x="8" y="48"/>
                  </a:lnTo>
                  <a:lnTo>
                    <a:pt x="8" y="49"/>
                  </a:lnTo>
                  <a:lnTo>
                    <a:pt x="6" y="50"/>
                  </a:lnTo>
                  <a:lnTo>
                    <a:pt x="6" y="51"/>
                  </a:lnTo>
                  <a:lnTo>
                    <a:pt x="5" y="54"/>
                  </a:lnTo>
                  <a:lnTo>
                    <a:pt x="3" y="59"/>
                  </a:lnTo>
                  <a:lnTo>
                    <a:pt x="0" y="66"/>
                  </a:lnTo>
                  <a:lnTo>
                    <a:pt x="0" y="71"/>
                  </a:lnTo>
                  <a:lnTo>
                    <a:pt x="27" y="70"/>
                  </a:lnTo>
                  <a:lnTo>
                    <a:pt x="27" y="71"/>
                  </a:lnTo>
                  <a:lnTo>
                    <a:pt x="26" y="73"/>
                  </a:lnTo>
                  <a:lnTo>
                    <a:pt x="27" y="77"/>
                  </a:lnTo>
                  <a:lnTo>
                    <a:pt x="29" y="80"/>
                  </a:lnTo>
                  <a:lnTo>
                    <a:pt x="30" y="83"/>
                  </a:lnTo>
                  <a:lnTo>
                    <a:pt x="32" y="83"/>
                  </a:lnTo>
                  <a:lnTo>
                    <a:pt x="35" y="81"/>
                  </a:lnTo>
                  <a:lnTo>
                    <a:pt x="41" y="79"/>
                  </a:lnTo>
                  <a:lnTo>
                    <a:pt x="43" y="79"/>
                  </a:lnTo>
                  <a:lnTo>
                    <a:pt x="45" y="78"/>
                  </a:lnTo>
                  <a:lnTo>
                    <a:pt x="46" y="79"/>
                  </a:lnTo>
                  <a:lnTo>
                    <a:pt x="47" y="80"/>
                  </a:lnTo>
                  <a:lnTo>
                    <a:pt x="47" y="79"/>
                  </a:lnTo>
                  <a:lnTo>
                    <a:pt x="44" y="54"/>
                  </a:lnTo>
                  <a:lnTo>
                    <a:pt x="44" y="52"/>
                  </a:lnTo>
                  <a:lnTo>
                    <a:pt x="45" y="2"/>
                  </a:lnTo>
                  <a:lnTo>
                    <a:pt x="44" y="0"/>
                  </a:lnTo>
                  <a:close/>
                </a:path>
              </a:pathLst>
            </a:custGeom>
            <a:pattFill prst="pct20">
              <a:fgClr>
                <a:schemeClr val="tx2"/>
              </a:fgClr>
              <a:bgClr>
                <a:srgbClr val="AA1202"/>
              </a:bgClr>
            </a:pattFill>
            <a:ln w="12700" cmpd="sng">
              <a:solidFill>
                <a:schemeClr val="tx1"/>
              </a:solidFill>
              <a:prstDash val="solid"/>
              <a:round/>
              <a:headEnd/>
              <a:tailEnd/>
            </a:ln>
          </p:spPr>
          <p:txBody>
            <a:bodyPr/>
            <a:lstStyle/>
            <a:p>
              <a:endParaRPr lang="en-US"/>
            </a:p>
          </p:txBody>
        </p:sp>
        <p:sp>
          <p:nvSpPr>
            <p:cNvPr id="32890" name="Freeform 29"/>
            <p:cNvSpPr>
              <a:spLocks/>
            </p:cNvSpPr>
            <p:nvPr/>
          </p:nvSpPr>
          <p:spPr bwMode="auto">
            <a:xfrm>
              <a:off x="6878638" y="2732088"/>
              <a:ext cx="639762" cy="395287"/>
            </a:xfrm>
            <a:custGeom>
              <a:avLst/>
              <a:gdLst>
                <a:gd name="T0" fmla="*/ 1246053944 w 79"/>
                <a:gd name="T1" fmla="*/ 2147483647 h 51"/>
                <a:gd name="T2" fmla="*/ 2147483647 w 79"/>
                <a:gd name="T3" fmla="*/ 2147483647 h 51"/>
                <a:gd name="T4" fmla="*/ 2147483647 w 79"/>
                <a:gd name="T5" fmla="*/ 2147483647 h 51"/>
                <a:gd name="T6" fmla="*/ 2147483647 w 79"/>
                <a:gd name="T7" fmla="*/ 2147483647 h 51"/>
                <a:gd name="T8" fmla="*/ 2147483647 w 79"/>
                <a:gd name="T9" fmla="*/ 2147483647 h 51"/>
                <a:gd name="T10" fmla="*/ 2147483647 w 79"/>
                <a:gd name="T11" fmla="*/ 2147483647 h 51"/>
                <a:gd name="T12" fmla="*/ 2147483647 w 79"/>
                <a:gd name="T13" fmla="*/ 2147483647 h 51"/>
                <a:gd name="T14" fmla="*/ 2147483647 w 79"/>
                <a:gd name="T15" fmla="*/ 2147483647 h 51"/>
                <a:gd name="T16" fmla="*/ 2147483647 w 79"/>
                <a:gd name="T17" fmla="*/ 2147483647 h 51"/>
                <a:gd name="T18" fmla="*/ 2147483647 w 79"/>
                <a:gd name="T19" fmla="*/ 2102578397 h 51"/>
                <a:gd name="T20" fmla="*/ 2147483647 w 79"/>
                <a:gd name="T21" fmla="*/ 1982433953 h 51"/>
                <a:gd name="T22" fmla="*/ 2147483647 w 79"/>
                <a:gd name="T23" fmla="*/ 1862282242 h 51"/>
                <a:gd name="T24" fmla="*/ 2147483647 w 79"/>
                <a:gd name="T25" fmla="*/ 1802214138 h 51"/>
                <a:gd name="T26" fmla="*/ 2147483647 w 79"/>
                <a:gd name="T27" fmla="*/ 1742138282 h 51"/>
                <a:gd name="T28" fmla="*/ 2147483647 w 79"/>
                <a:gd name="T29" fmla="*/ 1682062427 h 51"/>
                <a:gd name="T30" fmla="*/ 2147483647 w 79"/>
                <a:gd name="T31" fmla="*/ 1621994322 h 51"/>
                <a:gd name="T32" fmla="*/ 2147483647 w 79"/>
                <a:gd name="T33" fmla="*/ 1621994322 h 51"/>
                <a:gd name="T34" fmla="*/ 2147483647 w 79"/>
                <a:gd name="T35" fmla="*/ 1561918467 h 51"/>
                <a:gd name="T36" fmla="*/ 2147483647 w 79"/>
                <a:gd name="T37" fmla="*/ 1561918467 h 51"/>
                <a:gd name="T38" fmla="*/ 2147483647 w 79"/>
                <a:gd name="T39" fmla="*/ 1441766757 h 51"/>
                <a:gd name="T40" fmla="*/ 2147483647 w 79"/>
                <a:gd name="T41" fmla="*/ 1441766757 h 51"/>
                <a:gd name="T42" fmla="*/ 2147483647 w 79"/>
                <a:gd name="T43" fmla="*/ 1381698652 h 51"/>
                <a:gd name="T44" fmla="*/ 2147483647 w 79"/>
                <a:gd name="T45" fmla="*/ 1201478837 h 51"/>
                <a:gd name="T46" fmla="*/ 2147483647 w 79"/>
                <a:gd name="T47" fmla="*/ 1201478837 h 51"/>
                <a:gd name="T48" fmla="*/ 2147483647 w 79"/>
                <a:gd name="T49" fmla="*/ 1081327126 h 51"/>
                <a:gd name="T50" fmla="*/ 2147483647 w 79"/>
                <a:gd name="T51" fmla="*/ 1021251271 h 51"/>
                <a:gd name="T52" fmla="*/ 2147483647 w 79"/>
                <a:gd name="T53" fmla="*/ 1021251271 h 51"/>
                <a:gd name="T54" fmla="*/ 2147483647 w 79"/>
                <a:gd name="T55" fmla="*/ 961182924 h 51"/>
                <a:gd name="T56" fmla="*/ 2147483647 w 79"/>
                <a:gd name="T57" fmla="*/ 901107069 h 51"/>
                <a:gd name="T58" fmla="*/ 2147483647 w 79"/>
                <a:gd name="T59" fmla="*/ 720887254 h 51"/>
                <a:gd name="T60" fmla="*/ 2147483647 w 79"/>
                <a:gd name="T61" fmla="*/ 660811398 h 51"/>
                <a:gd name="T62" fmla="*/ 2147483647 w 79"/>
                <a:gd name="T63" fmla="*/ 600735543 h 51"/>
                <a:gd name="T64" fmla="*/ 2147483647 w 79"/>
                <a:gd name="T65" fmla="*/ 540667438 h 51"/>
                <a:gd name="T66" fmla="*/ 2147483647 w 79"/>
                <a:gd name="T67" fmla="*/ 540667438 h 51"/>
                <a:gd name="T68" fmla="*/ 2147483647 w 79"/>
                <a:gd name="T69" fmla="*/ 480591462 h 51"/>
                <a:gd name="T70" fmla="*/ 2147483647 w 79"/>
                <a:gd name="T71" fmla="*/ 480591462 h 51"/>
                <a:gd name="T72" fmla="*/ 2147483647 w 79"/>
                <a:gd name="T73" fmla="*/ 420515607 h 51"/>
                <a:gd name="T74" fmla="*/ 2147483647 w 79"/>
                <a:gd name="T75" fmla="*/ 360439751 h 51"/>
                <a:gd name="T76" fmla="*/ 2147483647 w 79"/>
                <a:gd name="T77" fmla="*/ 180219876 h 51"/>
                <a:gd name="T78" fmla="*/ 2147483647 w 79"/>
                <a:gd name="T79" fmla="*/ 180219876 h 51"/>
                <a:gd name="T80" fmla="*/ 2147483647 w 79"/>
                <a:gd name="T81" fmla="*/ 120143990 h 51"/>
                <a:gd name="T82" fmla="*/ 2147483647 w 79"/>
                <a:gd name="T83" fmla="*/ 120143990 h 51"/>
                <a:gd name="T84" fmla="*/ 2147483647 w 79"/>
                <a:gd name="T85" fmla="*/ 120143990 h 51"/>
                <a:gd name="T86" fmla="*/ 2147483647 w 79"/>
                <a:gd name="T87" fmla="*/ 60075870 h 51"/>
                <a:gd name="T88" fmla="*/ 2147483647 w 79"/>
                <a:gd name="T89" fmla="*/ 0 h 51"/>
                <a:gd name="T90" fmla="*/ 590233109 w 79"/>
                <a:gd name="T91" fmla="*/ 660811398 h 51"/>
                <a:gd name="T92" fmla="*/ 524653353 w 79"/>
                <a:gd name="T93" fmla="*/ 420515607 h 51"/>
                <a:gd name="T94" fmla="*/ 327906369 w 79"/>
                <a:gd name="T95" fmla="*/ 600735543 h 51"/>
                <a:gd name="T96" fmla="*/ 327906369 w 79"/>
                <a:gd name="T97" fmla="*/ 600735543 h 51"/>
                <a:gd name="T98" fmla="*/ 262326677 w 79"/>
                <a:gd name="T99" fmla="*/ 540667438 h 51"/>
                <a:gd name="T100" fmla="*/ 262326677 w 79"/>
                <a:gd name="T101" fmla="*/ 540667438 h 51"/>
                <a:gd name="T102" fmla="*/ 196747048 w 79"/>
                <a:gd name="T103" fmla="*/ 660811398 h 51"/>
                <a:gd name="T104" fmla="*/ 65579645 w 79"/>
                <a:gd name="T105" fmla="*/ 780955358 h 51"/>
                <a:gd name="T106" fmla="*/ 0 w 79"/>
                <a:gd name="T107" fmla="*/ 841031214 h 51"/>
                <a:gd name="T108" fmla="*/ 262326677 w 79"/>
                <a:gd name="T109" fmla="*/ 2147483647 h 51"/>
                <a:gd name="T110" fmla="*/ 393494096 w 79"/>
                <a:gd name="T111" fmla="*/ 2147483647 h 51"/>
                <a:gd name="T112" fmla="*/ 1246053944 w 79"/>
                <a:gd name="T113" fmla="*/ 2147483647 h 51"/>
                <a:gd name="T114" fmla="*/ 1246053944 w 79"/>
                <a:gd name="T115" fmla="*/ 2147483647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9"/>
                <a:gd name="T175" fmla="*/ 0 h 51"/>
                <a:gd name="T176" fmla="*/ 79 w 7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9" h="51">
                  <a:moveTo>
                    <a:pt x="19" y="49"/>
                  </a:moveTo>
                  <a:lnTo>
                    <a:pt x="55" y="42"/>
                  </a:lnTo>
                  <a:lnTo>
                    <a:pt x="66" y="40"/>
                  </a:lnTo>
                  <a:lnTo>
                    <a:pt x="67" y="40"/>
                  </a:lnTo>
                  <a:lnTo>
                    <a:pt x="67" y="39"/>
                  </a:lnTo>
                  <a:lnTo>
                    <a:pt x="67" y="38"/>
                  </a:lnTo>
                  <a:lnTo>
                    <a:pt x="68" y="37"/>
                  </a:lnTo>
                  <a:lnTo>
                    <a:pt x="70" y="37"/>
                  </a:lnTo>
                  <a:lnTo>
                    <a:pt x="71" y="37"/>
                  </a:lnTo>
                  <a:lnTo>
                    <a:pt x="74" y="35"/>
                  </a:lnTo>
                  <a:lnTo>
                    <a:pt x="74" y="33"/>
                  </a:lnTo>
                  <a:lnTo>
                    <a:pt x="77" y="31"/>
                  </a:lnTo>
                  <a:lnTo>
                    <a:pt x="79" y="30"/>
                  </a:lnTo>
                  <a:lnTo>
                    <a:pt x="79" y="29"/>
                  </a:lnTo>
                  <a:lnTo>
                    <a:pt x="77" y="28"/>
                  </a:lnTo>
                  <a:lnTo>
                    <a:pt x="76" y="27"/>
                  </a:lnTo>
                  <a:lnTo>
                    <a:pt x="75" y="27"/>
                  </a:lnTo>
                  <a:lnTo>
                    <a:pt x="75" y="26"/>
                  </a:lnTo>
                  <a:lnTo>
                    <a:pt x="73" y="26"/>
                  </a:lnTo>
                  <a:lnTo>
                    <a:pt x="73" y="24"/>
                  </a:lnTo>
                  <a:lnTo>
                    <a:pt x="71" y="24"/>
                  </a:lnTo>
                  <a:lnTo>
                    <a:pt x="71" y="23"/>
                  </a:lnTo>
                  <a:lnTo>
                    <a:pt x="71" y="20"/>
                  </a:lnTo>
                  <a:lnTo>
                    <a:pt x="72" y="20"/>
                  </a:lnTo>
                  <a:lnTo>
                    <a:pt x="71" y="18"/>
                  </a:lnTo>
                  <a:lnTo>
                    <a:pt x="70" y="17"/>
                  </a:lnTo>
                  <a:lnTo>
                    <a:pt x="71" y="16"/>
                  </a:lnTo>
                  <a:lnTo>
                    <a:pt x="72" y="15"/>
                  </a:lnTo>
                  <a:lnTo>
                    <a:pt x="73" y="12"/>
                  </a:lnTo>
                  <a:lnTo>
                    <a:pt x="73" y="11"/>
                  </a:lnTo>
                  <a:lnTo>
                    <a:pt x="74" y="10"/>
                  </a:lnTo>
                  <a:lnTo>
                    <a:pt x="74" y="9"/>
                  </a:lnTo>
                  <a:lnTo>
                    <a:pt x="73" y="9"/>
                  </a:lnTo>
                  <a:lnTo>
                    <a:pt x="70" y="8"/>
                  </a:lnTo>
                  <a:lnTo>
                    <a:pt x="69" y="7"/>
                  </a:lnTo>
                  <a:lnTo>
                    <a:pt x="69" y="6"/>
                  </a:lnTo>
                  <a:lnTo>
                    <a:pt x="67" y="3"/>
                  </a:lnTo>
                  <a:lnTo>
                    <a:pt x="66" y="3"/>
                  </a:lnTo>
                  <a:lnTo>
                    <a:pt x="66" y="2"/>
                  </a:lnTo>
                  <a:lnTo>
                    <a:pt x="65" y="2"/>
                  </a:lnTo>
                  <a:lnTo>
                    <a:pt x="65" y="1"/>
                  </a:lnTo>
                  <a:lnTo>
                    <a:pt x="64" y="0"/>
                  </a:lnTo>
                  <a:lnTo>
                    <a:pt x="9" y="11"/>
                  </a:lnTo>
                  <a:lnTo>
                    <a:pt x="8" y="7"/>
                  </a:lnTo>
                  <a:lnTo>
                    <a:pt x="5" y="10"/>
                  </a:lnTo>
                  <a:lnTo>
                    <a:pt x="4" y="9"/>
                  </a:lnTo>
                  <a:lnTo>
                    <a:pt x="3" y="11"/>
                  </a:lnTo>
                  <a:lnTo>
                    <a:pt x="1" y="13"/>
                  </a:lnTo>
                  <a:lnTo>
                    <a:pt x="0" y="14"/>
                  </a:lnTo>
                  <a:lnTo>
                    <a:pt x="4" y="36"/>
                  </a:lnTo>
                  <a:lnTo>
                    <a:pt x="6" y="51"/>
                  </a:lnTo>
                  <a:lnTo>
                    <a:pt x="19" y="49"/>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91" name="Freeform 30"/>
            <p:cNvSpPr>
              <a:spLocks/>
            </p:cNvSpPr>
            <p:nvPr/>
          </p:nvSpPr>
          <p:spPr bwMode="auto">
            <a:xfrm>
              <a:off x="6664325" y="3127375"/>
              <a:ext cx="830263" cy="455613"/>
            </a:xfrm>
            <a:custGeom>
              <a:avLst/>
              <a:gdLst>
                <a:gd name="T0" fmla="*/ 2053964738 w 102"/>
                <a:gd name="T1" fmla="*/ 2147483647 h 59"/>
                <a:gd name="T2" fmla="*/ 1722681761 w 102"/>
                <a:gd name="T3" fmla="*/ 2147483647 h 59"/>
                <a:gd name="T4" fmla="*/ 1457648867 w 102"/>
                <a:gd name="T5" fmla="*/ 2147483647 h 59"/>
                <a:gd name="T6" fmla="*/ 331283105 w 102"/>
                <a:gd name="T7" fmla="*/ 2147483647 h 59"/>
                <a:gd name="T8" fmla="*/ 596316126 w 102"/>
                <a:gd name="T9" fmla="*/ 2147483647 h 59"/>
                <a:gd name="T10" fmla="*/ 662566210 w 102"/>
                <a:gd name="T11" fmla="*/ 2147483647 h 59"/>
                <a:gd name="T12" fmla="*/ 1258882336 w 102"/>
                <a:gd name="T13" fmla="*/ 2147483647 h 59"/>
                <a:gd name="T14" fmla="*/ 1391398783 w 102"/>
                <a:gd name="T15" fmla="*/ 2147483647 h 59"/>
                <a:gd name="T16" fmla="*/ 1788931844 w 102"/>
                <a:gd name="T17" fmla="*/ 2147483647 h 59"/>
                <a:gd name="T18" fmla="*/ 1921448291 w 102"/>
                <a:gd name="T19" fmla="*/ 2147483647 h 59"/>
                <a:gd name="T20" fmla="*/ 2147483647 w 102"/>
                <a:gd name="T21" fmla="*/ 2147483647 h 59"/>
                <a:gd name="T22" fmla="*/ 2147483647 w 102"/>
                <a:gd name="T23" fmla="*/ 2147483647 h 59"/>
                <a:gd name="T24" fmla="*/ 2147483647 w 102"/>
                <a:gd name="T25" fmla="*/ 2146794810 h 59"/>
                <a:gd name="T26" fmla="*/ 2147483647 w 102"/>
                <a:gd name="T27" fmla="*/ 1669729029 h 59"/>
                <a:gd name="T28" fmla="*/ 2147483647 w 102"/>
                <a:gd name="T29" fmla="*/ 1073401266 h 59"/>
                <a:gd name="T30" fmla="*/ 2147483647 w 102"/>
                <a:gd name="T31" fmla="*/ 1133032498 h 59"/>
                <a:gd name="T32" fmla="*/ 2147483647 w 102"/>
                <a:gd name="T33" fmla="*/ 715598190 h 59"/>
                <a:gd name="T34" fmla="*/ 2147483647 w 102"/>
                <a:gd name="T35" fmla="*/ 596335726 h 59"/>
                <a:gd name="T36" fmla="*/ 2147483647 w 102"/>
                <a:gd name="T37" fmla="*/ 298164002 h 59"/>
                <a:gd name="T38" fmla="*/ 2147483647 w 102"/>
                <a:gd name="T39" fmla="*/ 59631247 h 59"/>
                <a:gd name="T40" fmla="*/ 2147483647 w 102"/>
                <a:gd name="T41" fmla="*/ 238532710 h 59"/>
                <a:gd name="T42" fmla="*/ 2147483647 w 102"/>
                <a:gd name="T43" fmla="*/ 59631247 h 59"/>
                <a:gd name="T44" fmla="*/ 2147483647 w 102"/>
                <a:gd name="T45" fmla="*/ 119270216 h 59"/>
                <a:gd name="T46" fmla="*/ 2147483647 w 102"/>
                <a:gd name="T47" fmla="*/ 238532710 h 59"/>
                <a:gd name="T48" fmla="*/ 2147483647 w 102"/>
                <a:gd name="T49" fmla="*/ 477065420 h 59"/>
                <a:gd name="T50" fmla="*/ 2147483647 w 102"/>
                <a:gd name="T51" fmla="*/ 834868376 h 59"/>
                <a:gd name="T52" fmla="*/ 2147483647 w 102"/>
                <a:gd name="T53" fmla="*/ 894499607 h 59"/>
                <a:gd name="T54" fmla="*/ 2147483647 w 102"/>
                <a:gd name="T55" fmla="*/ 1013762312 h 59"/>
                <a:gd name="T56" fmla="*/ 2147483647 w 102"/>
                <a:gd name="T57" fmla="*/ 1073401266 h 59"/>
                <a:gd name="T58" fmla="*/ 2147483647 w 102"/>
                <a:gd name="T59" fmla="*/ 1192663730 h 59"/>
                <a:gd name="T60" fmla="*/ 2147483647 w 102"/>
                <a:gd name="T61" fmla="*/ 1371565148 h 59"/>
                <a:gd name="T62" fmla="*/ 2147483647 w 102"/>
                <a:gd name="T63" fmla="*/ 1550466565 h 59"/>
                <a:gd name="T64" fmla="*/ 2147483647 w 102"/>
                <a:gd name="T65" fmla="*/ 1729360261 h 59"/>
                <a:gd name="T66" fmla="*/ 2147483647 w 102"/>
                <a:gd name="T67" fmla="*/ 1788999215 h 59"/>
                <a:gd name="T68" fmla="*/ 2147483647 w 102"/>
                <a:gd name="T69" fmla="*/ 1848630446 h 59"/>
                <a:gd name="T70" fmla="*/ 2147483647 w 102"/>
                <a:gd name="T71" fmla="*/ 1908261678 h 59"/>
                <a:gd name="T72" fmla="*/ 2147483647 w 102"/>
                <a:gd name="T73" fmla="*/ 1967892910 h 59"/>
                <a:gd name="T74" fmla="*/ 2147483647 w 102"/>
                <a:gd name="T75" fmla="*/ 2146794810 h 59"/>
                <a:gd name="T76" fmla="*/ 2147483647 w 102"/>
                <a:gd name="T77" fmla="*/ 2146794810 h 59"/>
                <a:gd name="T78" fmla="*/ 2147483647 w 102"/>
                <a:gd name="T79" fmla="*/ 2147483647 h 59"/>
                <a:gd name="T80" fmla="*/ 2147483647 w 102"/>
                <a:gd name="T81" fmla="*/ 2146794810 h 59"/>
                <a:gd name="T82" fmla="*/ 2147483647 w 102"/>
                <a:gd name="T83" fmla="*/ 2147483647 h 59"/>
                <a:gd name="T84" fmla="*/ 2147483647 w 102"/>
                <a:gd name="T85" fmla="*/ 2147483647 h 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
                <a:gd name="T130" fmla="*/ 0 h 59"/>
                <a:gd name="T131" fmla="*/ 102 w 102"/>
                <a:gd name="T132" fmla="*/ 59 h 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 h="59">
                  <a:moveTo>
                    <a:pt x="101" y="43"/>
                  </a:moveTo>
                  <a:lnTo>
                    <a:pt x="67" y="50"/>
                  </a:lnTo>
                  <a:lnTo>
                    <a:pt x="31" y="55"/>
                  </a:lnTo>
                  <a:lnTo>
                    <a:pt x="29" y="56"/>
                  </a:lnTo>
                  <a:lnTo>
                    <a:pt x="26" y="56"/>
                  </a:lnTo>
                  <a:lnTo>
                    <a:pt x="26" y="55"/>
                  </a:lnTo>
                  <a:lnTo>
                    <a:pt x="22" y="56"/>
                  </a:lnTo>
                  <a:lnTo>
                    <a:pt x="0" y="59"/>
                  </a:lnTo>
                  <a:lnTo>
                    <a:pt x="0" y="58"/>
                  </a:lnTo>
                  <a:lnTo>
                    <a:pt x="5" y="56"/>
                  </a:lnTo>
                  <a:lnTo>
                    <a:pt x="6" y="55"/>
                  </a:lnTo>
                  <a:lnTo>
                    <a:pt x="9" y="53"/>
                  </a:lnTo>
                  <a:lnTo>
                    <a:pt x="9" y="52"/>
                  </a:lnTo>
                  <a:lnTo>
                    <a:pt x="9" y="51"/>
                  </a:lnTo>
                  <a:lnTo>
                    <a:pt x="10" y="50"/>
                  </a:lnTo>
                  <a:lnTo>
                    <a:pt x="10" y="49"/>
                  </a:lnTo>
                  <a:lnTo>
                    <a:pt x="12" y="47"/>
                  </a:lnTo>
                  <a:lnTo>
                    <a:pt x="19" y="41"/>
                  </a:lnTo>
                  <a:lnTo>
                    <a:pt x="19" y="40"/>
                  </a:lnTo>
                  <a:lnTo>
                    <a:pt x="20" y="41"/>
                  </a:lnTo>
                  <a:lnTo>
                    <a:pt x="19" y="42"/>
                  </a:lnTo>
                  <a:lnTo>
                    <a:pt x="21" y="44"/>
                  </a:lnTo>
                  <a:lnTo>
                    <a:pt x="24" y="45"/>
                  </a:lnTo>
                  <a:lnTo>
                    <a:pt x="26" y="45"/>
                  </a:lnTo>
                  <a:lnTo>
                    <a:pt x="27" y="44"/>
                  </a:lnTo>
                  <a:lnTo>
                    <a:pt x="27" y="43"/>
                  </a:lnTo>
                  <a:lnTo>
                    <a:pt x="28" y="42"/>
                  </a:lnTo>
                  <a:lnTo>
                    <a:pt x="29" y="43"/>
                  </a:lnTo>
                  <a:lnTo>
                    <a:pt x="30" y="44"/>
                  </a:lnTo>
                  <a:lnTo>
                    <a:pt x="31" y="43"/>
                  </a:lnTo>
                  <a:lnTo>
                    <a:pt x="34" y="42"/>
                  </a:lnTo>
                  <a:lnTo>
                    <a:pt x="35" y="40"/>
                  </a:lnTo>
                  <a:lnTo>
                    <a:pt x="36" y="41"/>
                  </a:lnTo>
                  <a:lnTo>
                    <a:pt x="39" y="38"/>
                  </a:lnTo>
                  <a:lnTo>
                    <a:pt x="40" y="39"/>
                  </a:lnTo>
                  <a:lnTo>
                    <a:pt x="42" y="36"/>
                  </a:lnTo>
                  <a:lnTo>
                    <a:pt x="41" y="35"/>
                  </a:lnTo>
                  <a:lnTo>
                    <a:pt x="42" y="33"/>
                  </a:lnTo>
                  <a:lnTo>
                    <a:pt x="44" y="28"/>
                  </a:lnTo>
                  <a:lnTo>
                    <a:pt x="47" y="17"/>
                  </a:lnTo>
                  <a:lnTo>
                    <a:pt x="49" y="18"/>
                  </a:lnTo>
                  <a:lnTo>
                    <a:pt x="49" y="19"/>
                  </a:lnTo>
                  <a:lnTo>
                    <a:pt x="50" y="20"/>
                  </a:lnTo>
                  <a:lnTo>
                    <a:pt x="52" y="19"/>
                  </a:lnTo>
                  <a:lnTo>
                    <a:pt x="53" y="17"/>
                  </a:lnTo>
                  <a:lnTo>
                    <a:pt x="54" y="13"/>
                  </a:lnTo>
                  <a:lnTo>
                    <a:pt x="55" y="12"/>
                  </a:lnTo>
                  <a:lnTo>
                    <a:pt x="57" y="12"/>
                  </a:lnTo>
                  <a:lnTo>
                    <a:pt x="58" y="10"/>
                  </a:lnTo>
                  <a:lnTo>
                    <a:pt x="59" y="10"/>
                  </a:lnTo>
                  <a:lnTo>
                    <a:pt x="60" y="8"/>
                  </a:lnTo>
                  <a:lnTo>
                    <a:pt x="60" y="6"/>
                  </a:lnTo>
                  <a:lnTo>
                    <a:pt x="61" y="5"/>
                  </a:lnTo>
                  <a:lnTo>
                    <a:pt x="61" y="4"/>
                  </a:lnTo>
                  <a:lnTo>
                    <a:pt x="61" y="1"/>
                  </a:lnTo>
                  <a:lnTo>
                    <a:pt x="61" y="0"/>
                  </a:lnTo>
                  <a:lnTo>
                    <a:pt x="62" y="0"/>
                  </a:lnTo>
                  <a:lnTo>
                    <a:pt x="68" y="4"/>
                  </a:lnTo>
                  <a:lnTo>
                    <a:pt x="69" y="4"/>
                  </a:lnTo>
                  <a:lnTo>
                    <a:pt x="70" y="1"/>
                  </a:lnTo>
                  <a:lnTo>
                    <a:pt x="71" y="1"/>
                  </a:lnTo>
                  <a:lnTo>
                    <a:pt x="72" y="1"/>
                  </a:lnTo>
                  <a:lnTo>
                    <a:pt x="73" y="2"/>
                  </a:lnTo>
                  <a:lnTo>
                    <a:pt x="72" y="3"/>
                  </a:lnTo>
                  <a:lnTo>
                    <a:pt x="74" y="4"/>
                  </a:lnTo>
                  <a:lnTo>
                    <a:pt x="76" y="4"/>
                  </a:lnTo>
                  <a:lnTo>
                    <a:pt x="78" y="6"/>
                  </a:lnTo>
                  <a:lnTo>
                    <a:pt x="79" y="6"/>
                  </a:lnTo>
                  <a:lnTo>
                    <a:pt x="80" y="8"/>
                  </a:lnTo>
                  <a:lnTo>
                    <a:pt x="78" y="12"/>
                  </a:lnTo>
                  <a:lnTo>
                    <a:pt x="77" y="14"/>
                  </a:lnTo>
                  <a:lnTo>
                    <a:pt x="78" y="16"/>
                  </a:lnTo>
                  <a:lnTo>
                    <a:pt x="80" y="16"/>
                  </a:lnTo>
                  <a:lnTo>
                    <a:pt x="81" y="15"/>
                  </a:lnTo>
                  <a:lnTo>
                    <a:pt x="83" y="17"/>
                  </a:lnTo>
                  <a:lnTo>
                    <a:pt x="84" y="17"/>
                  </a:lnTo>
                  <a:lnTo>
                    <a:pt x="85" y="18"/>
                  </a:lnTo>
                  <a:lnTo>
                    <a:pt x="86" y="18"/>
                  </a:lnTo>
                  <a:lnTo>
                    <a:pt x="87" y="18"/>
                  </a:lnTo>
                  <a:lnTo>
                    <a:pt x="90" y="20"/>
                  </a:lnTo>
                  <a:lnTo>
                    <a:pt x="93" y="20"/>
                  </a:lnTo>
                  <a:lnTo>
                    <a:pt x="94" y="22"/>
                  </a:lnTo>
                  <a:lnTo>
                    <a:pt x="93" y="22"/>
                  </a:lnTo>
                  <a:lnTo>
                    <a:pt x="93" y="23"/>
                  </a:lnTo>
                  <a:lnTo>
                    <a:pt x="93" y="25"/>
                  </a:lnTo>
                  <a:lnTo>
                    <a:pt x="92" y="26"/>
                  </a:lnTo>
                  <a:lnTo>
                    <a:pt x="94" y="27"/>
                  </a:lnTo>
                  <a:lnTo>
                    <a:pt x="95" y="29"/>
                  </a:lnTo>
                  <a:lnTo>
                    <a:pt x="95" y="30"/>
                  </a:lnTo>
                  <a:lnTo>
                    <a:pt x="93" y="30"/>
                  </a:lnTo>
                  <a:lnTo>
                    <a:pt x="93" y="31"/>
                  </a:lnTo>
                  <a:lnTo>
                    <a:pt x="94" y="31"/>
                  </a:lnTo>
                  <a:lnTo>
                    <a:pt x="94" y="32"/>
                  </a:lnTo>
                  <a:lnTo>
                    <a:pt x="93" y="32"/>
                  </a:lnTo>
                  <a:lnTo>
                    <a:pt x="92" y="32"/>
                  </a:lnTo>
                  <a:lnTo>
                    <a:pt x="93" y="33"/>
                  </a:lnTo>
                  <a:lnTo>
                    <a:pt x="94" y="33"/>
                  </a:lnTo>
                  <a:lnTo>
                    <a:pt x="96" y="34"/>
                  </a:lnTo>
                  <a:lnTo>
                    <a:pt x="94" y="36"/>
                  </a:lnTo>
                  <a:lnTo>
                    <a:pt x="92" y="35"/>
                  </a:lnTo>
                  <a:lnTo>
                    <a:pt x="92" y="36"/>
                  </a:lnTo>
                  <a:lnTo>
                    <a:pt x="93" y="37"/>
                  </a:lnTo>
                  <a:lnTo>
                    <a:pt x="94" y="38"/>
                  </a:lnTo>
                  <a:lnTo>
                    <a:pt x="96" y="37"/>
                  </a:lnTo>
                  <a:lnTo>
                    <a:pt x="97" y="36"/>
                  </a:lnTo>
                  <a:lnTo>
                    <a:pt x="99" y="36"/>
                  </a:lnTo>
                  <a:lnTo>
                    <a:pt x="100" y="36"/>
                  </a:lnTo>
                  <a:lnTo>
                    <a:pt x="101" y="37"/>
                  </a:lnTo>
                  <a:lnTo>
                    <a:pt x="102" y="41"/>
                  </a:lnTo>
                  <a:lnTo>
                    <a:pt x="101" y="42"/>
                  </a:lnTo>
                  <a:lnTo>
                    <a:pt x="101" y="43"/>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92" name="Freeform 31"/>
            <p:cNvSpPr>
              <a:spLocks/>
            </p:cNvSpPr>
            <p:nvPr/>
          </p:nvSpPr>
          <p:spPr bwMode="auto">
            <a:xfrm>
              <a:off x="4457700" y="2794000"/>
              <a:ext cx="906463" cy="425450"/>
            </a:xfrm>
            <a:custGeom>
              <a:avLst/>
              <a:gdLst>
                <a:gd name="T0" fmla="*/ 0 w 111"/>
                <a:gd name="T1" fmla="*/ 2034463625 h 55"/>
                <a:gd name="T2" fmla="*/ 200067009 w 111"/>
                <a:gd name="T3" fmla="*/ 0 h 55"/>
                <a:gd name="T4" fmla="*/ 2147483647 w 111"/>
                <a:gd name="T5" fmla="*/ 179508969 h 55"/>
                <a:gd name="T6" fmla="*/ 2147483647 w 111"/>
                <a:gd name="T7" fmla="*/ 359025673 h 55"/>
                <a:gd name="T8" fmla="*/ 2147483647 w 111"/>
                <a:gd name="T9" fmla="*/ 359025673 h 55"/>
                <a:gd name="T10" fmla="*/ 2147483647 w 111"/>
                <a:gd name="T11" fmla="*/ 299184213 h 55"/>
                <a:gd name="T12" fmla="*/ 2147483647 w 111"/>
                <a:gd name="T13" fmla="*/ 359025673 h 55"/>
                <a:gd name="T14" fmla="*/ 2147483647 w 111"/>
                <a:gd name="T15" fmla="*/ 538534702 h 55"/>
                <a:gd name="T16" fmla="*/ 2147483647 w 111"/>
                <a:gd name="T17" fmla="*/ 538534702 h 55"/>
                <a:gd name="T18" fmla="*/ 2147483647 w 111"/>
                <a:gd name="T19" fmla="*/ 538534702 h 55"/>
                <a:gd name="T20" fmla="*/ 2147483647 w 111"/>
                <a:gd name="T21" fmla="*/ 418859397 h 55"/>
                <a:gd name="T22" fmla="*/ 2147483647 w 111"/>
                <a:gd name="T23" fmla="*/ 418859397 h 55"/>
                <a:gd name="T24" fmla="*/ 2147483647 w 111"/>
                <a:gd name="T25" fmla="*/ 478700857 h 55"/>
                <a:gd name="T26" fmla="*/ 2147483647 w 111"/>
                <a:gd name="T27" fmla="*/ 658209886 h 55"/>
                <a:gd name="T28" fmla="*/ 2147483647 w 111"/>
                <a:gd name="T29" fmla="*/ 777885070 h 55"/>
                <a:gd name="T30" fmla="*/ 2147483647 w 111"/>
                <a:gd name="T31" fmla="*/ 897560255 h 55"/>
                <a:gd name="T32" fmla="*/ 2147483647 w 111"/>
                <a:gd name="T33" fmla="*/ 957393979 h 55"/>
                <a:gd name="T34" fmla="*/ 2147483647 w 111"/>
                <a:gd name="T35" fmla="*/ 1017235680 h 55"/>
                <a:gd name="T36" fmla="*/ 2147483647 w 111"/>
                <a:gd name="T37" fmla="*/ 1136910864 h 55"/>
                <a:gd name="T38" fmla="*/ 2147483647 w 111"/>
                <a:gd name="T39" fmla="*/ 1256586048 h 55"/>
                <a:gd name="T40" fmla="*/ 2147483647 w 111"/>
                <a:gd name="T41" fmla="*/ 1436094957 h 55"/>
                <a:gd name="T42" fmla="*/ 2147483647 w 111"/>
                <a:gd name="T43" fmla="*/ 1495928681 h 55"/>
                <a:gd name="T44" fmla="*/ 2147483647 w 111"/>
                <a:gd name="T45" fmla="*/ 1555770141 h 55"/>
                <a:gd name="T46" fmla="*/ 2147483647 w 111"/>
                <a:gd name="T47" fmla="*/ 1675445325 h 55"/>
                <a:gd name="T48" fmla="*/ 2147483647 w 111"/>
                <a:gd name="T49" fmla="*/ 1735279049 h 55"/>
                <a:gd name="T50" fmla="*/ 2147483647 w 111"/>
                <a:gd name="T51" fmla="*/ 1795120509 h 55"/>
                <a:gd name="T52" fmla="*/ 2147483647 w 111"/>
                <a:gd name="T53" fmla="*/ 1914795693 h 55"/>
                <a:gd name="T54" fmla="*/ 2147483647 w 111"/>
                <a:gd name="T55" fmla="*/ 2034463625 h 55"/>
                <a:gd name="T56" fmla="*/ 2147483647 w 111"/>
                <a:gd name="T57" fmla="*/ 2094305085 h 55"/>
                <a:gd name="T58" fmla="*/ 2147483647 w 111"/>
                <a:gd name="T59" fmla="*/ 2147483647 h 55"/>
                <a:gd name="T60" fmla="*/ 2147483647 w 111"/>
                <a:gd name="T61" fmla="*/ 2147483647 h 55"/>
                <a:gd name="T62" fmla="*/ 2147483647 w 111"/>
                <a:gd name="T63" fmla="*/ 2147483647 h 55"/>
                <a:gd name="T64" fmla="*/ 2147483647 w 111"/>
                <a:gd name="T65" fmla="*/ 2147483647 h 55"/>
                <a:gd name="T66" fmla="*/ 2147483647 w 111"/>
                <a:gd name="T67" fmla="*/ 2147483647 h 55"/>
                <a:gd name="T68" fmla="*/ 2147483647 w 111"/>
                <a:gd name="T69" fmla="*/ 2147483647 h 55"/>
                <a:gd name="T70" fmla="*/ 2147483647 w 111"/>
                <a:gd name="T71" fmla="*/ 2147483647 h 55"/>
                <a:gd name="T72" fmla="*/ 2147483647 w 111"/>
                <a:gd name="T73" fmla="*/ 2147483647 h 55"/>
                <a:gd name="T74" fmla="*/ 2147483647 w 111"/>
                <a:gd name="T75" fmla="*/ 2147483647 h 55"/>
                <a:gd name="T76" fmla="*/ 2147483647 w 111"/>
                <a:gd name="T77" fmla="*/ 2147483647 h 55"/>
                <a:gd name="T78" fmla="*/ 2147483647 w 111"/>
                <a:gd name="T79" fmla="*/ 2147483647 h 55"/>
                <a:gd name="T80" fmla="*/ 2147483647 w 111"/>
                <a:gd name="T81" fmla="*/ 2147483647 h 55"/>
                <a:gd name="T82" fmla="*/ 2147483647 w 111"/>
                <a:gd name="T83" fmla="*/ 2147483647 h 55"/>
                <a:gd name="T84" fmla="*/ 2147483647 w 111"/>
                <a:gd name="T85" fmla="*/ 2147483647 h 55"/>
                <a:gd name="T86" fmla="*/ 1667222333 w 111"/>
                <a:gd name="T87" fmla="*/ 2147483647 h 55"/>
                <a:gd name="T88" fmla="*/ 1733916759 w 111"/>
                <a:gd name="T89" fmla="*/ 2147483647 h 55"/>
                <a:gd name="T90" fmla="*/ 0 w 111"/>
                <a:gd name="T91" fmla="*/ 2034463625 h 55"/>
                <a:gd name="T92" fmla="*/ 0 w 111"/>
                <a:gd name="T93" fmla="*/ 2034463625 h 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1"/>
                <a:gd name="T142" fmla="*/ 0 h 55"/>
                <a:gd name="T143" fmla="*/ 111 w 111"/>
                <a:gd name="T144" fmla="*/ 55 h 5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1" h="55">
                  <a:moveTo>
                    <a:pt x="0" y="34"/>
                  </a:moveTo>
                  <a:lnTo>
                    <a:pt x="3" y="0"/>
                  </a:lnTo>
                  <a:lnTo>
                    <a:pt x="72" y="3"/>
                  </a:lnTo>
                  <a:lnTo>
                    <a:pt x="74" y="6"/>
                  </a:lnTo>
                  <a:lnTo>
                    <a:pt x="76" y="6"/>
                  </a:lnTo>
                  <a:lnTo>
                    <a:pt x="78" y="5"/>
                  </a:lnTo>
                  <a:lnTo>
                    <a:pt x="79" y="6"/>
                  </a:lnTo>
                  <a:lnTo>
                    <a:pt x="80" y="9"/>
                  </a:lnTo>
                  <a:lnTo>
                    <a:pt x="82" y="9"/>
                  </a:lnTo>
                  <a:lnTo>
                    <a:pt x="83" y="9"/>
                  </a:lnTo>
                  <a:lnTo>
                    <a:pt x="85" y="7"/>
                  </a:lnTo>
                  <a:lnTo>
                    <a:pt x="87" y="7"/>
                  </a:lnTo>
                  <a:lnTo>
                    <a:pt x="89" y="8"/>
                  </a:lnTo>
                  <a:lnTo>
                    <a:pt x="94" y="11"/>
                  </a:lnTo>
                  <a:lnTo>
                    <a:pt x="97" y="13"/>
                  </a:lnTo>
                  <a:lnTo>
                    <a:pt x="97" y="15"/>
                  </a:lnTo>
                  <a:lnTo>
                    <a:pt x="99" y="16"/>
                  </a:lnTo>
                  <a:lnTo>
                    <a:pt x="99" y="17"/>
                  </a:lnTo>
                  <a:lnTo>
                    <a:pt x="98" y="19"/>
                  </a:lnTo>
                  <a:lnTo>
                    <a:pt x="99" y="21"/>
                  </a:lnTo>
                  <a:lnTo>
                    <a:pt x="100" y="24"/>
                  </a:lnTo>
                  <a:lnTo>
                    <a:pt x="101" y="25"/>
                  </a:lnTo>
                  <a:lnTo>
                    <a:pt x="101" y="26"/>
                  </a:lnTo>
                  <a:lnTo>
                    <a:pt x="101" y="28"/>
                  </a:lnTo>
                  <a:lnTo>
                    <a:pt x="103" y="29"/>
                  </a:lnTo>
                  <a:lnTo>
                    <a:pt x="104" y="30"/>
                  </a:lnTo>
                  <a:lnTo>
                    <a:pt x="103" y="32"/>
                  </a:lnTo>
                  <a:lnTo>
                    <a:pt x="103" y="34"/>
                  </a:lnTo>
                  <a:lnTo>
                    <a:pt x="105" y="35"/>
                  </a:lnTo>
                  <a:lnTo>
                    <a:pt x="105" y="37"/>
                  </a:lnTo>
                  <a:lnTo>
                    <a:pt x="104" y="38"/>
                  </a:lnTo>
                  <a:lnTo>
                    <a:pt x="105" y="39"/>
                  </a:lnTo>
                  <a:lnTo>
                    <a:pt x="106" y="41"/>
                  </a:lnTo>
                  <a:lnTo>
                    <a:pt x="105" y="42"/>
                  </a:lnTo>
                  <a:lnTo>
                    <a:pt x="106" y="44"/>
                  </a:lnTo>
                  <a:lnTo>
                    <a:pt x="106" y="45"/>
                  </a:lnTo>
                  <a:lnTo>
                    <a:pt x="107" y="46"/>
                  </a:lnTo>
                  <a:lnTo>
                    <a:pt x="108" y="48"/>
                  </a:lnTo>
                  <a:lnTo>
                    <a:pt x="109" y="50"/>
                  </a:lnTo>
                  <a:lnTo>
                    <a:pt x="111" y="52"/>
                  </a:lnTo>
                  <a:lnTo>
                    <a:pt x="111" y="53"/>
                  </a:lnTo>
                  <a:lnTo>
                    <a:pt x="111" y="54"/>
                  </a:lnTo>
                  <a:lnTo>
                    <a:pt x="111" y="55"/>
                  </a:lnTo>
                  <a:lnTo>
                    <a:pt x="25" y="53"/>
                  </a:lnTo>
                  <a:lnTo>
                    <a:pt x="26" y="36"/>
                  </a:lnTo>
                  <a:lnTo>
                    <a:pt x="0" y="34"/>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93" name="Freeform 32"/>
            <p:cNvSpPr>
              <a:spLocks/>
            </p:cNvSpPr>
            <p:nvPr/>
          </p:nvSpPr>
          <p:spPr bwMode="auto">
            <a:xfrm>
              <a:off x="4522788" y="3590925"/>
              <a:ext cx="944562" cy="465138"/>
            </a:xfrm>
            <a:custGeom>
              <a:avLst/>
              <a:gdLst>
                <a:gd name="T0" fmla="*/ 928268316 w 116"/>
                <a:gd name="T1" fmla="*/ 60095829 h 60"/>
                <a:gd name="T2" fmla="*/ 0 w 116"/>
                <a:gd name="T3" fmla="*/ 540885828 h 60"/>
                <a:gd name="T4" fmla="*/ 2147483647 w 116"/>
                <a:gd name="T5" fmla="*/ 2147483647 h 60"/>
                <a:gd name="T6" fmla="*/ 2147483647 w 116"/>
                <a:gd name="T7" fmla="*/ 2147483647 h 60"/>
                <a:gd name="T8" fmla="*/ 2147483647 w 116"/>
                <a:gd name="T9" fmla="*/ 2147483647 h 60"/>
                <a:gd name="T10" fmla="*/ 2147483647 w 116"/>
                <a:gd name="T11" fmla="*/ 2147483647 h 60"/>
                <a:gd name="T12" fmla="*/ 2147483647 w 116"/>
                <a:gd name="T13" fmla="*/ 2147483647 h 60"/>
                <a:gd name="T14" fmla="*/ 2147483647 w 116"/>
                <a:gd name="T15" fmla="*/ 2147483647 h 60"/>
                <a:gd name="T16" fmla="*/ 2147483647 w 116"/>
                <a:gd name="T17" fmla="*/ 2147483647 h 60"/>
                <a:gd name="T18" fmla="*/ 2147483647 w 116"/>
                <a:gd name="T19" fmla="*/ 2147483647 h 60"/>
                <a:gd name="T20" fmla="*/ 2147483647 w 116"/>
                <a:gd name="T21" fmla="*/ 2147483647 h 60"/>
                <a:gd name="T22" fmla="*/ 2147483647 w 116"/>
                <a:gd name="T23" fmla="*/ 2147483647 h 60"/>
                <a:gd name="T24" fmla="*/ 2147483647 w 116"/>
                <a:gd name="T25" fmla="*/ 2147483647 h 60"/>
                <a:gd name="T26" fmla="*/ 2147483647 w 116"/>
                <a:gd name="T27" fmla="*/ 2147483647 h 60"/>
                <a:gd name="T28" fmla="*/ 2147483647 w 116"/>
                <a:gd name="T29" fmla="*/ 2147483647 h 60"/>
                <a:gd name="T30" fmla="*/ 2147483647 w 116"/>
                <a:gd name="T31" fmla="*/ 2147483647 h 60"/>
                <a:gd name="T32" fmla="*/ 2147483647 w 116"/>
                <a:gd name="T33" fmla="*/ 2147483647 h 60"/>
                <a:gd name="T34" fmla="*/ 2147483647 w 116"/>
                <a:gd name="T35" fmla="*/ 2147483647 h 60"/>
                <a:gd name="T36" fmla="*/ 2147483647 w 116"/>
                <a:gd name="T37" fmla="*/ 2147483647 h 60"/>
                <a:gd name="T38" fmla="*/ 2147483647 w 116"/>
                <a:gd name="T39" fmla="*/ 2147483647 h 60"/>
                <a:gd name="T40" fmla="*/ 2147483647 w 116"/>
                <a:gd name="T41" fmla="*/ 2147483647 h 60"/>
                <a:gd name="T42" fmla="*/ 2147483647 w 116"/>
                <a:gd name="T43" fmla="*/ 2147483647 h 60"/>
                <a:gd name="T44" fmla="*/ 2147483647 w 116"/>
                <a:gd name="T45" fmla="*/ 2147483647 h 60"/>
                <a:gd name="T46" fmla="*/ 2147483647 w 116"/>
                <a:gd name="T47" fmla="*/ 2147483647 h 60"/>
                <a:gd name="T48" fmla="*/ 2147483647 w 116"/>
                <a:gd name="T49" fmla="*/ 2147483647 h 60"/>
                <a:gd name="T50" fmla="*/ 2147483647 w 116"/>
                <a:gd name="T51" fmla="*/ 2147483647 h 60"/>
                <a:gd name="T52" fmla="*/ 2147483647 w 116"/>
                <a:gd name="T53" fmla="*/ 2147483647 h 60"/>
                <a:gd name="T54" fmla="*/ 2147483647 w 116"/>
                <a:gd name="T55" fmla="*/ 2147483647 h 60"/>
                <a:gd name="T56" fmla="*/ 2147483647 w 116"/>
                <a:gd name="T57" fmla="*/ 2147483647 h 60"/>
                <a:gd name="T58" fmla="*/ 2147483647 w 116"/>
                <a:gd name="T59" fmla="*/ 2147483647 h 60"/>
                <a:gd name="T60" fmla="*/ 2147483647 w 116"/>
                <a:gd name="T61" fmla="*/ 2147483647 h 60"/>
                <a:gd name="T62" fmla="*/ 2147483647 w 116"/>
                <a:gd name="T63" fmla="*/ 2147483647 h 60"/>
                <a:gd name="T64" fmla="*/ 2147483647 w 116"/>
                <a:gd name="T65" fmla="*/ 2147483647 h 60"/>
                <a:gd name="T66" fmla="*/ 2147483647 w 116"/>
                <a:gd name="T67" fmla="*/ 1863040499 h 60"/>
                <a:gd name="T68" fmla="*/ 2147483647 w 116"/>
                <a:gd name="T69" fmla="*/ 18029525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6"/>
                <a:gd name="T106" fmla="*/ 0 h 60"/>
                <a:gd name="T107" fmla="*/ 116 w 116"/>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6" h="60">
                  <a:moveTo>
                    <a:pt x="114" y="3"/>
                  </a:moveTo>
                  <a:lnTo>
                    <a:pt x="14" y="1"/>
                  </a:lnTo>
                  <a:lnTo>
                    <a:pt x="1" y="0"/>
                  </a:lnTo>
                  <a:lnTo>
                    <a:pt x="0" y="9"/>
                  </a:lnTo>
                  <a:lnTo>
                    <a:pt x="41" y="11"/>
                  </a:lnTo>
                  <a:lnTo>
                    <a:pt x="40" y="44"/>
                  </a:lnTo>
                  <a:lnTo>
                    <a:pt x="41" y="44"/>
                  </a:lnTo>
                  <a:lnTo>
                    <a:pt x="42" y="45"/>
                  </a:lnTo>
                  <a:lnTo>
                    <a:pt x="44" y="47"/>
                  </a:lnTo>
                  <a:lnTo>
                    <a:pt x="45" y="48"/>
                  </a:lnTo>
                  <a:lnTo>
                    <a:pt x="47" y="48"/>
                  </a:lnTo>
                  <a:lnTo>
                    <a:pt x="48" y="47"/>
                  </a:lnTo>
                  <a:lnTo>
                    <a:pt x="50" y="48"/>
                  </a:lnTo>
                  <a:lnTo>
                    <a:pt x="50" y="49"/>
                  </a:lnTo>
                  <a:lnTo>
                    <a:pt x="51" y="50"/>
                  </a:lnTo>
                  <a:lnTo>
                    <a:pt x="51" y="51"/>
                  </a:lnTo>
                  <a:lnTo>
                    <a:pt x="55" y="51"/>
                  </a:lnTo>
                  <a:lnTo>
                    <a:pt x="57" y="52"/>
                  </a:lnTo>
                  <a:lnTo>
                    <a:pt x="58" y="52"/>
                  </a:lnTo>
                  <a:lnTo>
                    <a:pt x="59" y="51"/>
                  </a:lnTo>
                  <a:lnTo>
                    <a:pt x="59" y="53"/>
                  </a:lnTo>
                  <a:lnTo>
                    <a:pt x="61" y="53"/>
                  </a:lnTo>
                  <a:lnTo>
                    <a:pt x="62" y="52"/>
                  </a:lnTo>
                  <a:lnTo>
                    <a:pt x="65" y="53"/>
                  </a:lnTo>
                  <a:lnTo>
                    <a:pt x="66" y="53"/>
                  </a:lnTo>
                  <a:lnTo>
                    <a:pt x="67" y="55"/>
                  </a:lnTo>
                  <a:lnTo>
                    <a:pt x="68" y="55"/>
                  </a:lnTo>
                  <a:lnTo>
                    <a:pt x="68" y="57"/>
                  </a:lnTo>
                  <a:lnTo>
                    <a:pt x="70" y="57"/>
                  </a:lnTo>
                  <a:lnTo>
                    <a:pt x="71" y="56"/>
                  </a:lnTo>
                  <a:lnTo>
                    <a:pt x="72" y="55"/>
                  </a:lnTo>
                  <a:lnTo>
                    <a:pt x="75" y="58"/>
                  </a:lnTo>
                  <a:lnTo>
                    <a:pt x="76" y="58"/>
                  </a:lnTo>
                  <a:lnTo>
                    <a:pt x="77" y="57"/>
                  </a:lnTo>
                  <a:lnTo>
                    <a:pt x="78" y="57"/>
                  </a:lnTo>
                  <a:lnTo>
                    <a:pt x="79" y="57"/>
                  </a:lnTo>
                  <a:lnTo>
                    <a:pt x="78" y="59"/>
                  </a:lnTo>
                  <a:lnTo>
                    <a:pt x="79" y="60"/>
                  </a:lnTo>
                  <a:lnTo>
                    <a:pt x="80" y="59"/>
                  </a:lnTo>
                  <a:lnTo>
                    <a:pt x="80" y="58"/>
                  </a:lnTo>
                  <a:lnTo>
                    <a:pt x="81" y="57"/>
                  </a:lnTo>
                  <a:lnTo>
                    <a:pt x="82" y="56"/>
                  </a:lnTo>
                  <a:lnTo>
                    <a:pt x="83" y="57"/>
                  </a:lnTo>
                  <a:lnTo>
                    <a:pt x="84" y="58"/>
                  </a:lnTo>
                  <a:lnTo>
                    <a:pt x="85" y="58"/>
                  </a:lnTo>
                  <a:lnTo>
                    <a:pt x="85" y="57"/>
                  </a:lnTo>
                  <a:lnTo>
                    <a:pt x="87" y="57"/>
                  </a:lnTo>
                  <a:lnTo>
                    <a:pt x="87" y="58"/>
                  </a:lnTo>
                  <a:lnTo>
                    <a:pt x="88" y="58"/>
                  </a:lnTo>
                  <a:lnTo>
                    <a:pt x="90" y="60"/>
                  </a:lnTo>
                  <a:lnTo>
                    <a:pt x="92" y="58"/>
                  </a:lnTo>
                  <a:lnTo>
                    <a:pt x="93" y="58"/>
                  </a:lnTo>
                  <a:lnTo>
                    <a:pt x="96" y="57"/>
                  </a:lnTo>
                  <a:lnTo>
                    <a:pt x="99" y="56"/>
                  </a:lnTo>
                  <a:lnTo>
                    <a:pt x="100" y="56"/>
                  </a:lnTo>
                  <a:lnTo>
                    <a:pt x="101" y="56"/>
                  </a:lnTo>
                  <a:lnTo>
                    <a:pt x="104" y="57"/>
                  </a:lnTo>
                  <a:lnTo>
                    <a:pt x="106" y="56"/>
                  </a:lnTo>
                  <a:lnTo>
                    <a:pt x="107" y="56"/>
                  </a:lnTo>
                  <a:lnTo>
                    <a:pt x="113" y="59"/>
                  </a:lnTo>
                  <a:lnTo>
                    <a:pt x="114" y="60"/>
                  </a:lnTo>
                  <a:lnTo>
                    <a:pt x="115" y="60"/>
                  </a:lnTo>
                  <a:lnTo>
                    <a:pt x="116" y="60"/>
                  </a:lnTo>
                  <a:lnTo>
                    <a:pt x="116" y="31"/>
                  </a:lnTo>
                  <a:lnTo>
                    <a:pt x="114" y="12"/>
                  </a:lnTo>
                  <a:lnTo>
                    <a:pt x="114" y="3"/>
                  </a:lnTo>
                  <a:close/>
                </a:path>
              </a:pathLst>
            </a:custGeom>
            <a:pattFill prst="pct75">
              <a:fgClr>
                <a:srgbClr val="AA1202"/>
              </a:fgClr>
              <a:bgClr>
                <a:schemeClr val="tx1"/>
              </a:bgClr>
            </a:pattFill>
            <a:ln w="12700" cmpd="sng">
              <a:solidFill>
                <a:schemeClr val="tx1"/>
              </a:solidFill>
              <a:prstDash val="solid"/>
              <a:round/>
              <a:headEnd/>
              <a:tailEnd/>
            </a:ln>
          </p:spPr>
          <p:txBody>
            <a:bodyPr/>
            <a:lstStyle/>
            <a:p>
              <a:endParaRPr lang="en-US"/>
            </a:p>
          </p:txBody>
        </p:sp>
        <p:sp>
          <p:nvSpPr>
            <p:cNvPr id="32894" name="Freeform 33" descr="20%"/>
            <p:cNvSpPr>
              <a:spLocks/>
            </p:cNvSpPr>
            <p:nvPr/>
          </p:nvSpPr>
          <p:spPr bwMode="auto">
            <a:xfrm>
              <a:off x="5322888" y="3127375"/>
              <a:ext cx="730250" cy="603250"/>
            </a:xfrm>
            <a:custGeom>
              <a:avLst/>
              <a:gdLst>
                <a:gd name="T0" fmla="*/ 2147483647 w 90"/>
                <a:gd name="T1" fmla="*/ 2147483647 h 78"/>
                <a:gd name="T2" fmla="*/ 2147483647 w 90"/>
                <a:gd name="T3" fmla="*/ 2147483647 h 78"/>
                <a:gd name="T4" fmla="*/ 2147483647 w 90"/>
                <a:gd name="T5" fmla="*/ 2147483647 h 78"/>
                <a:gd name="T6" fmla="*/ 2147483647 w 90"/>
                <a:gd name="T7" fmla="*/ 2147483647 h 78"/>
                <a:gd name="T8" fmla="*/ 2147483647 w 90"/>
                <a:gd name="T9" fmla="*/ 2147483647 h 78"/>
                <a:gd name="T10" fmla="*/ 2147483647 w 90"/>
                <a:gd name="T11" fmla="*/ 2147483647 h 78"/>
                <a:gd name="T12" fmla="*/ 2147483647 w 90"/>
                <a:gd name="T13" fmla="*/ 2147483647 h 78"/>
                <a:gd name="T14" fmla="*/ 2147483647 w 90"/>
                <a:gd name="T15" fmla="*/ 2147483647 h 78"/>
                <a:gd name="T16" fmla="*/ 2147483647 w 90"/>
                <a:gd name="T17" fmla="*/ 2147483647 h 78"/>
                <a:gd name="T18" fmla="*/ 2147483647 w 90"/>
                <a:gd name="T19" fmla="*/ 2147483647 h 78"/>
                <a:gd name="T20" fmla="*/ 2147483647 w 90"/>
                <a:gd name="T21" fmla="*/ 2147483647 h 78"/>
                <a:gd name="T22" fmla="*/ 2147483647 w 90"/>
                <a:gd name="T23" fmla="*/ 2147483647 h 78"/>
                <a:gd name="T24" fmla="*/ 2147483647 w 90"/>
                <a:gd name="T25" fmla="*/ 2147483647 h 78"/>
                <a:gd name="T26" fmla="*/ 2147483647 w 90"/>
                <a:gd name="T27" fmla="*/ 2147483647 h 78"/>
                <a:gd name="T28" fmla="*/ 2147483647 w 90"/>
                <a:gd name="T29" fmla="*/ 2147483647 h 78"/>
                <a:gd name="T30" fmla="*/ 2147483647 w 90"/>
                <a:gd name="T31" fmla="*/ 2147483647 h 78"/>
                <a:gd name="T32" fmla="*/ 2147483647 w 90"/>
                <a:gd name="T33" fmla="*/ 2147483647 h 78"/>
                <a:gd name="T34" fmla="*/ 2147483647 w 90"/>
                <a:gd name="T35" fmla="*/ 2147483647 h 78"/>
                <a:gd name="T36" fmla="*/ 2147483647 w 90"/>
                <a:gd name="T37" fmla="*/ 2147483647 h 78"/>
                <a:gd name="T38" fmla="*/ 2147483647 w 90"/>
                <a:gd name="T39" fmla="*/ 2033687399 h 78"/>
                <a:gd name="T40" fmla="*/ 2147483647 w 90"/>
                <a:gd name="T41" fmla="*/ 1794428778 h 78"/>
                <a:gd name="T42" fmla="*/ 2147483647 w 90"/>
                <a:gd name="T43" fmla="*/ 1614985175 h 78"/>
                <a:gd name="T44" fmla="*/ 2147483647 w 90"/>
                <a:gd name="T45" fmla="*/ 1734614244 h 78"/>
                <a:gd name="T46" fmla="*/ 2147483647 w 90"/>
                <a:gd name="T47" fmla="*/ 1315912504 h 78"/>
                <a:gd name="T48" fmla="*/ 2147483647 w 90"/>
                <a:gd name="T49" fmla="*/ 1076662101 h 78"/>
                <a:gd name="T50" fmla="*/ 2147483647 w 90"/>
                <a:gd name="T51" fmla="*/ 777589187 h 78"/>
                <a:gd name="T52" fmla="*/ 2147483647 w 90"/>
                <a:gd name="T53" fmla="*/ 358887327 h 78"/>
                <a:gd name="T54" fmla="*/ 2147483647 w 90"/>
                <a:gd name="T55" fmla="*/ 239258198 h 78"/>
                <a:gd name="T56" fmla="*/ 0 w 90"/>
                <a:gd name="T57" fmla="*/ 119629099 h 78"/>
                <a:gd name="T58" fmla="*/ 131672176 w 90"/>
                <a:gd name="T59" fmla="*/ 299072792 h 78"/>
                <a:gd name="T60" fmla="*/ 329172373 w 90"/>
                <a:gd name="T61" fmla="*/ 538331050 h 78"/>
                <a:gd name="T62" fmla="*/ 329172373 w 90"/>
                <a:gd name="T63" fmla="*/ 657960119 h 78"/>
                <a:gd name="T64" fmla="*/ 724188933 w 90"/>
                <a:gd name="T65" fmla="*/ 957032790 h 78"/>
                <a:gd name="T66" fmla="*/ 592516789 w 90"/>
                <a:gd name="T67" fmla="*/ 1196283435 h 78"/>
                <a:gd name="T68" fmla="*/ 724188933 w 90"/>
                <a:gd name="T69" fmla="*/ 1315912504 h 78"/>
                <a:gd name="T70" fmla="*/ 855861077 w 90"/>
                <a:gd name="T71" fmla="*/ 1555170641 h 78"/>
                <a:gd name="T72" fmla="*/ 987525108 w 90"/>
                <a:gd name="T73" fmla="*/ 1614985175 h 78"/>
                <a:gd name="T74" fmla="*/ 1053361180 w 90"/>
                <a:gd name="T75" fmla="*/ 2147483647 h 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8"/>
                <a:gd name="T116" fmla="*/ 90 w 90"/>
                <a:gd name="T117" fmla="*/ 78 h 7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8">
                  <a:moveTo>
                    <a:pt x="16" y="72"/>
                  </a:moveTo>
                  <a:lnTo>
                    <a:pt x="76" y="69"/>
                  </a:lnTo>
                  <a:lnTo>
                    <a:pt x="76" y="70"/>
                  </a:lnTo>
                  <a:lnTo>
                    <a:pt x="77" y="71"/>
                  </a:lnTo>
                  <a:lnTo>
                    <a:pt x="78" y="72"/>
                  </a:lnTo>
                  <a:lnTo>
                    <a:pt x="77" y="74"/>
                  </a:lnTo>
                  <a:lnTo>
                    <a:pt x="76" y="75"/>
                  </a:lnTo>
                  <a:lnTo>
                    <a:pt x="74" y="77"/>
                  </a:lnTo>
                  <a:lnTo>
                    <a:pt x="74" y="78"/>
                  </a:lnTo>
                  <a:lnTo>
                    <a:pt x="83" y="78"/>
                  </a:lnTo>
                  <a:lnTo>
                    <a:pt x="84" y="75"/>
                  </a:lnTo>
                  <a:lnTo>
                    <a:pt x="83" y="74"/>
                  </a:lnTo>
                  <a:lnTo>
                    <a:pt x="84" y="71"/>
                  </a:lnTo>
                  <a:lnTo>
                    <a:pt x="85" y="69"/>
                  </a:lnTo>
                  <a:lnTo>
                    <a:pt x="86" y="67"/>
                  </a:lnTo>
                  <a:lnTo>
                    <a:pt x="88" y="67"/>
                  </a:lnTo>
                  <a:lnTo>
                    <a:pt x="89" y="67"/>
                  </a:lnTo>
                  <a:lnTo>
                    <a:pt x="90" y="62"/>
                  </a:lnTo>
                  <a:lnTo>
                    <a:pt x="90" y="61"/>
                  </a:lnTo>
                  <a:lnTo>
                    <a:pt x="89" y="60"/>
                  </a:lnTo>
                  <a:lnTo>
                    <a:pt x="88" y="59"/>
                  </a:lnTo>
                  <a:lnTo>
                    <a:pt x="87" y="59"/>
                  </a:lnTo>
                  <a:lnTo>
                    <a:pt x="87" y="60"/>
                  </a:lnTo>
                  <a:lnTo>
                    <a:pt x="84" y="56"/>
                  </a:lnTo>
                  <a:lnTo>
                    <a:pt x="84" y="55"/>
                  </a:lnTo>
                  <a:lnTo>
                    <a:pt x="85" y="54"/>
                  </a:lnTo>
                  <a:lnTo>
                    <a:pt x="85" y="53"/>
                  </a:lnTo>
                  <a:lnTo>
                    <a:pt x="84" y="52"/>
                  </a:lnTo>
                  <a:lnTo>
                    <a:pt x="83" y="49"/>
                  </a:lnTo>
                  <a:lnTo>
                    <a:pt x="79" y="46"/>
                  </a:lnTo>
                  <a:lnTo>
                    <a:pt x="78" y="45"/>
                  </a:lnTo>
                  <a:lnTo>
                    <a:pt x="74" y="43"/>
                  </a:lnTo>
                  <a:lnTo>
                    <a:pt x="72" y="40"/>
                  </a:lnTo>
                  <a:lnTo>
                    <a:pt x="71" y="38"/>
                  </a:lnTo>
                  <a:lnTo>
                    <a:pt x="71" y="37"/>
                  </a:lnTo>
                  <a:lnTo>
                    <a:pt x="74" y="34"/>
                  </a:lnTo>
                  <a:lnTo>
                    <a:pt x="73" y="32"/>
                  </a:lnTo>
                  <a:lnTo>
                    <a:pt x="74" y="30"/>
                  </a:lnTo>
                  <a:lnTo>
                    <a:pt x="73" y="29"/>
                  </a:lnTo>
                  <a:lnTo>
                    <a:pt x="70" y="27"/>
                  </a:lnTo>
                  <a:lnTo>
                    <a:pt x="69" y="28"/>
                  </a:lnTo>
                  <a:lnTo>
                    <a:pt x="68" y="29"/>
                  </a:lnTo>
                  <a:lnTo>
                    <a:pt x="67" y="29"/>
                  </a:lnTo>
                  <a:lnTo>
                    <a:pt x="65" y="22"/>
                  </a:lnTo>
                  <a:lnTo>
                    <a:pt x="64" y="21"/>
                  </a:lnTo>
                  <a:lnTo>
                    <a:pt x="60" y="18"/>
                  </a:lnTo>
                  <a:lnTo>
                    <a:pt x="56" y="14"/>
                  </a:lnTo>
                  <a:lnTo>
                    <a:pt x="56" y="13"/>
                  </a:lnTo>
                  <a:lnTo>
                    <a:pt x="55" y="10"/>
                  </a:lnTo>
                  <a:lnTo>
                    <a:pt x="55" y="6"/>
                  </a:lnTo>
                  <a:lnTo>
                    <a:pt x="55" y="5"/>
                  </a:lnTo>
                  <a:lnTo>
                    <a:pt x="55" y="4"/>
                  </a:lnTo>
                  <a:lnTo>
                    <a:pt x="52" y="0"/>
                  </a:lnTo>
                  <a:lnTo>
                    <a:pt x="0" y="2"/>
                  </a:lnTo>
                  <a:lnTo>
                    <a:pt x="1" y="3"/>
                  </a:lnTo>
                  <a:lnTo>
                    <a:pt x="2" y="5"/>
                  </a:lnTo>
                  <a:lnTo>
                    <a:pt x="3" y="7"/>
                  </a:lnTo>
                  <a:lnTo>
                    <a:pt x="5" y="9"/>
                  </a:lnTo>
                  <a:lnTo>
                    <a:pt x="5" y="10"/>
                  </a:lnTo>
                  <a:lnTo>
                    <a:pt x="5" y="11"/>
                  </a:lnTo>
                  <a:lnTo>
                    <a:pt x="5" y="12"/>
                  </a:lnTo>
                  <a:lnTo>
                    <a:pt x="11" y="16"/>
                  </a:lnTo>
                  <a:lnTo>
                    <a:pt x="9" y="18"/>
                  </a:lnTo>
                  <a:lnTo>
                    <a:pt x="9" y="20"/>
                  </a:lnTo>
                  <a:lnTo>
                    <a:pt x="10" y="22"/>
                  </a:lnTo>
                  <a:lnTo>
                    <a:pt x="11" y="22"/>
                  </a:lnTo>
                  <a:lnTo>
                    <a:pt x="12" y="25"/>
                  </a:lnTo>
                  <a:lnTo>
                    <a:pt x="13" y="26"/>
                  </a:lnTo>
                  <a:lnTo>
                    <a:pt x="15" y="26"/>
                  </a:lnTo>
                  <a:lnTo>
                    <a:pt x="15" y="27"/>
                  </a:lnTo>
                  <a:lnTo>
                    <a:pt x="16" y="63"/>
                  </a:lnTo>
                  <a:lnTo>
                    <a:pt x="16" y="72"/>
                  </a:lnTo>
                  <a:close/>
                </a:path>
              </a:pathLst>
            </a:custGeom>
            <a:pattFill prst="pct20">
              <a:fgClr>
                <a:schemeClr val="tx1"/>
              </a:fgClr>
              <a:bgClr>
                <a:srgbClr val="AA1202"/>
              </a:bgClr>
            </a:pattFill>
            <a:ln w="12700" cmpd="sng">
              <a:solidFill>
                <a:schemeClr val="tx1"/>
              </a:solidFill>
              <a:prstDash val="solid"/>
              <a:round/>
              <a:headEnd/>
              <a:tailEnd/>
            </a:ln>
          </p:spPr>
          <p:txBody>
            <a:bodyPr/>
            <a:lstStyle/>
            <a:p>
              <a:endParaRPr lang="en-US"/>
            </a:p>
          </p:txBody>
        </p:sp>
        <p:sp>
          <p:nvSpPr>
            <p:cNvPr id="32895" name="Freeform 34" descr="20%"/>
            <p:cNvSpPr>
              <a:spLocks/>
            </p:cNvSpPr>
            <p:nvPr/>
          </p:nvSpPr>
          <p:spPr bwMode="auto">
            <a:xfrm>
              <a:off x="6011863" y="3265488"/>
              <a:ext cx="809625" cy="395287"/>
            </a:xfrm>
            <a:custGeom>
              <a:avLst/>
              <a:gdLst>
                <a:gd name="T0" fmla="*/ 1337606913 w 99"/>
                <a:gd name="T1" fmla="*/ 2147483647 h 51"/>
                <a:gd name="T2" fmla="*/ 1270727002 w 99"/>
                <a:gd name="T3" fmla="*/ 2147483647 h 51"/>
                <a:gd name="T4" fmla="*/ 1471366736 w 99"/>
                <a:gd name="T5" fmla="*/ 2147483647 h 51"/>
                <a:gd name="T6" fmla="*/ 2147483647 w 99"/>
                <a:gd name="T7" fmla="*/ 2147483647 h 51"/>
                <a:gd name="T8" fmla="*/ 2147483647 w 99"/>
                <a:gd name="T9" fmla="*/ 2147483647 h 51"/>
                <a:gd name="T10" fmla="*/ 2147483647 w 99"/>
                <a:gd name="T11" fmla="*/ 2102578397 h 51"/>
                <a:gd name="T12" fmla="*/ 2147483647 w 99"/>
                <a:gd name="T13" fmla="*/ 1982433953 h 51"/>
                <a:gd name="T14" fmla="*/ 2147483647 w 99"/>
                <a:gd name="T15" fmla="*/ 1862282242 h 51"/>
                <a:gd name="T16" fmla="*/ 2147483647 w 99"/>
                <a:gd name="T17" fmla="*/ 1381698652 h 51"/>
                <a:gd name="T18" fmla="*/ 2147483647 w 99"/>
                <a:gd name="T19" fmla="*/ 1321622797 h 51"/>
                <a:gd name="T20" fmla="*/ 2147483647 w 99"/>
                <a:gd name="T21" fmla="*/ 1261546941 h 51"/>
                <a:gd name="T22" fmla="*/ 2147483647 w 99"/>
                <a:gd name="T23" fmla="*/ 1201478837 h 51"/>
                <a:gd name="T24" fmla="*/ 2147483647 w 99"/>
                <a:gd name="T25" fmla="*/ 1201478837 h 51"/>
                <a:gd name="T26" fmla="*/ 2147483647 w 99"/>
                <a:gd name="T27" fmla="*/ 841031214 h 51"/>
                <a:gd name="T28" fmla="*/ 2147483647 w 99"/>
                <a:gd name="T29" fmla="*/ 720887254 h 51"/>
                <a:gd name="T30" fmla="*/ 2147483647 w 99"/>
                <a:gd name="T31" fmla="*/ 480591462 h 51"/>
                <a:gd name="T32" fmla="*/ 2147483647 w 99"/>
                <a:gd name="T33" fmla="*/ 420515607 h 51"/>
                <a:gd name="T34" fmla="*/ 2147483647 w 99"/>
                <a:gd name="T35" fmla="*/ 240295731 h 51"/>
                <a:gd name="T36" fmla="*/ 2147483647 w 99"/>
                <a:gd name="T37" fmla="*/ 240295731 h 51"/>
                <a:gd name="T38" fmla="*/ 2147483647 w 99"/>
                <a:gd name="T39" fmla="*/ 360439751 h 51"/>
                <a:gd name="T40" fmla="*/ 2147483647 w 99"/>
                <a:gd name="T41" fmla="*/ 360439751 h 51"/>
                <a:gd name="T42" fmla="*/ 2147483647 w 99"/>
                <a:gd name="T43" fmla="*/ 360439751 h 51"/>
                <a:gd name="T44" fmla="*/ 2147483647 w 99"/>
                <a:gd name="T45" fmla="*/ 300371647 h 51"/>
                <a:gd name="T46" fmla="*/ 2147483647 w 99"/>
                <a:gd name="T47" fmla="*/ 240295731 h 51"/>
                <a:gd name="T48" fmla="*/ 2147483647 w 99"/>
                <a:gd name="T49" fmla="*/ 0 h 51"/>
                <a:gd name="T50" fmla="*/ 2147483647 w 99"/>
                <a:gd name="T51" fmla="*/ 60075870 h 51"/>
                <a:gd name="T52" fmla="*/ 2147483647 w 99"/>
                <a:gd name="T53" fmla="*/ 0 h 51"/>
                <a:gd name="T54" fmla="*/ 2147483647 w 99"/>
                <a:gd name="T55" fmla="*/ 120143990 h 51"/>
                <a:gd name="T56" fmla="*/ 2147483647 w 99"/>
                <a:gd name="T57" fmla="*/ 360439751 h 51"/>
                <a:gd name="T58" fmla="*/ 2147483647 w 99"/>
                <a:gd name="T59" fmla="*/ 480591462 h 51"/>
                <a:gd name="T60" fmla="*/ 2147483647 w 99"/>
                <a:gd name="T61" fmla="*/ 480591462 h 51"/>
                <a:gd name="T62" fmla="*/ 2147483647 w 99"/>
                <a:gd name="T63" fmla="*/ 1081327126 h 51"/>
                <a:gd name="T64" fmla="*/ 2147483647 w 99"/>
                <a:gd name="T65" fmla="*/ 1261546941 h 51"/>
                <a:gd name="T66" fmla="*/ 2147483647 w 99"/>
                <a:gd name="T67" fmla="*/ 1141402982 h 51"/>
                <a:gd name="T68" fmla="*/ 2147483647 w 99"/>
                <a:gd name="T69" fmla="*/ 1441766757 h 51"/>
                <a:gd name="T70" fmla="*/ 2147483647 w 99"/>
                <a:gd name="T71" fmla="*/ 1441766757 h 51"/>
                <a:gd name="T72" fmla="*/ 2140165848 w 99"/>
                <a:gd name="T73" fmla="*/ 1381698652 h 51"/>
                <a:gd name="T74" fmla="*/ 2006406025 w 99"/>
                <a:gd name="T75" fmla="*/ 1561918467 h 51"/>
                <a:gd name="T76" fmla="*/ 1738886380 w 99"/>
                <a:gd name="T77" fmla="*/ 1441766757 h 51"/>
                <a:gd name="T78" fmla="*/ 1337606913 w 99"/>
                <a:gd name="T79" fmla="*/ 1501842612 h 51"/>
                <a:gd name="T80" fmla="*/ 1337606913 w 99"/>
                <a:gd name="T81" fmla="*/ 1621994322 h 51"/>
                <a:gd name="T82" fmla="*/ 1203847091 w 99"/>
                <a:gd name="T83" fmla="*/ 1621994322 h 51"/>
                <a:gd name="T84" fmla="*/ 1203847091 w 99"/>
                <a:gd name="T85" fmla="*/ 1621994322 h 51"/>
                <a:gd name="T86" fmla="*/ 1136967180 w 99"/>
                <a:gd name="T87" fmla="*/ 1802214138 h 51"/>
                <a:gd name="T88" fmla="*/ 1136967180 w 99"/>
                <a:gd name="T89" fmla="*/ 1802214138 h 51"/>
                <a:gd name="T90" fmla="*/ 1203847091 w 99"/>
                <a:gd name="T91" fmla="*/ 1982433953 h 51"/>
                <a:gd name="T92" fmla="*/ 802559190 w 99"/>
                <a:gd name="T93" fmla="*/ 2042510293 h 51"/>
                <a:gd name="T94" fmla="*/ 869439101 w 99"/>
                <a:gd name="T95" fmla="*/ 2147483647 h 51"/>
                <a:gd name="T96" fmla="*/ 668799368 w 99"/>
                <a:gd name="T97" fmla="*/ 2147483647 h 51"/>
                <a:gd name="T98" fmla="*/ 401279595 w 99"/>
                <a:gd name="T99" fmla="*/ 2147483647 h 51"/>
                <a:gd name="T100" fmla="*/ 267519709 w 99"/>
                <a:gd name="T101" fmla="*/ 2147483647 h 51"/>
                <a:gd name="T102" fmla="*/ 267519709 w 99"/>
                <a:gd name="T103" fmla="*/ 2147483647 h 51"/>
                <a:gd name="T104" fmla="*/ 334399684 w 99"/>
                <a:gd name="T105" fmla="*/ 2147483647 h 51"/>
                <a:gd name="T106" fmla="*/ 200639797 w 99"/>
                <a:gd name="T107" fmla="*/ 2147483647 h 51"/>
                <a:gd name="T108" fmla="*/ 66879927 w 99"/>
                <a:gd name="T109" fmla="*/ 2147483647 h 51"/>
                <a:gd name="T110" fmla="*/ 0 w 99"/>
                <a:gd name="T111" fmla="*/ 2147483647 h 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9"/>
                <a:gd name="T169" fmla="*/ 0 h 51"/>
                <a:gd name="T170" fmla="*/ 99 w 99"/>
                <a:gd name="T171" fmla="*/ 51 h 5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9" h="51">
                  <a:moveTo>
                    <a:pt x="0" y="51"/>
                  </a:moveTo>
                  <a:lnTo>
                    <a:pt x="20" y="49"/>
                  </a:lnTo>
                  <a:lnTo>
                    <a:pt x="20" y="48"/>
                  </a:lnTo>
                  <a:lnTo>
                    <a:pt x="19" y="47"/>
                  </a:lnTo>
                  <a:lnTo>
                    <a:pt x="22" y="46"/>
                  </a:lnTo>
                  <a:lnTo>
                    <a:pt x="22" y="47"/>
                  </a:lnTo>
                  <a:lnTo>
                    <a:pt x="78" y="42"/>
                  </a:lnTo>
                  <a:lnTo>
                    <a:pt x="80" y="41"/>
                  </a:lnTo>
                  <a:lnTo>
                    <a:pt x="80" y="40"/>
                  </a:lnTo>
                  <a:lnTo>
                    <a:pt x="85" y="38"/>
                  </a:lnTo>
                  <a:lnTo>
                    <a:pt x="86" y="37"/>
                  </a:lnTo>
                  <a:lnTo>
                    <a:pt x="89" y="35"/>
                  </a:lnTo>
                  <a:lnTo>
                    <a:pt x="89" y="34"/>
                  </a:lnTo>
                  <a:lnTo>
                    <a:pt x="89" y="33"/>
                  </a:lnTo>
                  <a:lnTo>
                    <a:pt x="90" y="32"/>
                  </a:lnTo>
                  <a:lnTo>
                    <a:pt x="90" y="31"/>
                  </a:lnTo>
                  <a:lnTo>
                    <a:pt x="92" y="29"/>
                  </a:lnTo>
                  <a:lnTo>
                    <a:pt x="99" y="23"/>
                  </a:lnTo>
                  <a:lnTo>
                    <a:pt x="99" y="22"/>
                  </a:lnTo>
                  <a:lnTo>
                    <a:pt x="98" y="22"/>
                  </a:lnTo>
                  <a:lnTo>
                    <a:pt x="97" y="22"/>
                  </a:lnTo>
                  <a:lnTo>
                    <a:pt x="97" y="21"/>
                  </a:lnTo>
                  <a:lnTo>
                    <a:pt x="95" y="20"/>
                  </a:lnTo>
                  <a:lnTo>
                    <a:pt x="95" y="21"/>
                  </a:lnTo>
                  <a:lnTo>
                    <a:pt x="94" y="20"/>
                  </a:lnTo>
                  <a:lnTo>
                    <a:pt x="92" y="18"/>
                  </a:lnTo>
                  <a:lnTo>
                    <a:pt x="90" y="14"/>
                  </a:lnTo>
                  <a:lnTo>
                    <a:pt x="89" y="13"/>
                  </a:lnTo>
                  <a:lnTo>
                    <a:pt x="89" y="12"/>
                  </a:lnTo>
                  <a:lnTo>
                    <a:pt x="89" y="10"/>
                  </a:lnTo>
                  <a:lnTo>
                    <a:pt x="89" y="8"/>
                  </a:lnTo>
                  <a:lnTo>
                    <a:pt x="87" y="7"/>
                  </a:lnTo>
                  <a:lnTo>
                    <a:pt x="86" y="6"/>
                  </a:lnTo>
                  <a:lnTo>
                    <a:pt x="84" y="4"/>
                  </a:lnTo>
                  <a:lnTo>
                    <a:pt x="84" y="3"/>
                  </a:lnTo>
                  <a:lnTo>
                    <a:pt x="82" y="4"/>
                  </a:lnTo>
                  <a:lnTo>
                    <a:pt x="82" y="5"/>
                  </a:lnTo>
                  <a:lnTo>
                    <a:pt x="81" y="6"/>
                  </a:lnTo>
                  <a:lnTo>
                    <a:pt x="80" y="6"/>
                  </a:lnTo>
                  <a:lnTo>
                    <a:pt x="78" y="6"/>
                  </a:lnTo>
                  <a:lnTo>
                    <a:pt x="76" y="5"/>
                  </a:lnTo>
                  <a:lnTo>
                    <a:pt x="75" y="6"/>
                  </a:lnTo>
                  <a:lnTo>
                    <a:pt x="74" y="7"/>
                  </a:lnTo>
                  <a:lnTo>
                    <a:pt x="71" y="5"/>
                  </a:lnTo>
                  <a:lnTo>
                    <a:pt x="68" y="5"/>
                  </a:lnTo>
                  <a:lnTo>
                    <a:pt x="66" y="4"/>
                  </a:lnTo>
                  <a:lnTo>
                    <a:pt x="65" y="2"/>
                  </a:lnTo>
                  <a:lnTo>
                    <a:pt x="63" y="0"/>
                  </a:lnTo>
                  <a:lnTo>
                    <a:pt x="61" y="1"/>
                  </a:lnTo>
                  <a:lnTo>
                    <a:pt x="59" y="0"/>
                  </a:lnTo>
                  <a:lnTo>
                    <a:pt x="58" y="0"/>
                  </a:lnTo>
                  <a:lnTo>
                    <a:pt x="58" y="2"/>
                  </a:lnTo>
                  <a:lnTo>
                    <a:pt x="58" y="5"/>
                  </a:lnTo>
                  <a:lnTo>
                    <a:pt x="58" y="6"/>
                  </a:lnTo>
                  <a:lnTo>
                    <a:pt x="56" y="7"/>
                  </a:lnTo>
                  <a:lnTo>
                    <a:pt x="55" y="8"/>
                  </a:lnTo>
                  <a:lnTo>
                    <a:pt x="52" y="8"/>
                  </a:lnTo>
                  <a:lnTo>
                    <a:pt x="51" y="8"/>
                  </a:lnTo>
                  <a:lnTo>
                    <a:pt x="51" y="11"/>
                  </a:lnTo>
                  <a:lnTo>
                    <a:pt x="46" y="18"/>
                  </a:lnTo>
                  <a:lnTo>
                    <a:pt x="45" y="21"/>
                  </a:lnTo>
                  <a:lnTo>
                    <a:pt x="42" y="21"/>
                  </a:lnTo>
                  <a:lnTo>
                    <a:pt x="40" y="19"/>
                  </a:lnTo>
                  <a:lnTo>
                    <a:pt x="39" y="19"/>
                  </a:lnTo>
                  <a:lnTo>
                    <a:pt x="38" y="20"/>
                  </a:lnTo>
                  <a:lnTo>
                    <a:pt x="37" y="24"/>
                  </a:lnTo>
                  <a:lnTo>
                    <a:pt x="36" y="25"/>
                  </a:lnTo>
                  <a:lnTo>
                    <a:pt x="35" y="24"/>
                  </a:lnTo>
                  <a:lnTo>
                    <a:pt x="34" y="23"/>
                  </a:lnTo>
                  <a:lnTo>
                    <a:pt x="32" y="23"/>
                  </a:lnTo>
                  <a:lnTo>
                    <a:pt x="31" y="26"/>
                  </a:lnTo>
                  <a:lnTo>
                    <a:pt x="30" y="26"/>
                  </a:lnTo>
                  <a:lnTo>
                    <a:pt x="26" y="24"/>
                  </a:lnTo>
                  <a:lnTo>
                    <a:pt x="23" y="25"/>
                  </a:lnTo>
                  <a:lnTo>
                    <a:pt x="20" y="25"/>
                  </a:lnTo>
                  <a:lnTo>
                    <a:pt x="20" y="26"/>
                  </a:lnTo>
                  <a:lnTo>
                    <a:pt x="20" y="27"/>
                  </a:lnTo>
                  <a:lnTo>
                    <a:pt x="19" y="27"/>
                  </a:lnTo>
                  <a:lnTo>
                    <a:pt x="18" y="27"/>
                  </a:lnTo>
                  <a:lnTo>
                    <a:pt x="17" y="28"/>
                  </a:lnTo>
                  <a:lnTo>
                    <a:pt x="17" y="30"/>
                  </a:lnTo>
                  <a:lnTo>
                    <a:pt x="18" y="32"/>
                  </a:lnTo>
                  <a:lnTo>
                    <a:pt x="18" y="33"/>
                  </a:lnTo>
                  <a:lnTo>
                    <a:pt x="14" y="34"/>
                  </a:lnTo>
                  <a:lnTo>
                    <a:pt x="12" y="34"/>
                  </a:lnTo>
                  <a:lnTo>
                    <a:pt x="13" y="36"/>
                  </a:lnTo>
                  <a:lnTo>
                    <a:pt x="13" y="40"/>
                  </a:lnTo>
                  <a:lnTo>
                    <a:pt x="12" y="40"/>
                  </a:lnTo>
                  <a:lnTo>
                    <a:pt x="10" y="39"/>
                  </a:lnTo>
                  <a:lnTo>
                    <a:pt x="8" y="38"/>
                  </a:lnTo>
                  <a:lnTo>
                    <a:pt x="6" y="38"/>
                  </a:lnTo>
                  <a:lnTo>
                    <a:pt x="4" y="39"/>
                  </a:lnTo>
                  <a:lnTo>
                    <a:pt x="4" y="42"/>
                  </a:lnTo>
                  <a:lnTo>
                    <a:pt x="5" y="43"/>
                  </a:lnTo>
                  <a:lnTo>
                    <a:pt x="5" y="44"/>
                  </a:lnTo>
                  <a:lnTo>
                    <a:pt x="4" y="49"/>
                  </a:lnTo>
                  <a:lnTo>
                    <a:pt x="3" y="49"/>
                  </a:lnTo>
                  <a:lnTo>
                    <a:pt x="1" y="49"/>
                  </a:lnTo>
                  <a:lnTo>
                    <a:pt x="0" y="51"/>
                  </a:lnTo>
                  <a:close/>
                </a:path>
              </a:pathLst>
            </a:custGeom>
            <a:pattFill prst="pct20">
              <a:fgClr>
                <a:schemeClr val="tx1"/>
              </a:fgClr>
              <a:bgClr>
                <a:srgbClr val="AA1202"/>
              </a:bgClr>
            </a:pattFill>
            <a:ln w="12700" cmpd="sng">
              <a:solidFill>
                <a:schemeClr val="tx1"/>
              </a:solidFill>
              <a:prstDash val="solid"/>
              <a:round/>
              <a:headEnd/>
              <a:tailEnd/>
            </a:ln>
          </p:spPr>
          <p:txBody>
            <a:bodyPr/>
            <a:lstStyle/>
            <a:p>
              <a:endParaRPr lang="en-US"/>
            </a:p>
          </p:txBody>
        </p:sp>
        <p:sp>
          <p:nvSpPr>
            <p:cNvPr id="32896" name="Freeform 35" descr="20%"/>
            <p:cNvSpPr>
              <a:spLocks/>
            </p:cNvSpPr>
            <p:nvPr/>
          </p:nvSpPr>
          <p:spPr bwMode="auto">
            <a:xfrm>
              <a:off x="5940425" y="3560763"/>
              <a:ext cx="901700" cy="301625"/>
            </a:xfrm>
            <a:custGeom>
              <a:avLst/>
              <a:gdLst>
                <a:gd name="T0" fmla="*/ 2147483647 w 111"/>
                <a:gd name="T1" fmla="*/ 0 h 39"/>
                <a:gd name="T2" fmla="*/ 2147483647 w 111"/>
                <a:gd name="T3" fmla="*/ 179443663 h 39"/>
                <a:gd name="T4" fmla="*/ 2147483647 w 111"/>
                <a:gd name="T5" fmla="*/ 239258198 h 39"/>
                <a:gd name="T6" fmla="*/ 2045689172 w 111"/>
                <a:gd name="T7" fmla="*/ 538331050 h 39"/>
                <a:gd name="T8" fmla="*/ 2045689172 w 111"/>
                <a:gd name="T9" fmla="*/ 478516395 h 39"/>
                <a:gd name="T10" fmla="*/ 1847721398 w 111"/>
                <a:gd name="T11" fmla="*/ 538331050 h 39"/>
                <a:gd name="T12" fmla="*/ 1913707948 w 111"/>
                <a:gd name="T13" fmla="*/ 598145585 h 39"/>
                <a:gd name="T14" fmla="*/ 1913707948 w 111"/>
                <a:gd name="T15" fmla="*/ 657960119 h 39"/>
                <a:gd name="T16" fmla="*/ 593911700 w 111"/>
                <a:gd name="T17" fmla="*/ 777589187 h 39"/>
                <a:gd name="T18" fmla="*/ 527916900 w 111"/>
                <a:gd name="T19" fmla="*/ 897218256 h 39"/>
                <a:gd name="T20" fmla="*/ 461930349 w 111"/>
                <a:gd name="T21" fmla="*/ 1076662101 h 39"/>
                <a:gd name="T22" fmla="*/ 527916900 w 111"/>
                <a:gd name="T23" fmla="*/ 1136476635 h 39"/>
                <a:gd name="T24" fmla="*/ 461930349 w 111"/>
                <a:gd name="T25" fmla="*/ 1315912504 h 39"/>
                <a:gd name="T26" fmla="*/ 461930349 w 111"/>
                <a:gd name="T27" fmla="*/ 1315912504 h 39"/>
                <a:gd name="T28" fmla="*/ 461930349 w 111"/>
                <a:gd name="T29" fmla="*/ 1375727038 h 39"/>
                <a:gd name="T30" fmla="*/ 395943799 w 111"/>
                <a:gd name="T31" fmla="*/ 1495356107 h 39"/>
                <a:gd name="T32" fmla="*/ 329949125 w 111"/>
                <a:gd name="T33" fmla="*/ 1555170641 h 39"/>
                <a:gd name="T34" fmla="*/ 263962512 w 111"/>
                <a:gd name="T35" fmla="*/ 1794428778 h 39"/>
                <a:gd name="T36" fmla="*/ 131981256 w 111"/>
                <a:gd name="T37" fmla="*/ 1914057847 h 39"/>
                <a:gd name="T38" fmla="*/ 131981256 w 111"/>
                <a:gd name="T39" fmla="*/ 2093501933 h 39"/>
                <a:gd name="T40" fmla="*/ 131981256 w 111"/>
                <a:gd name="T41" fmla="*/ 2147483647 h 39"/>
                <a:gd name="T42" fmla="*/ 131981256 w 111"/>
                <a:gd name="T43" fmla="*/ 2147483647 h 39"/>
                <a:gd name="T44" fmla="*/ 0 w 111"/>
                <a:gd name="T45" fmla="*/ 2147483647 h 39"/>
                <a:gd name="T46" fmla="*/ 1913707948 w 111"/>
                <a:gd name="T47" fmla="*/ 2147483647 h 39"/>
                <a:gd name="T48" fmla="*/ 2147483647 w 111"/>
                <a:gd name="T49" fmla="*/ 2033687399 h 39"/>
                <a:gd name="T50" fmla="*/ 2147483647 w 111"/>
                <a:gd name="T51" fmla="*/ 1914057847 h 39"/>
                <a:gd name="T52" fmla="*/ 2147483647 w 111"/>
                <a:gd name="T53" fmla="*/ 1674799710 h 39"/>
                <a:gd name="T54" fmla="*/ 2147483647 w 111"/>
                <a:gd name="T55" fmla="*/ 1674799710 h 39"/>
                <a:gd name="T56" fmla="*/ 2147483647 w 111"/>
                <a:gd name="T57" fmla="*/ 1674799710 h 39"/>
                <a:gd name="T58" fmla="*/ 2147483647 w 111"/>
                <a:gd name="T59" fmla="*/ 1614985175 h 39"/>
                <a:gd name="T60" fmla="*/ 2147483647 w 111"/>
                <a:gd name="T61" fmla="*/ 1555170641 h 39"/>
                <a:gd name="T62" fmla="*/ 2147483647 w 111"/>
                <a:gd name="T63" fmla="*/ 1495356107 h 39"/>
                <a:gd name="T64" fmla="*/ 2147483647 w 111"/>
                <a:gd name="T65" fmla="*/ 1435541572 h 39"/>
                <a:gd name="T66" fmla="*/ 2147483647 w 111"/>
                <a:gd name="T67" fmla="*/ 1375727038 h 39"/>
                <a:gd name="T68" fmla="*/ 2147483647 w 111"/>
                <a:gd name="T69" fmla="*/ 1315912504 h 39"/>
                <a:gd name="T70" fmla="*/ 2147483647 w 111"/>
                <a:gd name="T71" fmla="*/ 1256097969 h 39"/>
                <a:gd name="T72" fmla="*/ 2147483647 w 111"/>
                <a:gd name="T73" fmla="*/ 1076662101 h 39"/>
                <a:gd name="T74" fmla="*/ 2147483647 w 111"/>
                <a:gd name="T75" fmla="*/ 1076662101 h 39"/>
                <a:gd name="T76" fmla="*/ 2147483647 w 111"/>
                <a:gd name="T77" fmla="*/ 957032790 h 39"/>
                <a:gd name="T78" fmla="*/ 2147483647 w 111"/>
                <a:gd name="T79" fmla="*/ 837403722 h 39"/>
                <a:gd name="T80" fmla="*/ 2147483647 w 111"/>
                <a:gd name="T81" fmla="*/ 837403722 h 39"/>
                <a:gd name="T82" fmla="*/ 2147483647 w 111"/>
                <a:gd name="T83" fmla="*/ 837403722 h 39"/>
                <a:gd name="T84" fmla="*/ 2147483647 w 111"/>
                <a:gd name="T85" fmla="*/ 837403722 h 39"/>
                <a:gd name="T86" fmla="*/ 2147483647 w 111"/>
                <a:gd name="T87" fmla="*/ 777589187 h 39"/>
                <a:gd name="T88" fmla="*/ 2147483647 w 111"/>
                <a:gd name="T89" fmla="*/ 717774653 h 39"/>
                <a:gd name="T90" fmla="*/ 2147483647 w 111"/>
                <a:gd name="T91" fmla="*/ 717774653 h 39"/>
                <a:gd name="T92" fmla="*/ 2147483647 w 111"/>
                <a:gd name="T93" fmla="*/ 777589187 h 39"/>
                <a:gd name="T94" fmla="*/ 2147483647 w 111"/>
                <a:gd name="T95" fmla="*/ 717774653 h 39"/>
                <a:gd name="T96" fmla="*/ 2147483647 w 111"/>
                <a:gd name="T97" fmla="*/ 717774653 h 39"/>
                <a:gd name="T98" fmla="*/ 2147483647 w 111"/>
                <a:gd name="T99" fmla="*/ 598145585 h 39"/>
                <a:gd name="T100" fmla="*/ 2147483647 w 111"/>
                <a:gd name="T101" fmla="*/ 598145585 h 39"/>
                <a:gd name="T102" fmla="*/ 2147483647 w 111"/>
                <a:gd name="T103" fmla="*/ 598145585 h 39"/>
                <a:gd name="T104" fmla="*/ 2147483647 w 111"/>
                <a:gd name="T105" fmla="*/ 358887327 h 39"/>
                <a:gd name="T106" fmla="*/ 2147483647 w 111"/>
                <a:gd name="T107" fmla="*/ 299072792 h 39"/>
                <a:gd name="T108" fmla="*/ 2147483647 w 111"/>
                <a:gd name="T109" fmla="*/ 239258198 h 39"/>
                <a:gd name="T110" fmla="*/ 2147483647 w 111"/>
                <a:gd name="T111" fmla="*/ 179443663 h 39"/>
                <a:gd name="T112" fmla="*/ 2147483647 w 111"/>
                <a:gd name="T113" fmla="*/ 59814549 h 39"/>
                <a:gd name="T114" fmla="*/ 2147483647 w 111"/>
                <a:gd name="T115" fmla="*/ 0 h 39"/>
                <a:gd name="T116" fmla="*/ 2147483647 w 111"/>
                <a:gd name="T117" fmla="*/ 0 h 3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1"/>
                <a:gd name="T178" fmla="*/ 0 h 39"/>
                <a:gd name="T179" fmla="*/ 111 w 111"/>
                <a:gd name="T180" fmla="*/ 39 h 3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1" h="39">
                  <a:moveTo>
                    <a:pt x="111" y="0"/>
                  </a:moveTo>
                  <a:lnTo>
                    <a:pt x="89" y="3"/>
                  </a:lnTo>
                  <a:lnTo>
                    <a:pt x="87" y="4"/>
                  </a:lnTo>
                  <a:lnTo>
                    <a:pt x="31" y="9"/>
                  </a:lnTo>
                  <a:lnTo>
                    <a:pt x="31" y="8"/>
                  </a:lnTo>
                  <a:lnTo>
                    <a:pt x="28" y="9"/>
                  </a:lnTo>
                  <a:lnTo>
                    <a:pt x="29" y="10"/>
                  </a:lnTo>
                  <a:lnTo>
                    <a:pt x="29" y="11"/>
                  </a:lnTo>
                  <a:lnTo>
                    <a:pt x="9" y="13"/>
                  </a:lnTo>
                  <a:lnTo>
                    <a:pt x="8" y="15"/>
                  </a:lnTo>
                  <a:lnTo>
                    <a:pt x="7" y="18"/>
                  </a:lnTo>
                  <a:lnTo>
                    <a:pt x="8" y="19"/>
                  </a:lnTo>
                  <a:lnTo>
                    <a:pt x="7" y="22"/>
                  </a:lnTo>
                  <a:lnTo>
                    <a:pt x="7" y="23"/>
                  </a:lnTo>
                  <a:lnTo>
                    <a:pt x="6" y="25"/>
                  </a:lnTo>
                  <a:lnTo>
                    <a:pt x="5" y="26"/>
                  </a:lnTo>
                  <a:lnTo>
                    <a:pt x="4" y="30"/>
                  </a:lnTo>
                  <a:lnTo>
                    <a:pt x="2" y="32"/>
                  </a:lnTo>
                  <a:lnTo>
                    <a:pt x="2" y="35"/>
                  </a:lnTo>
                  <a:lnTo>
                    <a:pt x="2" y="38"/>
                  </a:lnTo>
                  <a:lnTo>
                    <a:pt x="0" y="39"/>
                  </a:lnTo>
                  <a:lnTo>
                    <a:pt x="29" y="37"/>
                  </a:lnTo>
                  <a:lnTo>
                    <a:pt x="65" y="34"/>
                  </a:lnTo>
                  <a:lnTo>
                    <a:pt x="78" y="32"/>
                  </a:lnTo>
                  <a:lnTo>
                    <a:pt x="79" y="28"/>
                  </a:lnTo>
                  <a:lnTo>
                    <a:pt x="80" y="28"/>
                  </a:lnTo>
                  <a:lnTo>
                    <a:pt x="81" y="27"/>
                  </a:lnTo>
                  <a:lnTo>
                    <a:pt x="82" y="26"/>
                  </a:lnTo>
                  <a:lnTo>
                    <a:pt x="81" y="25"/>
                  </a:lnTo>
                  <a:lnTo>
                    <a:pt x="82" y="24"/>
                  </a:lnTo>
                  <a:lnTo>
                    <a:pt x="83" y="23"/>
                  </a:lnTo>
                  <a:lnTo>
                    <a:pt x="86" y="22"/>
                  </a:lnTo>
                  <a:lnTo>
                    <a:pt x="89" y="21"/>
                  </a:lnTo>
                  <a:lnTo>
                    <a:pt x="92" y="18"/>
                  </a:lnTo>
                  <a:lnTo>
                    <a:pt x="93" y="18"/>
                  </a:lnTo>
                  <a:lnTo>
                    <a:pt x="95" y="16"/>
                  </a:lnTo>
                  <a:lnTo>
                    <a:pt x="96" y="14"/>
                  </a:lnTo>
                  <a:lnTo>
                    <a:pt x="97" y="14"/>
                  </a:lnTo>
                  <a:lnTo>
                    <a:pt x="98" y="14"/>
                  </a:lnTo>
                  <a:lnTo>
                    <a:pt x="98" y="13"/>
                  </a:lnTo>
                  <a:lnTo>
                    <a:pt x="99" y="12"/>
                  </a:lnTo>
                  <a:lnTo>
                    <a:pt x="100" y="13"/>
                  </a:lnTo>
                  <a:lnTo>
                    <a:pt x="101" y="12"/>
                  </a:lnTo>
                  <a:lnTo>
                    <a:pt x="103" y="10"/>
                  </a:lnTo>
                  <a:lnTo>
                    <a:pt x="104" y="10"/>
                  </a:lnTo>
                  <a:lnTo>
                    <a:pt x="106" y="10"/>
                  </a:lnTo>
                  <a:lnTo>
                    <a:pt x="109" y="6"/>
                  </a:lnTo>
                  <a:lnTo>
                    <a:pt x="110" y="5"/>
                  </a:lnTo>
                  <a:lnTo>
                    <a:pt x="111" y="4"/>
                  </a:lnTo>
                  <a:lnTo>
                    <a:pt x="111" y="3"/>
                  </a:lnTo>
                  <a:lnTo>
                    <a:pt x="111" y="1"/>
                  </a:lnTo>
                  <a:lnTo>
                    <a:pt x="111" y="0"/>
                  </a:lnTo>
                  <a:close/>
                </a:path>
              </a:pathLst>
            </a:custGeom>
            <a:pattFill prst="pct20">
              <a:fgClr>
                <a:schemeClr val="tx1"/>
              </a:fgClr>
              <a:bgClr>
                <a:srgbClr val="AA1202"/>
              </a:bgClr>
            </a:pattFill>
            <a:ln w="12700" cmpd="sng">
              <a:solidFill>
                <a:schemeClr val="tx1"/>
              </a:solidFill>
              <a:prstDash val="solid"/>
              <a:round/>
              <a:headEnd/>
              <a:tailEnd/>
            </a:ln>
          </p:spPr>
          <p:txBody>
            <a:bodyPr/>
            <a:lstStyle/>
            <a:p>
              <a:endParaRPr lang="en-US"/>
            </a:p>
          </p:txBody>
        </p:sp>
        <p:sp>
          <p:nvSpPr>
            <p:cNvPr id="32897" name="Freeform 36" descr="20%"/>
            <p:cNvSpPr>
              <a:spLocks/>
            </p:cNvSpPr>
            <p:nvPr/>
          </p:nvSpPr>
          <p:spPr bwMode="auto">
            <a:xfrm>
              <a:off x="6175375" y="3824288"/>
              <a:ext cx="423863" cy="641350"/>
            </a:xfrm>
            <a:custGeom>
              <a:avLst/>
              <a:gdLst>
                <a:gd name="T0" fmla="*/ 0 w 52"/>
                <a:gd name="T1" fmla="*/ 179122095 h 83"/>
                <a:gd name="T2" fmla="*/ 66440522 w 52"/>
                <a:gd name="T3" fmla="*/ 298544572 h 83"/>
                <a:gd name="T4" fmla="*/ 0 w 52"/>
                <a:gd name="T5" fmla="*/ 2147483647 h 83"/>
                <a:gd name="T6" fmla="*/ 0 w 52"/>
                <a:gd name="T7" fmla="*/ 2147483647 h 83"/>
                <a:gd name="T8" fmla="*/ 199329732 w 52"/>
                <a:gd name="T9" fmla="*/ 2147483647 h 83"/>
                <a:gd name="T10" fmla="*/ 265770238 w 52"/>
                <a:gd name="T11" fmla="*/ 2147483647 h 83"/>
                <a:gd name="T12" fmla="*/ 332210807 w 52"/>
                <a:gd name="T13" fmla="*/ 2147483647 h 83"/>
                <a:gd name="T14" fmla="*/ 465091819 w 52"/>
                <a:gd name="T15" fmla="*/ 2147483647 h 83"/>
                <a:gd name="T16" fmla="*/ 531540476 w 52"/>
                <a:gd name="T17" fmla="*/ 2147483647 h 83"/>
                <a:gd name="T18" fmla="*/ 531540476 w 52"/>
                <a:gd name="T19" fmla="*/ 2147483647 h 83"/>
                <a:gd name="T20" fmla="*/ 597981109 w 52"/>
                <a:gd name="T21" fmla="*/ 2147483647 h 83"/>
                <a:gd name="T22" fmla="*/ 664421615 w 52"/>
                <a:gd name="T23" fmla="*/ 2147483647 h 83"/>
                <a:gd name="T24" fmla="*/ 664421615 w 52"/>
                <a:gd name="T25" fmla="*/ 2147483647 h 83"/>
                <a:gd name="T26" fmla="*/ 730862120 w 52"/>
                <a:gd name="T27" fmla="*/ 2147483647 h 83"/>
                <a:gd name="T28" fmla="*/ 863751283 w 52"/>
                <a:gd name="T29" fmla="*/ 2147483647 h 83"/>
                <a:gd name="T30" fmla="*/ 930191789 w 52"/>
                <a:gd name="T31" fmla="*/ 2147483647 h 83"/>
                <a:gd name="T32" fmla="*/ 996632295 w 52"/>
                <a:gd name="T33" fmla="*/ 2147483647 h 83"/>
                <a:gd name="T34" fmla="*/ 1129521712 w 52"/>
                <a:gd name="T35" fmla="*/ 2147483647 h 83"/>
                <a:gd name="T36" fmla="*/ 1129521712 w 52"/>
                <a:gd name="T37" fmla="*/ 2147483647 h 83"/>
                <a:gd name="T38" fmla="*/ 1195962218 w 52"/>
                <a:gd name="T39" fmla="*/ 2147483647 h 83"/>
                <a:gd name="T40" fmla="*/ 1195962218 w 52"/>
                <a:gd name="T41" fmla="*/ 2147483647 h 83"/>
                <a:gd name="T42" fmla="*/ 1195962218 w 52"/>
                <a:gd name="T43" fmla="*/ 2147483647 h 83"/>
                <a:gd name="T44" fmla="*/ 1129521712 w 52"/>
                <a:gd name="T45" fmla="*/ 2147483647 h 83"/>
                <a:gd name="T46" fmla="*/ 1129521712 w 52"/>
                <a:gd name="T47" fmla="*/ 2147483647 h 83"/>
                <a:gd name="T48" fmla="*/ 1195962218 w 52"/>
                <a:gd name="T49" fmla="*/ 2147483647 h 83"/>
                <a:gd name="T50" fmla="*/ 1195962218 w 52"/>
                <a:gd name="T51" fmla="*/ 2147483647 h 83"/>
                <a:gd name="T52" fmla="*/ 1063072800 w 52"/>
                <a:gd name="T53" fmla="*/ 2147483647 h 83"/>
                <a:gd name="T54" fmla="*/ 1063072800 w 52"/>
                <a:gd name="T55" fmla="*/ 2147483647 h 83"/>
                <a:gd name="T56" fmla="*/ 996632295 w 52"/>
                <a:gd name="T57" fmla="*/ 2147483647 h 83"/>
                <a:gd name="T58" fmla="*/ 930191789 w 52"/>
                <a:gd name="T59" fmla="*/ 2147483647 h 83"/>
                <a:gd name="T60" fmla="*/ 930191789 w 52"/>
                <a:gd name="T61" fmla="*/ 2147483647 h 83"/>
                <a:gd name="T62" fmla="*/ 930191789 w 52"/>
                <a:gd name="T63" fmla="*/ 2147483647 h 83"/>
                <a:gd name="T64" fmla="*/ 930191789 w 52"/>
                <a:gd name="T65" fmla="*/ 2147483647 h 83"/>
                <a:gd name="T66" fmla="*/ 930191789 w 52"/>
                <a:gd name="T67" fmla="*/ 2147483647 h 83"/>
                <a:gd name="T68" fmla="*/ 2147483647 w 52"/>
                <a:gd name="T69" fmla="*/ 2147483647 h 83"/>
                <a:gd name="T70" fmla="*/ 2147483647 w 52"/>
                <a:gd name="T71" fmla="*/ 2147483647 h 83"/>
                <a:gd name="T72" fmla="*/ 2147483647 w 52"/>
                <a:gd name="T73" fmla="*/ 2147483647 h 83"/>
                <a:gd name="T74" fmla="*/ 2147483647 w 52"/>
                <a:gd name="T75" fmla="*/ 2147483647 h 83"/>
                <a:gd name="T76" fmla="*/ 2147483647 w 52"/>
                <a:gd name="T77" fmla="*/ 2147483647 h 83"/>
                <a:gd name="T78" fmla="*/ 2147483647 w 52"/>
                <a:gd name="T79" fmla="*/ 2147483647 h 83"/>
                <a:gd name="T80" fmla="*/ 2147483647 w 52"/>
                <a:gd name="T81" fmla="*/ 2147483647 h 83"/>
                <a:gd name="T82" fmla="*/ 2147483647 w 52"/>
                <a:gd name="T83" fmla="*/ 2147483647 h 83"/>
                <a:gd name="T84" fmla="*/ 2147483647 w 52"/>
                <a:gd name="T85" fmla="*/ 2147483647 h 83"/>
                <a:gd name="T86" fmla="*/ 2147483647 w 52"/>
                <a:gd name="T87" fmla="*/ 2147483647 h 83"/>
                <a:gd name="T88" fmla="*/ 2147483647 w 52"/>
                <a:gd name="T89" fmla="*/ 2147483647 h 83"/>
                <a:gd name="T90" fmla="*/ 2147483647 w 52"/>
                <a:gd name="T91" fmla="*/ 2147483647 h 83"/>
                <a:gd name="T92" fmla="*/ 2147483647 w 52"/>
                <a:gd name="T93" fmla="*/ 2147483647 h 83"/>
                <a:gd name="T94" fmla="*/ 2147483647 w 52"/>
                <a:gd name="T95" fmla="*/ 2147483647 h 83"/>
                <a:gd name="T96" fmla="*/ 2147483647 w 52"/>
                <a:gd name="T97" fmla="*/ 2147483647 h 83"/>
                <a:gd name="T98" fmla="*/ 2147483647 w 52"/>
                <a:gd name="T99" fmla="*/ 2147483647 h 83"/>
                <a:gd name="T100" fmla="*/ 2147483647 w 52"/>
                <a:gd name="T101" fmla="*/ 2147483647 h 83"/>
                <a:gd name="T102" fmla="*/ 2147483647 w 52"/>
                <a:gd name="T103" fmla="*/ 0 h 83"/>
                <a:gd name="T104" fmla="*/ 0 w 52"/>
                <a:gd name="T105" fmla="*/ 179122095 h 83"/>
                <a:gd name="T106" fmla="*/ 0 w 52"/>
                <a:gd name="T107" fmla="*/ 179122095 h 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
                <a:gd name="T163" fmla="*/ 0 h 83"/>
                <a:gd name="T164" fmla="*/ 52 w 52"/>
                <a:gd name="T165" fmla="*/ 83 h 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 h="83">
                  <a:moveTo>
                    <a:pt x="0" y="3"/>
                  </a:moveTo>
                  <a:lnTo>
                    <a:pt x="1" y="5"/>
                  </a:lnTo>
                  <a:lnTo>
                    <a:pt x="0" y="55"/>
                  </a:lnTo>
                  <a:lnTo>
                    <a:pt x="0" y="57"/>
                  </a:lnTo>
                  <a:lnTo>
                    <a:pt x="3" y="82"/>
                  </a:lnTo>
                  <a:lnTo>
                    <a:pt x="4" y="82"/>
                  </a:lnTo>
                  <a:lnTo>
                    <a:pt x="5" y="81"/>
                  </a:lnTo>
                  <a:lnTo>
                    <a:pt x="7" y="82"/>
                  </a:lnTo>
                  <a:lnTo>
                    <a:pt x="8" y="81"/>
                  </a:lnTo>
                  <a:lnTo>
                    <a:pt x="8" y="77"/>
                  </a:lnTo>
                  <a:lnTo>
                    <a:pt x="9" y="75"/>
                  </a:lnTo>
                  <a:lnTo>
                    <a:pt x="10" y="77"/>
                  </a:lnTo>
                  <a:lnTo>
                    <a:pt x="10" y="78"/>
                  </a:lnTo>
                  <a:lnTo>
                    <a:pt x="11" y="80"/>
                  </a:lnTo>
                  <a:lnTo>
                    <a:pt x="13" y="83"/>
                  </a:lnTo>
                  <a:lnTo>
                    <a:pt x="14" y="83"/>
                  </a:lnTo>
                  <a:lnTo>
                    <a:pt x="15" y="83"/>
                  </a:lnTo>
                  <a:lnTo>
                    <a:pt x="17" y="81"/>
                  </a:lnTo>
                  <a:lnTo>
                    <a:pt x="18" y="80"/>
                  </a:lnTo>
                  <a:lnTo>
                    <a:pt x="18" y="79"/>
                  </a:lnTo>
                  <a:lnTo>
                    <a:pt x="17" y="79"/>
                  </a:lnTo>
                  <a:lnTo>
                    <a:pt x="17" y="78"/>
                  </a:lnTo>
                  <a:lnTo>
                    <a:pt x="18" y="77"/>
                  </a:lnTo>
                  <a:lnTo>
                    <a:pt x="18" y="76"/>
                  </a:lnTo>
                  <a:lnTo>
                    <a:pt x="16" y="75"/>
                  </a:lnTo>
                  <a:lnTo>
                    <a:pt x="15" y="75"/>
                  </a:lnTo>
                  <a:lnTo>
                    <a:pt x="14" y="73"/>
                  </a:lnTo>
                  <a:lnTo>
                    <a:pt x="14" y="72"/>
                  </a:lnTo>
                  <a:lnTo>
                    <a:pt x="14" y="71"/>
                  </a:lnTo>
                  <a:lnTo>
                    <a:pt x="14" y="70"/>
                  </a:lnTo>
                  <a:lnTo>
                    <a:pt x="52" y="66"/>
                  </a:lnTo>
                  <a:lnTo>
                    <a:pt x="52" y="65"/>
                  </a:lnTo>
                  <a:lnTo>
                    <a:pt x="50" y="63"/>
                  </a:lnTo>
                  <a:lnTo>
                    <a:pt x="50" y="58"/>
                  </a:lnTo>
                  <a:lnTo>
                    <a:pt x="48" y="55"/>
                  </a:lnTo>
                  <a:lnTo>
                    <a:pt x="48" y="52"/>
                  </a:lnTo>
                  <a:lnTo>
                    <a:pt x="49" y="50"/>
                  </a:lnTo>
                  <a:lnTo>
                    <a:pt x="49" y="47"/>
                  </a:lnTo>
                  <a:lnTo>
                    <a:pt x="50" y="45"/>
                  </a:lnTo>
                  <a:lnTo>
                    <a:pt x="51" y="45"/>
                  </a:lnTo>
                  <a:lnTo>
                    <a:pt x="49" y="44"/>
                  </a:lnTo>
                  <a:lnTo>
                    <a:pt x="50" y="42"/>
                  </a:lnTo>
                  <a:lnTo>
                    <a:pt x="49" y="41"/>
                  </a:lnTo>
                  <a:lnTo>
                    <a:pt x="48" y="40"/>
                  </a:lnTo>
                  <a:lnTo>
                    <a:pt x="47" y="39"/>
                  </a:lnTo>
                  <a:lnTo>
                    <a:pt x="46" y="37"/>
                  </a:lnTo>
                  <a:lnTo>
                    <a:pt x="45" y="36"/>
                  </a:lnTo>
                  <a:lnTo>
                    <a:pt x="36" y="0"/>
                  </a:lnTo>
                  <a:lnTo>
                    <a:pt x="0" y="3"/>
                  </a:lnTo>
                  <a:close/>
                </a:path>
              </a:pathLst>
            </a:custGeom>
            <a:pattFill prst="pct20">
              <a:fgClr>
                <a:schemeClr val="tx1"/>
              </a:fgClr>
              <a:bgClr>
                <a:srgbClr val="AA1202"/>
              </a:bgClr>
            </a:pattFill>
            <a:ln w="12700" cmpd="sng">
              <a:solidFill>
                <a:schemeClr val="tx1"/>
              </a:solidFill>
              <a:prstDash val="solid"/>
              <a:round/>
              <a:headEnd/>
              <a:tailEnd/>
            </a:ln>
          </p:spPr>
          <p:txBody>
            <a:bodyPr/>
            <a:lstStyle/>
            <a:p>
              <a:endParaRPr lang="en-US"/>
            </a:p>
          </p:txBody>
        </p:sp>
        <p:sp>
          <p:nvSpPr>
            <p:cNvPr id="32898" name="Freeform 37"/>
            <p:cNvSpPr>
              <a:spLocks/>
            </p:cNvSpPr>
            <p:nvPr/>
          </p:nvSpPr>
          <p:spPr bwMode="auto">
            <a:xfrm>
              <a:off x="6575425" y="3459163"/>
              <a:ext cx="968375" cy="395287"/>
            </a:xfrm>
            <a:custGeom>
              <a:avLst/>
              <a:gdLst>
                <a:gd name="T0" fmla="*/ 132439520 w 119"/>
                <a:gd name="T1" fmla="*/ 2147483647 h 51"/>
                <a:gd name="T2" fmla="*/ 264879040 w 119"/>
                <a:gd name="T3" fmla="*/ 2147483647 h 51"/>
                <a:gd name="T4" fmla="*/ 331102916 w 119"/>
                <a:gd name="T5" fmla="*/ 2147483647 h 51"/>
                <a:gd name="T6" fmla="*/ 927084809 w 119"/>
                <a:gd name="T7" fmla="*/ 1862282242 h 51"/>
                <a:gd name="T8" fmla="*/ 1191972177 w 119"/>
                <a:gd name="T9" fmla="*/ 1621994322 h 51"/>
                <a:gd name="T10" fmla="*/ 1324411665 w 119"/>
                <a:gd name="T11" fmla="*/ 1621994322 h 51"/>
                <a:gd name="T12" fmla="*/ 1390635478 w 119"/>
                <a:gd name="T13" fmla="*/ 1501842612 h 51"/>
                <a:gd name="T14" fmla="*/ 1523074966 w 119"/>
                <a:gd name="T15" fmla="*/ 1501842612 h 51"/>
                <a:gd name="T16" fmla="*/ 1854177755 w 119"/>
                <a:gd name="T17" fmla="*/ 1381698652 h 51"/>
                <a:gd name="T18" fmla="*/ 2147483647 w 119"/>
                <a:gd name="T19" fmla="*/ 1021251271 h 51"/>
                <a:gd name="T20" fmla="*/ 2147483647 w 119"/>
                <a:gd name="T21" fmla="*/ 780955358 h 51"/>
                <a:gd name="T22" fmla="*/ 2147483647 w 119"/>
                <a:gd name="T23" fmla="*/ 780955358 h 51"/>
                <a:gd name="T24" fmla="*/ 2147483647 w 119"/>
                <a:gd name="T25" fmla="*/ 720887254 h 51"/>
                <a:gd name="T26" fmla="*/ 2147483647 w 119"/>
                <a:gd name="T27" fmla="*/ 60075870 h 51"/>
                <a:gd name="T28" fmla="*/ 2147483647 w 119"/>
                <a:gd name="T29" fmla="*/ 120143990 h 51"/>
                <a:gd name="T30" fmla="*/ 2147483647 w 119"/>
                <a:gd name="T31" fmla="*/ 300371647 h 51"/>
                <a:gd name="T32" fmla="*/ 2147483647 w 119"/>
                <a:gd name="T33" fmla="*/ 360439751 h 51"/>
                <a:gd name="T34" fmla="*/ 2147483647 w 119"/>
                <a:gd name="T35" fmla="*/ 300371647 h 51"/>
                <a:gd name="T36" fmla="*/ 2147483647 w 119"/>
                <a:gd name="T37" fmla="*/ 360439751 h 51"/>
                <a:gd name="T38" fmla="*/ 2147483647 w 119"/>
                <a:gd name="T39" fmla="*/ 480591462 h 51"/>
                <a:gd name="T40" fmla="*/ 2147483647 w 119"/>
                <a:gd name="T41" fmla="*/ 660811398 h 51"/>
                <a:gd name="T42" fmla="*/ 2147483647 w 119"/>
                <a:gd name="T43" fmla="*/ 720887254 h 51"/>
                <a:gd name="T44" fmla="*/ 2147483647 w 119"/>
                <a:gd name="T45" fmla="*/ 540667438 h 51"/>
                <a:gd name="T46" fmla="*/ 2147483647 w 119"/>
                <a:gd name="T47" fmla="*/ 660811398 h 51"/>
                <a:gd name="T48" fmla="*/ 2147483647 w 119"/>
                <a:gd name="T49" fmla="*/ 660811398 h 51"/>
                <a:gd name="T50" fmla="*/ 2147483647 w 119"/>
                <a:gd name="T51" fmla="*/ 540667438 h 51"/>
                <a:gd name="T52" fmla="*/ 2147483647 w 119"/>
                <a:gd name="T53" fmla="*/ 841031214 h 51"/>
                <a:gd name="T54" fmla="*/ 2147483647 w 119"/>
                <a:gd name="T55" fmla="*/ 1021251271 h 51"/>
                <a:gd name="T56" fmla="*/ 2147483647 w 119"/>
                <a:gd name="T57" fmla="*/ 1141402982 h 51"/>
                <a:gd name="T58" fmla="*/ 2147483647 w 119"/>
                <a:gd name="T59" fmla="*/ 1201478837 h 51"/>
                <a:gd name="T60" fmla="*/ 2147483647 w 119"/>
                <a:gd name="T61" fmla="*/ 1141402982 h 51"/>
                <a:gd name="T62" fmla="*/ 2147483647 w 119"/>
                <a:gd name="T63" fmla="*/ 1081327126 h 51"/>
                <a:gd name="T64" fmla="*/ 2147483647 w 119"/>
                <a:gd name="T65" fmla="*/ 1261546941 h 51"/>
                <a:gd name="T66" fmla="*/ 2147483647 w 119"/>
                <a:gd name="T67" fmla="*/ 1321622797 h 51"/>
                <a:gd name="T68" fmla="*/ 2147483647 w 119"/>
                <a:gd name="T69" fmla="*/ 1441766757 h 51"/>
                <a:gd name="T70" fmla="*/ 2147483647 w 119"/>
                <a:gd name="T71" fmla="*/ 1621994322 h 51"/>
                <a:gd name="T72" fmla="*/ 2147483647 w 119"/>
                <a:gd name="T73" fmla="*/ 1742138282 h 51"/>
                <a:gd name="T74" fmla="*/ 2147483647 w 119"/>
                <a:gd name="T75" fmla="*/ 1621994322 h 51"/>
                <a:gd name="T76" fmla="*/ 2147483647 w 119"/>
                <a:gd name="T77" fmla="*/ 1621994322 h 51"/>
                <a:gd name="T78" fmla="*/ 2147483647 w 119"/>
                <a:gd name="T79" fmla="*/ 1922358098 h 51"/>
                <a:gd name="T80" fmla="*/ 2147483647 w 119"/>
                <a:gd name="T81" fmla="*/ 2147483647 h 51"/>
                <a:gd name="T82" fmla="*/ 2147483647 w 119"/>
                <a:gd name="T83" fmla="*/ 2147483647 h 51"/>
                <a:gd name="T84" fmla="*/ 2147483647 w 119"/>
                <a:gd name="T85" fmla="*/ 2147483647 h 51"/>
                <a:gd name="T86" fmla="*/ 2147483647 w 119"/>
                <a:gd name="T87" fmla="*/ 2147483647 h 51"/>
                <a:gd name="T88" fmla="*/ 2147483647 w 119"/>
                <a:gd name="T89" fmla="*/ 2147483647 h 51"/>
                <a:gd name="T90" fmla="*/ 2147483647 w 119"/>
                <a:gd name="T91" fmla="*/ 2147483647 h 51"/>
                <a:gd name="T92" fmla="*/ 2147483647 w 119"/>
                <a:gd name="T93" fmla="*/ 2147483647 h 51"/>
                <a:gd name="T94" fmla="*/ 1986617243 w 119"/>
                <a:gd name="T95" fmla="*/ 2147483647 h 51"/>
                <a:gd name="T96" fmla="*/ 1721738267 w 119"/>
                <a:gd name="T97" fmla="*/ 2147483647 h 51"/>
                <a:gd name="T98" fmla="*/ 0 w 119"/>
                <a:gd name="T99" fmla="*/ 2147483647 h 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
                <a:gd name="T151" fmla="*/ 0 h 51"/>
                <a:gd name="T152" fmla="*/ 119 w 119"/>
                <a:gd name="T153" fmla="*/ 51 h 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 h="51">
                  <a:moveTo>
                    <a:pt x="0" y="45"/>
                  </a:moveTo>
                  <a:lnTo>
                    <a:pt x="1" y="41"/>
                  </a:lnTo>
                  <a:lnTo>
                    <a:pt x="2" y="41"/>
                  </a:lnTo>
                  <a:lnTo>
                    <a:pt x="3" y="40"/>
                  </a:lnTo>
                  <a:lnTo>
                    <a:pt x="4" y="39"/>
                  </a:lnTo>
                  <a:lnTo>
                    <a:pt x="3" y="38"/>
                  </a:lnTo>
                  <a:lnTo>
                    <a:pt x="4" y="37"/>
                  </a:lnTo>
                  <a:lnTo>
                    <a:pt x="5" y="36"/>
                  </a:lnTo>
                  <a:lnTo>
                    <a:pt x="8" y="35"/>
                  </a:lnTo>
                  <a:lnTo>
                    <a:pt x="11" y="34"/>
                  </a:lnTo>
                  <a:lnTo>
                    <a:pt x="14" y="31"/>
                  </a:lnTo>
                  <a:lnTo>
                    <a:pt x="15" y="31"/>
                  </a:lnTo>
                  <a:lnTo>
                    <a:pt x="17" y="29"/>
                  </a:lnTo>
                  <a:lnTo>
                    <a:pt x="18" y="27"/>
                  </a:lnTo>
                  <a:lnTo>
                    <a:pt x="19" y="27"/>
                  </a:lnTo>
                  <a:lnTo>
                    <a:pt x="20" y="27"/>
                  </a:lnTo>
                  <a:lnTo>
                    <a:pt x="20" y="26"/>
                  </a:lnTo>
                  <a:lnTo>
                    <a:pt x="21" y="25"/>
                  </a:lnTo>
                  <a:lnTo>
                    <a:pt x="22" y="26"/>
                  </a:lnTo>
                  <a:lnTo>
                    <a:pt x="23" y="25"/>
                  </a:lnTo>
                  <a:lnTo>
                    <a:pt x="25" y="23"/>
                  </a:lnTo>
                  <a:lnTo>
                    <a:pt x="26" y="23"/>
                  </a:lnTo>
                  <a:lnTo>
                    <a:pt x="28" y="23"/>
                  </a:lnTo>
                  <a:lnTo>
                    <a:pt x="31" y="19"/>
                  </a:lnTo>
                  <a:lnTo>
                    <a:pt x="32" y="18"/>
                  </a:lnTo>
                  <a:lnTo>
                    <a:pt x="33" y="17"/>
                  </a:lnTo>
                  <a:lnTo>
                    <a:pt x="33" y="16"/>
                  </a:lnTo>
                  <a:lnTo>
                    <a:pt x="33" y="14"/>
                  </a:lnTo>
                  <a:lnTo>
                    <a:pt x="33" y="13"/>
                  </a:lnTo>
                  <a:lnTo>
                    <a:pt x="37" y="12"/>
                  </a:lnTo>
                  <a:lnTo>
                    <a:pt x="37" y="13"/>
                  </a:lnTo>
                  <a:lnTo>
                    <a:pt x="40" y="13"/>
                  </a:lnTo>
                  <a:lnTo>
                    <a:pt x="42" y="12"/>
                  </a:lnTo>
                  <a:lnTo>
                    <a:pt x="78" y="7"/>
                  </a:lnTo>
                  <a:lnTo>
                    <a:pt x="112" y="0"/>
                  </a:lnTo>
                  <a:lnTo>
                    <a:pt x="113" y="1"/>
                  </a:lnTo>
                  <a:lnTo>
                    <a:pt x="114" y="2"/>
                  </a:lnTo>
                  <a:lnTo>
                    <a:pt x="115" y="3"/>
                  </a:lnTo>
                  <a:lnTo>
                    <a:pt x="116" y="5"/>
                  </a:lnTo>
                  <a:lnTo>
                    <a:pt x="116" y="6"/>
                  </a:lnTo>
                  <a:lnTo>
                    <a:pt x="115" y="5"/>
                  </a:lnTo>
                  <a:lnTo>
                    <a:pt x="114" y="5"/>
                  </a:lnTo>
                  <a:lnTo>
                    <a:pt x="113" y="5"/>
                  </a:lnTo>
                  <a:lnTo>
                    <a:pt x="112" y="5"/>
                  </a:lnTo>
                  <a:lnTo>
                    <a:pt x="113" y="6"/>
                  </a:lnTo>
                  <a:lnTo>
                    <a:pt x="110" y="8"/>
                  </a:lnTo>
                  <a:lnTo>
                    <a:pt x="109" y="8"/>
                  </a:lnTo>
                  <a:lnTo>
                    <a:pt x="108" y="10"/>
                  </a:lnTo>
                  <a:lnTo>
                    <a:pt x="106" y="10"/>
                  </a:lnTo>
                  <a:lnTo>
                    <a:pt x="105" y="11"/>
                  </a:lnTo>
                  <a:lnTo>
                    <a:pt x="105" y="12"/>
                  </a:lnTo>
                  <a:lnTo>
                    <a:pt x="106" y="12"/>
                  </a:lnTo>
                  <a:lnTo>
                    <a:pt x="108" y="11"/>
                  </a:lnTo>
                  <a:lnTo>
                    <a:pt x="111" y="10"/>
                  </a:lnTo>
                  <a:lnTo>
                    <a:pt x="112" y="9"/>
                  </a:lnTo>
                  <a:lnTo>
                    <a:pt x="114" y="9"/>
                  </a:lnTo>
                  <a:lnTo>
                    <a:pt x="114" y="10"/>
                  </a:lnTo>
                  <a:lnTo>
                    <a:pt x="114" y="11"/>
                  </a:lnTo>
                  <a:lnTo>
                    <a:pt x="115" y="12"/>
                  </a:lnTo>
                  <a:lnTo>
                    <a:pt x="115" y="11"/>
                  </a:lnTo>
                  <a:lnTo>
                    <a:pt x="116" y="11"/>
                  </a:lnTo>
                  <a:lnTo>
                    <a:pt x="117" y="9"/>
                  </a:lnTo>
                  <a:lnTo>
                    <a:pt x="118" y="9"/>
                  </a:lnTo>
                  <a:lnTo>
                    <a:pt x="119" y="11"/>
                  </a:lnTo>
                  <a:lnTo>
                    <a:pt x="119" y="14"/>
                  </a:lnTo>
                  <a:lnTo>
                    <a:pt x="119" y="15"/>
                  </a:lnTo>
                  <a:lnTo>
                    <a:pt x="117" y="16"/>
                  </a:lnTo>
                  <a:lnTo>
                    <a:pt x="117" y="17"/>
                  </a:lnTo>
                  <a:lnTo>
                    <a:pt x="117" y="18"/>
                  </a:lnTo>
                  <a:lnTo>
                    <a:pt x="115" y="19"/>
                  </a:lnTo>
                  <a:lnTo>
                    <a:pt x="114" y="19"/>
                  </a:lnTo>
                  <a:lnTo>
                    <a:pt x="113" y="20"/>
                  </a:lnTo>
                  <a:lnTo>
                    <a:pt x="111" y="20"/>
                  </a:lnTo>
                  <a:lnTo>
                    <a:pt x="110" y="20"/>
                  </a:lnTo>
                  <a:lnTo>
                    <a:pt x="109" y="19"/>
                  </a:lnTo>
                  <a:lnTo>
                    <a:pt x="109" y="18"/>
                  </a:lnTo>
                  <a:lnTo>
                    <a:pt x="108" y="18"/>
                  </a:lnTo>
                  <a:lnTo>
                    <a:pt x="108" y="20"/>
                  </a:lnTo>
                  <a:lnTo>
                    <a:pt x="108" y="21"/>
                  </a:lnTo>
                  <a:lnTo>
                    <a:pt x="108" y="22"/>
                  </a:lnTo>
                  <a:lnTo>
                    <a:pt x="109" y="22"/>
                  </a:lnTo>
                  <a:lnTo>
                    <a:pt x="110" y="23"/>
                  </a:lnTo>
                  <a:lnTo>
                    <a:pt x="110" y="24"/>
                  </a:lnTo>
                  <a:lnTo>
                    <a:pt x="107" y="28"/>
                  </a:lnTo>
                  <a:lnTo>
                    <a:pt x="105" y="27"/>
                  </a:lnTo>
                  <a:lnTo>
                    <a:pt x="104" y="27"/>
                  </a:lnTo>
                  <a:lnTo>
                    <a:pt x="104" y="28"/>
                  </a:lnTo>
                  <a:lnTo>
                    <a:pt x="105" y="29"/>
                  </a:lnTo>
                  <a:lnTo>
                    <a:pt x="108" y="28"/>
                  </a:lnTo>
                  <a:lnTo>
                    <a:pt x="110" y="28"/>
                  </a:lnTo>
                  <a:lnTo>
                    <a:pt x="112" y="27"/>
                  </a:lnTo>
                  <a:lnTo>
                    <a:pt x="112" y="26"/>
                  </a:lnTo>
                  <a:lnTo>
                    <a:pt x="113" y="26"/>
                  </a:lnTo>
                  <a:lnTo>
                    <a:pt x="114" y="27"/>
                  </a:lnTo>
                  <a:lnTo>
                    <a:pt x="113" y="29"/>
                  </a:lnTo>
                  <a:lnTo>
                    <a:pt x="111" y="31"/>
                  </a:lnTo>
                  <a:lnTo>
                    <a:pt x="109" y="32"/>
                  </a:lnTo>
                  <a:lnTo>
                    <a:pt x="108" y="32"/>
                  </a:lnTo>
                  <a:lnTo>
                    <a:pt x="105" y="32"/>
                  </a:lnTo>
                  <a:lnTo>
                    <a:pt x="103" y="36"/>
                  </a:lnTo>
                  <a:lnTo>
                    <a:pt x="102" y="37"/>
                  </a:lnTo>
                  <a:lnTo>
                    <a:pt x="99" y="39"/>
                  </a:lnTo>
                  <a:lnTo>
                    <a:pt x="97" y="41"/>
                  </a:lnTo>
                  <a:lnTo>
                    <a:pt x="96" y="44"/>
                  </a:lnTo>
                  <a:lnTo>
                    <a:pt x="95" y="48"/>
                  </a:lnTo>
                  <a:lnTo>
                    <a:pt x="95" y="49"/>
                  </a:lnTo>
                  <a:lnTo>
                    <a:pt x="93" y="50"/>
                  </a:lnTo>
                  <a:lnTo>
                    <a:pt x="88" y="51"/>
                  </a:lnTo>
                  <a:lnTo>
                    <a:pt x="87" y="51"/>
                  </a:lnTo>
                  <a:lnTo>
                    <a:pt x="69" y="39"/>
                  </a:lnTo>
                  <a:lnTo>
                    <a:pt x="54" y="41"/>
                  </a:lnTo>
                  <a:lnTo>
                    <a:pt x="53" y="39"/>
                  </a:lnTo>
                  <a:lnTo>
                    <a:pt x="50" y="36"/>
                  </a:lnTo>
                  <a:lnTo>
                    <a:pt x="49" y="37"/>
                  </a:lnTo>
                  <a:lnTo>
                    <a:pt x="49" y="36"/>
                  </a:lnTo>
                  <a:lnTo>
                    <a:pt x="49" y="35"/>
                  </a:lnTo>
                  <a:lnTo>
                    <a:pt x="31" y="37"/>
                  </a:lnTo>
                  <a:lnTo>
                    <a:pt x="30" y="37"/>
                  </a:lnTo>
                  <a:lnTo>
                    <a:pt x="30" y="38"/>
                  </a:lnTo>
                  <a:lnTo>
                    <a:pt x="26" y="40"/>
                  </a:lnTo>
                  <a:lnTo>
                    <a:pt x="25" y="40"/>
                  </a:lnTo>
                  <a:lnTo>
                    <a:pt x="21" y="42"/>
                  </a:lnTo>
                  <a:lnTo>
                    <a:pt x="0" y="45"/>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899" name="Freeform 38" descr="20%"/>
            <p:cNvSpPr>
              <a:spLocks/>
            </p:cNvSpPr>
            <p:nvPr/>
          </p:nvSpPr>
          <p:spPr bwMode="auto">
            <a:xfrm>
              <a:off x="5449888" y="3660775"/>
              <a:ext cx="547687" cy="479425"/>
            </a:xfrm>
            <a:custGeom>
              <a:avLst/>
              <a:gdLst>
                <a:gd name="T0" fmla="*/ 0 w 67"/>
                <a:gd name="T1" fmla="*/ 179382293 h 62"/>
                <a:gd name="T2" fmla="*/ 2147483647 w 67"/>
                <a:gd name="T3" fmla="*/ 0 h 62"/>
                <a:gd name="T4" fmla="*/ 2147483647 w 67"/>
                <a:gd name="T5" fmla="*/ 59796670 h 62"/>
                <a:gd name="T6" fmla="*/ 2147483647 w 67"/>
                <a:gd name="T7" fmla="*/ 119585608 h 62"/>
                <a:gd name="T8" fmla="*/ 2147483647 w 67"/>
                <a:gd name="T9" fmla="*/ 179382293 h 62"/>
                <a:gd name="T10" fmla="*/ 2147483647 w 67"/>
                <a:gd name="T11" fmla="*/ 298967931 h 62"/>
                <a:gd name="T12" fmla="*/ 2147483647 w 67"/>
                <a:gd name="T13" fmla="*/ 358764586 h 62"/>
                <a:gd name="T14" fmla="*/ 2147483647 w 67"/>
                <a:gd name="T15" fmla="*/ 478350163 h 62"/>
                <a:gd name="T16" fmla="*/ 2147483647 w 67"/>
                <a:gd name="T17" fmla="*/ 538146939 h 62"/>
                <a:gd name="T18" fmla="*/ 2147483647 w 67"/>
                <a:gd name="T19" fmla="*/ 538146939 h 62"/>
                <a:gd name="T20" fmla="*/ 2147483647 w 67"/>
                <a:gd name="T21" fmla="*/ 538146939 h 62"/>
                <a:gd name="T22" fmla="*/ 2147483647 w 67"/>
                <a:gd name="T23" fmla="*/ 597943594 h 62"/>
                <a:gd name="T24" fmla="*/ 2147483647 w 67"/>
                <a:gd name="T25" fmla="*/ 717529172 h 62"/>
                <a:gd name="T26" fmla="*/ 2147483647 w 67"/>
                <a:gd name="T27" fmla="*/ 777325827 h 62"/>
                <a:gd name="T28" fmla="*/ 2147483647 w 67"/>
                <a:gd name="T29" fmla="*/ 1016497223 h 62"/>
                <a:gd name="T30" fmla="*/ 2147483647 w 67"/>
                <a:gd name="T31" fmla="*/ 1136090533 h 62"/>
                <a:gd name="T32" fmla="*/ 2147483647 w 67"/>
                <a:gd name="T33" fmla="*/ 1315472766 h 62"/>
                <a:gd name="T34" fmla="*/ 2147483647 w 67"/>
                <a:gd name="T35" fmla="*/ 1494854998 h 62"/>
                <a:gd name="T36" fmla="*/ 2147483647 w 67"/>
                <a:gd name="T37" fmla="*/ 1494854998 h 62"/>
                <a:gd name="T38" fmla="*/ 2147483647 w 67"/>
                <a:gd name="T39" fmla="*/ 1554643920 h 62"/>
                <a:gd name="T40" fmla="*/ 2147483647 w 67"/>
                <a:gd name="T41" fmla="*/ 1614440575 h 62"/>
                <a:gd name="T42" fmla="*/ 2147483647 w 67"/>
                <a:gd name="T43" fmla="*/ 1734026153 h 62"/>
                <a:gd name="T44" fmla="*/ 2147483647 w 67"/>
                <a:gd name="T45" fmla="*/ 1913408385 h 62"/>
                <a:gd name="T46" fmla="*/ 2147483647 w 67"/>
                <a:gd name="T47" fmla="*/ 2092791101 h 62"/>
                <a:gd name="T48" fmla="*/ 2147483647 w 67"/>
                <a:gd name="T49" fmla="*/ 2147483647 h 62"/>
                <a:gd name="T50" fmla="*/ 2147483647 w 67"/>
                <a:gd name="T51" fmla="*/ 2147483647 h 62"/>
                <a:gd name="T52" fmla="*/ 2147483647 w 67"/>
                <a:gd name="T53" fmla="*/ 2147483647 h 62"/>
                <a:gd name="T54" fmla="*/ 2147483647 w 67"/>
                <a:gd name="T55" fmla="*/ 2147483647 h 62"/>
                <a:gd name="T56" fmla="*/ 2147483647 w 67"/>
                <a:gd name="T57" fmla="*/ 2147483647 h 62"/>
                <a:gd name="T58" fmla="*/ 2147483647 w 67"/>
                <a:gd name="T59" fmla="*/ 2147483647 h 62"/>
                <a:gd name="T60" fmla="*/ 2147483647 w 67"/>
                <a:gd name="T61" fmla="*/ 2147483647 h 62"/>
                <a:gd name="T62" fmla="*/ 2147483647 w 67"/>
                <a:gd name="T63" fmla="*/ 2147483647 h 62"/>
                <a:gd name="T64" fmla="*/ 2147483647 w 67"/>
                <a:gd name="T65" fmla="*/ 2147483647 h 62"/>
                <a:gd name="T66" fmla="*/ 2147483647 w 67"/>
                <a:gd name="T67" fmla="*/ 2147483647 h 62"/>
                <a:gd name="T68" fmla="*/ 2147483647 w 67"/>
                <a:gd name="T69" fmla="*/ 2147483647 h 62"/>
                <a:gd name="T70" fmla="*/ 2147483647 w 67"/>
                <a:gd name="T71" fmla="*/ 2147483647 h 62"/>
                <a:gd name="T72" fmla="*/ 2147483647 w 67"/>
                <a:gd name="T73" fmla="*/ 2147483647 h 62"/>
                <a:gd name="T74" fmla="*/ 2147483647 w 67"/>
                <a:gd name="T75" fmla="*/ 2147483647 h 62"/>
                <a:gd name="T76" fmla="*/ 2147483647 w 67"/>
                <a:gd name="T77" fmla="*/ 2147483647 h 62"/>
                <a:gd name="T78" fmla="*/ 2147483647 w 67"/>
                <a:gd name="T79" fmla="*/ 2147483647 h 62"/>
                <a:gd name="T80" fmla="*/ 2147483647 w 67"/>
                <a:gd name="T81" fmla="*/ 2147483647 h 62"/>
                <a:gd name="T82" fmla="*/ 534566920 w 67"/>
                <a:gd name="T83" fmla="*/ 2147483647 h 62"/>
                <a:gd name="T84" fmla="*/ 534566920 w 67"/>
                <a:gd name="T85" fmla="*/ 2147483647 h 62"/>
                <a:gd name="T86" fmla="*/ 400931352 w 67"/>
                <a:gd name="T87" fmla="*/ 2147483647 h 62"/>
                <a:gd name="T88" fmla="*/ 267287547 w 67"/>
                <a:gd name="T89" fmla="*/ 2147483647 h 62"/>
                <a:gd name="T90" fmla="*/ 267287547 w 67"/>
                <a:gd name="T91" fmla="*/ 2147483647 h 62"/>
                <a:gd name="T92" fmla="*/ 133643773 w 67"/>
                <a:gd name="T93" fmla="*/ 2147483647 h 62"/>
                <a:gd name="T94" fmla="*/ 133643773 w 67"/>
                <a:gd name="T95" fmla="*/ 1315472766 h 62"/>
                <a:gd name="T96" fmla="*/ 0 w 67"/>
                <a:gd name="T97" fmla="*/ 179382293 h 62"/>
                <a:gd name="T98" fmla="*/ 0 w 67"/>
                <a:gd name="T99" fmla="*/ 179382293 h 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
                <a:gd name="T151" fmla="*/ 0 h 62"/>
                <a:gd name="T152" fmla="*/ 67 w 67"/>
                <a:gd name="T153" fmla="*/ 62 h 6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 h="62">
                  <a:moveTo>
                    <a:pt x="0" y="3"/>
                  </a:moveTo>
                  <a:lnTo>
                    <a:pt x="60" y="0"/>
                  </a:lnTo>
                  <a:lnTo>
                    <a:pt x="60" y="1"/>
                  </a:lnTo>
                  <a:lnTo>
                    <a:pt x="61" y="2"/>
                  </a:lnTo>
                  <a:lnTo>
                    <a:pt x="62" y="3"/>
                  </a:lnTo>
                  <a:lnTo>
                    <a:pt x="61" y="5"/>
                  </a:lnTo>
                  <a:lnTo>
                    <a:pt x="60" y="6"/>
                  </a:lnTo>
                  <a:lnTo>
                    <a:pt x="58" y="8"/>
                  </a:lnTo>
                  <a:lnTo>
                    <a:pt x="58" y="9"/>
                  </a:lnTo>
                  <a:lnTo>
                    <a:pt x="67" y="9"/>
                  </a:lnTo>
                  <a:lnTo>
                    <a:pt x="67" y="10"/>
                  </a:lnTo>
                  <a:lnTo>
                    <a:pt x="66" y="12"/>
                  </a:lnTo>
                  <a:lnTo>
                    <a:pt x="65" y="13"/>
                  </a:lnTo>
                  <a:lnTo>
                    <a:pt x="64" y="17"/>
                  </a:lnTo>
                  <a:lnTo>
                    <a:pt x="62" y="19"/>
                  </a:lnTo>
                  <a:lnTo>
                    <a:pt x="62" y="22"/>
                  </a:lnTo>
                  <a:lnTo>
                    <a:pt x="62" y="25"/>
                  </a:lnTo>
                  <a:lnTo>
                    <a:pt x="60" y="26"/>
                  </a:lnTo>
                  <a:lnTo>
                    <a:pt x="60" y="27"/>
                  </a:lnTo>
                  <a:lnTo>
                    <a:pt x="57" y="29"/>
                  </a:lnTo>
                  <a:lnTo>
                    <a:pt x="57" y="32"/>
                  </a:lnTo>
                  <a:lnTo>
                    <a:pt x="57" y="35"/>
                  </a:lnTo>
                  <a:lnTo>
                    <a:pt x="56" y="36"/>
                  </a:lnTo>
                  <a:lnTo>
                    <a:pt x="54" y="38"/>
                  </a:lnTo>
                  <a:lnTo>
                    <a:pt x="52" y="40"/>
                  </a:lnTo>
                  <a:lnTo>
                    <a:pt x="51" y="41"/>
                  </a:lnTo>
                  <a:lnTo>
                    <a:pt x="51" y="43"/>
                  </a:lnTo>
                  <a:lnTo>
                    <a:pt x="50" y="45"/>
                  </a:lnTo>
                  <a:lnTo>
                    <a:pt x="50" y="46"/>
                  </a:lnTo>
                  <a:lnTo>
                    <a:pt x="49" y="49"/>
                  </a:lnTo>
                  <a:lnTo>
                    <a:pt x="48" y="51"/>
                  </a:lnTo>
                  <a:lnTo>
                    <a:pt x="49" y="54"/>
                  </a:lnTo>
                  <a:lnTo>
                    <a:pt x="50" y="55"/>
                  </a:lnTo>
                  <a:lnTo>
                    <a:pt x="50" y="57"/>
                  </a:lnTo>
                  <a:lnTo>
                    <a:pt x="50" y="58"/>
                  </a:lnTo>
                  <a:lnTo>
                    <a:pt x="49" y="60"/>
                  </a:lnTo>
                  <a:lnTo>
                    <a:pt x="50" y="61"/>
                  </a:lnTo>
                  <a:lnTo>
                    <a:pt x="8" y="62"/>
                  </a:lnTo>
                  <a:lnTo>
                    <a:pt x="8" y="53"/>
                  </a:lnTo>
                  <a:lnTo>
                    <a:pt x="6" y="52"/>
                  </a:lnTo>
                  <a:lnTo>
                    <a:pt x="4" y="53"/>
                  </a:lnTo>
                  <a:lnTo>
                    <a:pt x="2" y="51"/>
                  </a:lnTo>
                  <a:lnTo>
                    <a:pt x="2" y="22"/>
                  </a:lnTo>
                  <a:lnTo>
                    <a:pt x="0" y="3"/>
                  </a:lnTo>
                  <a:close/>
                </a:path>
              </a:pathLst>
            </a:custGeom>
            <a:pattFill prst="pct20">
              <a:fgClr>
                <a:schemeClr val="tx1"/>
              </a:fgClr>
              <a:bgClr>
                <a:srgbClr val="AA1202"/>
              </a:bgClr>
            </a:pattFill>
            <a:ln w="12700" cmpd="sng">
              <a:solidFill>
                <a:schemeClr val="tx1"/>
              </a:solidFill>
              <a:prstDash val="solid"/>
              <a:round/>
              <a:headEnd/>
              <a:tailEnd/>
            </a:ln>
          </p:spPr>
          <p:txBody>
            <a:bodyPr/>
            <a:lstStyle/>
            <a:p>
              <a:endParaRPr lang="en-US"/>
            </a:p>
          </p:txBody>
        </p:sp>
        <p:grpSp>
          <p:nvGrpSpPr>
            <p:cNvPr id="6" name="Group 281"/>
            <p:cNvGrpSpPr>
              <a:grpSpLocks/>
            </p:cNvGrpSpPr>
            <p:nvPr/>
          </p:nvGrpSpPr>
          <p:grpSpPr bwMode="auto">
            <a:xfrm>
              <a:off x="1155696" y="3886215"/>
              <a:ext cx="2009775" cy="1390654"/>
              <a:chOff x="768" y="2832"/>
              <a:chExt cx="1203" cy="876"/>
            </a:xfrm>
          </p:grpSpPr>
          <p:sp>
            <p:nvSpPr>
              <p:cNvPr id="32923" name="Freeform 40"/>
              <p:cNvSpPr>
                <a:spLocks/>
              </p:cNvSpPr>
              <p:nvPr/>
            </p:nvSpPr>
            <p:spPr bwMode="auto">
              <a:xfrm>
                <a:off x="1056" y="2832"/>
                <a:ext cx="915" cy="780"/>
              </a:xfrm>
              <a:custGeom>
                <a:avLst/>
                <a:gdLst>
                  <a:gd name="T0" fmla="*/ 331 w 188"/>
                  <a:gd name="T1" fmla="*/ 736 h 160"/>
                  <a:gd name="T2" fmla="*/ 618 w 188"/>
                  <a:gd name="T3" fmla="*/ 951 h 160"/>
                  <a:gd name="T4" fmla="*/ 428 w 188"/>
                  <a:gd name="T5" fmla="*/ 1189 h 160"/>
                  <a:gd name="T6" fmla="*/ 380 w 188"/>
                  <a:gd name="T7" fmla="*/ 1024 h 160"/>
                  <a:gd name="T8" fmla="*/ 117 w 188"/>
                  <a:gd name="T9" fmla="*/ 1307 h 160"/>
                  <a:gd name="T10" fmla="*/ 263 w 188"/>
                  <a:gd name="T11" fmla="*/ 1521 h 160"/>
                  <a:gd name="T12" fmla="*/ 638 w 188"/>
                  <a:gd name="T13" fmla="*/ 1448 h 160"/>
                  <a:gd name="T14" fmla="*/ 521 w 188"/>
                  <a:gd name="T15" fmla="*/ 1760 h 160"/>
                  <a:gd name="T16" fmla="*/ 428 w 188"/>
                  <a:gd name="T17" fmla="*/ 1877 h 160"/>
                  <a:gd name="T18" fmla="*/ 238 w 188"/>
                  <a:gd name="T19" fmla="*/ 1950 h 160"/>
                  <a:gd name="T20" fmla="*/ 141 w 188"/>
                  <a:gd name="T21" fmla="*/ 2330 h 160"/>
                  <a:gd name="T22" fmla="*/ 263 w 188"/>
                  <a:gd name="T23" fmla="*/ 2545 h 160"/>
                  <a:gd name="T24" fmla="*/ 521 w 188"/>
                  <a:gd name="T25" fmla="*/ 2662 h 160"/>
                  <a:gd name="T26" fmla="*/ 521 w 188"/>
                  <a:gd name="T27" fmla="*/ 2852 h 160"/>
                  <a:gd name="T28" fmla="*/ 827 w 188"/>
                  <a:gd name="T29" fmla="*/ 2925 h 160"/>
                  <a:gd name="T30" fmla="*/ 993 w 188"/>
                  <a:gd name="T31" fmla="*/ 2969 h 160"/>
                  <a:gd name="T32" fmla="*/ 686 w 188"/>
                  <a:gd name="T33" fmla="*/ 3349 h 160"/>
                  <a:gd name="T34" fmla="*/ 448 w 188"/>
                  <a:gd name="T35" fmla="*/ 3495 h 160"/>
                  <a:gd name="T36" fmla="*/ 73 w 188"/>
                  <a:gd name="T37" fmla="*/ 3685 h 160"/>
                  <a:gd name="T38" fmla="*/ 73 w 188"/>
                  <a:gd name="T39" fmla="*/ 3802 h 160"/>
                  <a:gd name="T40" fmla="*/ 686 w 188"/>
                  <a:gd name="T41" fmla="*/ 3539 h 160"/>
                  <a:gd name="T42" fmla="*/ 1470 w 188"/>
                  <a:gd name="T43" fmla="*/ 2852 h 160"/>
                  <a:gd name="T44" fmla="*/ 1397 w 188"/>
                  <a:gd name="T45" fmla="*/ 2779 h 160"/>
                  <a:gd name="T46" fmla="*/ 1825 w 188"/>
                  <a:gd name="T47" fmla="*/ 2257 h 160"/>
                  <a:gd name="T48" fmla="*/ 1703 w 188"/>
                  <a:gd name="T49" fmla="*/ 2398 h 160"/>
                  <a:gd name="T50" fmla="*/ 1728 w 188"/>
                  <a:gd name="T51" fmla="*/ 2589 h 160"/>
                  <a:gd name="T52" fmla="*/ 1703 w 188"/>
                  <a:gd name="T53" fmla="*/ 2711 h 160"/>
                  <a:gd name="T54" fmla="*/ 2039 w 188"/>
                  <a:gd name="T55" fmla="*/ 2520 h 160"/>
                  <a:gd name="T56" fmla="*/ 2039 w 188"/>
                  <a:gd name="T57" fmla="*/ 2330 h 160"/>
                  <a:gd name="T58" fmla="*/ 2536 w 188"/>
                  <a:gd name="T59" fmla="*/ 2447 h 160"/>
                  <a:gd name="T60" fmla="*/ 2867 w 188"/>
                  <a:gd name="T61" fmla="*/ 2398 h 160"/>
                  <a:gd name="T62" fmla="*/ 3436 w 188"/>
                  <a:gd name="T63" fmla="*/ 2589 h 160"/>
                  <a:gd name="T64" fmla="*/ 3626 w 188"/>
                  <a:gd name="T65" fmla="*/ 2828 h 160"/>
                  <a:gd name="T66" fmla="*/ 3933 w 188"/>
                  <a:gd name="T67" fmla="*/ 3042 h 160"/>
                  <a:gd name="T68" fmla="*/ 4453 w 188"/>
                  <a:gd name="T69" fmla="*/ 3091 h 160"/>
                  <a:gd name="T70" fmla="*/ 4380 w 188"/>
                  <a:gd name="T71" fmla="*/ 2779 h 160"/>
                  <a:gd name="T72" fmla="*/ 4171 w 188"/>
                  <a:gd name="T73" fmla="*/ 2735 h 160"/>
                  <a:gd name="T74" fmla="*/ 3860 w 188"/>
                  <a:gd name="T75" fmla="*/ 2520 h 160"/>
                  <a:gd name="T76" fmla="*/ 3480 w 188"/>
                  <a:gd name="T77" fmla="*/ 2257 h 160"/>
                  <a:gd name="T78" fmla="*/ 3339 w 188"/>
                  <a:gd name="T79" fmla="*/ 2447 h 160"/>
                  <a:gd name="T80" fmla="*/ 3056 w 188"/>
                  <a:gd name="T81" fmla="*/ 2208 h 160"/>
                  <a:gd name="T82" fmla="*/ 2769 w 188"/>
                  <a:gd name="T83" fmla="*/ 1901 h 160"/>
                  <a:gd name="T84" fmla="*/ 2414 w 188"/>
                  <a:gd name="T85" fmla="*/ 497 h 160"/>
                  <a:gd name="T86" fmla="*/ 2132 w 188"/>
                  <a:gd name="T87" fmla="*/ 117 h 160"/>
                  <a:gd name="T88" fmla="*/ 1635 w 188"/>
                  <a:gd name="T89" fmla="*/ 117 h 160"/>
                  <a:gd name="T90" fmla="*/ 1397 w 188"/>
                  <a:gd name="T91" fmla="*/ 117 h 160"/>
                  <a:gd name="T92" fmla="*/ 1066 w 188"/>
                  <a:gd name="T93" fmla="*/ 0 h 160"/>
                  <a:gd name="T94" fmla="*/ 827 w 188"/>
                  <a:gd name="T95" fmla="*/ 98 h 160"/>
                  <a:gd name="T96" fmla="*/ 569 w 188"/>
                  <a:gd name="T97" fmla="*/ 307 h 160"/>
                  <a:gd name="T98" fmla="*/ 448 w 188"/>
                  <a:gd name="T99" fmla="*/ 497 h 160"/>
                  <a:gd name="T100" fmla="*/ 238 w 188"/>
                  <a:gd name="T101" fmla="*/ 619 h 1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8"/>
                  <a:gd name="T154" fmla="*/ 0 h 160"/>
                  <a:gd name="T155" fmla="*/ 188 w 188"/>
                  <a:gd name="T156" fmla="*/ 160 h 16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8" h="160">
                    <a:moveTo>
                      <a:pt x="10" y="26"/>
                    </a:moveTo>
                    <a:lnTo>
                      <a:pt x="14" y="31"/>
                    </a:lnTo>
                    <a:lnTo>
                      <a:pt x="19" y="39"/>
                    </a:lnTo>
                    <a:lnTo>
                      <a:pt x="26" y="40"/>
                    </a:lnTo>
                    <a:lnTo>
                      <a:pt x="26" y="50"/>
                    </a:lnTo>
                    <a:lnTo>
                      <a:pt x="18" y="50"/>
                    </a:lnTo>
                    <a:lnTo>
                      <a:pt x="18" y="43"/>
                    </a:lnTo>
                    <a:lnTo>
                      <a:pt x="16" y="43"/>
                    </a:lnTo>
                    <a:lnTo>
                      <a:pt x="0" y="50"/>
                    </a:lnTo>
                    <a:lnTo>
                      <a:pt x="5" y="55"/>
                    </a:lnTo>
                    <a:lnTo>
                      <a:pt x="5" y="61"/>
                    </a:lnTo>
                    <a:lnTo>
                      <a:pt x="11" y="64"/>
                    </a:lnTo>
                    <a:lnTo>
                      <a:pt x="21" y="66"/>
                    </a:lnTo>
                    <a:lnTo>
                      <a:pt x="27" y="61"/>
                    </a:lnTo>
                    <a:lnTo>
                      <a:pt x="29" y="72"/>
                    </a:lnTo>
                    <a:lnTo>
                      <a:pt x="22" y="74"/>
                    </a:lnTo>
                    <a:lnTo>
                      <a:pt x="21" y="77"/>
                    </a:lnTo>
                    <a:lnTo>
                      <a:pt x="18" y="79"/>
                    </a:lnTo>
                    <a:lnTo>
                      <a:pt x="13" y="75"/>
                    </a:lnTo>
                    <a:lnTo>
                      <a:pt x="10" y="82"/>
                    </a:lnTo>
                    <a:lnTo>
                      <a:pt x="2" y="90"/>
                    </a:lnTo>
                    <a:lnTo>
                      <a:pt x="6" y="98"/>
                    </a:lnTo>
                    <a:lnTo>
                      <a:pt x="5" y="101"/>
                    </a:lnTo>
                    <a:lnTo>
                      <a:pt x="11" y="107"/>
                    </a:lnTo>
                    <a:lnTo>
                      <a:pt x="19" y="107"/>
                    </a:lnTo>
                    <a:lnTo>
                      <a:pt x="22" y="112"/>
                    </a:lnTo>
                    <a:lnTo>
                      <a:pt x="21" y="115"/>
                    </a:lnTo>
                    <a:lnTo>
                      <a:pt x="22" y="120"/>
                    </a:lnTo>
                    <a:lnTo>
                      <a:pt x="29" y="117"/>
                    </a:lnTo>
                    <a:lnTo>
                      <a:pt x="35" y="123"/>
                    </a:lnTo>
                    <a:lnTo>
                      <a:pt x="45" y="119"/>
                    </a:lnTo>
                    <a:lnTo>
                      <a:pt x="42" y="125"/>
                    </a:lnTo>
                    <a:lnTo>
                      <a:pt x="42" y="131"/>
                    </a:lnTo>
                    <a:lnTo>
                      <a:pt x="29" y="141"/>
                    </a:lnTo>
                    <a:lnTo>
                      <a:pt x="24" y="147"/>
                    </a:lnTo>
                    <a:lnTo>
                      <a:pt x="19" y="147"/>
                    </a:lnTo>
                    <a:lnTo>
                      <a:pt x="11" y="154"/>
                    </a:lnTo>
                    <a:lnTo>
                      <a:pt x="3" y="155"/>
                    </a:lnTo>
                    <a:lnTo>
                      <a:pt x="0" y="159"/>
                    </a:lnTo>
                    <a:lnTo>
                      <a:pt x="3" y="160"/>
                    </a:lnTo>
                    <a:lnTo>
                      <a:pt x="19" y="154"/>
                    </a:lnTo>
                    <a:lnTo>
                      <a:pt x="29" y="149"/>
                    </a:lnTo>
                    <a:lnTo>
                      <a:pt x="48" y="136"/>
                    </a:lnTo>
                    <a:lnTo>
                      <a:pt x="62" y="120"/>
                    </a:lnTo>
                    <a:lnTo>
                      <a:pt x="64" y="117"/>
                    </a:lnTo>
                    <a:lnTo>
                      <a:pt x="59" y="117"/>
                    </a:lnTo>
                    <a:lnTo>
                      <a:pt x="73" y="96"/>
                    </a:lnTo>
                    <a:lnTo>
                      <a:pt x="77" y="95"/>
                    </a:lnTo>
                    <a:lnTo>
                      <a:pt x="77" y="98"/>
                    </a:lnTo>
                    <a:lnTo>
                      <a:pt x="72" y="101"/>
                    </a:lnTo>
                    <a:lnTo>
                      <a:pt x="70" y="111"/>
                    </a:lnTo>
                    <a:lnTo>
                      <a:pt x="73" y="109"/>
                    </a:lnTo>
                    <a:lnTo>
                      <a:pt x="70" y="112"/>
                    </a:lnTo>
                    <a:lnTo>
                      <a:pt x="72" y="114"/>
                    </a:lnTo>
                    <a:lnTo>
                      <a:pt x="82" y="107"/>
                    </a:lnTo>
                    <a:lnTo>
                      <a:pt x="86" y="106"/>
                    </a:lnTo>
                    <a:lnTo>
                      <a:pt x="88" y="101"/>
                    </a:lnTo>
                    <a:lnTo>
                      <a:pt x="86" y="98"/>
                    </a:lnTo>
                    <a:lnTo>
                      <a:pt x="96" y="96"/>
                    </a:lnTo>
                    <a:lnTo>
                      <a:pt x="107" y="103"/>
                    </a:lnTo>
                    <a:lnTo>
                      <a:pt x="117" y="99"/>
                    </a:lnTo>
                    <a:lnTo>
                      <a:pt x="121" y="101"/>
                    </a:lnTo>
                    <a:lnTo>
                      <a:pt x="128" y="101"/>
                    </a:lnTo>
                    <a:lnTo>
                      <a:pt x="145" y="109"/>
                    </a:lnTo>
                    <a:lnTo>
                      <a:pt x="149" y="112"/>
                    </a:lnTo>
                    <a:lnTo>
                      <a:pt x="153" y="119"/>
                    </a:lnTo>
                    <a:lnTo>
                      <a:pt x="163" y="125"/>
                    </a:lnTo>
                    <a:lnTo>
                      <a:pt x="166" y="128"/>
                    </a:lnTo>
                    <a:lnTo>
                      <a:pt x="177" y="135"/>
                    </a:lnTo>
                    <a:lnTo>
                      <a:pt x="188" y="130"/>
                    </a:lnTo>
                    <a:lnTo>
                      <a:pt x="188" y="123"/>
                    </a:lnTo>
                    <a:lnTo>
                      <a:pt x="185" y="117"/>
                    </a:lnTo>
                    <a:lnTo>
                      <a:pt x="180" y="115"/>
                    </a:lnTo>
                    <a:lnTo>
                      <a:pt x="176" y="115"/>
                    </a:lnTo>
                    <a:lnTo>
                      <a:pt x="169" y="111"/>
                    </a:lnTo>
                    <a:lnTo>
                      <a:pt x="163" y="106"/>
                    </a:lnTo>
                    <a:lnTo>
                      <a:pt x="150" y="93"/>
                    </a:lnTo>
                    <a:lnTo>
                      <a:pt x="147" y="95"/>
                    </a:lnTo>
                    <a:lnTo>
                      <a:pt x="144" y="99"/>
                    </a:lnTo>
                    <a:lnTo>
                      <a:pt x="141" y="103"/>
                    </a:lnTo>
                    <a:lnTo>
                      <a:pt x="129" y="96"/>
                    </a:lnTo>
                    <a:lnTo>
                      <a:pt x="129" y="93"/>
                    </a:lnTo>
                    <a:lnTo>
                      <a:pt x="120" y="96"/>
                    </a:lnTo>
                    <a:lnTo>
                      <a:pt x="117" y="80"/>
                    </a:lnTo>
                    <a:lnTo>
                      <a:pt x="109" y="45"/>
                    </a:lnTo>
                    <a:lnTo>
                      <a:pt x="102" y="21"/>
                    </a:lnTo>
                    <a:lnTo>
                      <a:pt x="99" y="10"/>
                    </a:lnTo>
                    <a:lnTo>
                      <a:pt x="90" y="5"/>
                    </a:lnTo>
                    <a:lnTo>
                      <a:pt x="85" y="8"/>
                    </a:lnTo>
                    <a:lnTo>
                      <a:pt x="69" y="5"/>
                    </a:lnTo>
                    <a:lnTo>
                      <a:pt x="64" y="7"/>
                    </a:lnTo>
                    <a:lnTo>
                      <a:pt x="59" y="5"/>
                    </a:lnTo>
                    <a:lnTo>
                      <a:pt x="59" y="4"/>
                    </a:lnTo>
                    <a:lnTo>
                      <a:pt x="45" y="0"/>
                    </a:lnTo>
                    <a:lnTo>
                      <a:pt x="43" y="4"/>
                    </a:lnTo>
                    <a:lnTo>
                      <a:pt x="35" y="4"/>
                    </a:lnTo>
                    <a:lnTo>
                      <a:pt x="29" y="8"/>
                    </a:lnTo>
                    <a:lnTo>
                      <a:pt x="24" y="13"/>
                    </a:lnTo>
                    <a:lnTo>
                      <a:pt x="22" y="18"/>
                    </a:lnTo>
                    <a:lnTo>
                      <a:pt x="19" y="21"/>
                    </a:lnTo>
                    <a:lnTo>
                      <a:pt x="13" y="21"/>
                    </a:lnTo>
                    <a:lnTo>
                      <a:pt x="10" y="26"/>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24" name="Freeform 41"/>
              <p:cNvSpPr>
                <a:spLocks/>
              </p:cNvSpPr>
              <p:nvPr/>
            </p:nvSpPr>
            <p:spPr bwMode="auto">
              <a:xfrm>
                <a:off x="1021" y="3608"/>
                <a:ext cx="20" cy="14"/>
              </a:xfrm>
              <a:custGeom>
                <a:avLst/>
                <a:gdLst>
                  <a:gd name="T0" fmla="*/ 50 w 4"/>
                  <a:gd name="T1" fmla="*/ 42 h 3"/>
                  <a:gd name="T2" fmla="*/ 50 w 4"/>
                  <a:gd name="T3" fmla="*/ 23 h 3"/>
                  <a:gd name="T4" fmla="*/ 50 w 4"/>
                  <a:gd name="T5" fmla="*/ 23 h 3"/>
                  <a:gd name="T6" fmla="*/ 50 w 4"/>
                  <a:gd name="T7" fmla="*/ 23 h 3"/>
                  <a:gd name="T8" fmla="*/ 50 w 4"/>
                  <a:gd name="T9" fmla="*/ 23 h 3"/>
                  <a:gd name="T10" fmla="*/ 50 w 4"/>
                  <a:gd name="T11" fmla="*/ 23 h 3"/>
                  <a:gd name="T12" fmla="*/ 50 w 4"/>
                  <a:gd name="T13" fmla="*/ 23 h 3"/>
                  <a:gd name="T14" fmla="*/ 25 w 4"/>
                  <a:gd name="T15" fmla="*/ 0 h 3"/>
                  <a:gd name="T16" fmla="*/ 25 w 4"/>
                  <a:gd name="T17" fmla="*/ 0 h 3"/>
                  <a:gd name="T18" fmla="*/ 0 w 4"/>
                  <a:gd name="T19" fmla="*/ 23 h 3"/>
                  <a:gd name="T20" fmla="*/ 0 w 4"/>
                  <a:gd name="T21" fmla="*/ 23 h 3"/>
                  <a:gd name="T22" fmla="*/ 0 w 4"/>
                  <a:gd name="T23" fmla="*/ 23 h 3"/>
                  <a:gd name="T24" fmla="*/ 0 w 4"/>
                  <a:gd name="T25" fmla="*/ 23 h 3"/>
                  <a:gd name="T26" fmla="*/ 0 w 4"/>
                  <a:gd name="T27" fmla="*/ 23 h 3"/>
                  <a:gd name="T28" fmla="*/ 0 w 4"/>
                  <a:gd name="T29" fmla="*/ 23 h 3"/>
                  <a:gd name="T30" fmla="*/ 0 w 4"/>
                  <a:gd name="T31" fmla="*/ 42 h 3"/>
                  <a:gd name="T32" fmla="*/ 0 w 4"/>
                  <a:gd name="T33" fmla="*/ 42 h 3"/>
                  <a:gd name="T34" fmla="*/ 25 w 4"/>
                  <a:gd name="T35" fmla="*/ 42 h 3"/>
                  <a:gd name="T36" fmla="*/ 25 w 4"/>
                  <a:gd name="T37" fmla="*/ 42 h 3"/>
                  <a:gd name="T38" fmla="*/ 25 w 4"/>
                  <a:gd name="T39" fmla="*/ 65 h 3"/>
                  <a:gd name="T40" fmla="*/ 50 w 4"/>
                  <a:gd name="T41" fmla="*/ 65 h 3"/>
                  <a:gd name="T42" fmla="*/ 50 w 4"/>
                  <a:gd name="T43" fmla="*/ 65 h 3"/>
                  <a:gd name="T44" fmla="*/ 75 w 4"/>
                  <a:gd name="T45" fmla="*/ 65 h 3"/>
                  <a:gd name="T46" fmla="*/ 75 w 4"/>
                  <a:gd name="T47" fmla="*/ 65 h 3"/>
                  <a:gd name="T48" fmla="*/ 100 w 4"/>
                  <a:gd name="T49" fmla="*/ 42 h 3"/>
                  <a:gd name="T50" fmla="*/ 100 w 4"/>
                  <a:gd name="T51" fmla="*/ 42 h 3"/>
                  <a:gd name="T52" fmla="*/ 100 w 4"/>
                  <a:gd name="T53" fmla="*/ 42 h 3"/>
                  <a:gd name="T54" fmla="*/ 100 w 4"/>
                  <a:gd name="T55" fmla="*/ 23 h 3"/>
                  <a:gd name="T56" fmla="*/ 100 w 4"/>
                  <a:gd name="T57" fmla="*/ 23 h 3"/>
                  <a:gd name="T58" fmla="*/ 100 w 4"/>
                  <a:gd name="T59" fmla="*/ 23 h 3"/>
                  <a:gd name="T60" fmla="*/ 100 w 4"/>
                  <a:gd name="T61" fmla="*/ 23 h 3"/>
                  <a:gd name="T62" fmla="*/ 100 w 4"/>
                  <a:gd name="T63" fmla="*/ 23 h 3"/>
                  <a:gd name="T64" fmla="*/ 100 w 4"/>
                  <a:gd name="T65" fmla="*/ 0 h 3"/>
                  <a:gd name="T66" fmla="*/ 100 w 4"/>
                  <a:gd name="T67" fmla="*/ 0 h 3"/>
                  <a:gd name="T68" fmla="*/ 100 w 4"/>
                  <a:gd name="T69" fmla="*/ 0 h 3"/>
                  <a:gd name="T70" fmla="*/ 100 w 4"/>
                  <a:gd name="T71" fmla="*/ 0 h 3"/>
                  <a:gd name="T72" fmla="*/ 100 w 4"/>
                  <a:gd name="T73" fmla="*/ 23 h 3"/>
                  <a:gd name="T74" fmla="*/ 75 w 4"/>
                  <a:gd name="T75" fmla="*/ 23 h 3"/>
                  <a:gd name="T76" fmla="*/ 75 w 4"/>
                  <a:gd name="T77" fmla="*/ 23 h 3"/>
                  <a:gd name="T78" fmla="*/ 50 w 4"/>
                  <a:gd name="T79" fmla="*/ 42 h 3"/>
                  <a:gd name="T80" fmla="*/ 50 w 4"/>
                  <a:gd name="T81" fmla="*/ 42 h 3"/>
                  <a:gd name="T82" fmla="*/ 50 w 4"/>
                  <a:gd name="T83" fmla="*/ 42 h 3"/>
                  <a:gd name="T84" fmla="*/ 50 w 4"/>
                  <a:gd name="T85" fmla="*/ 42 h 3"/>
                  <a:gd name="T86" fmla="*/ 50 w 4"/>
                  <a:gd name="T87" fmla="*/ 65 h 3"/>
                  <a:gd name="T88" fmla="*/ 75 w 4"/>
                  <a:gd name="T89" fmla="*/ 65 h 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
                  <a:gd name="T136" fmla="*/ 0 h 3"/>
                  <a:gd name="T137" fmla="*/ 4 w 4"/>
                  <a:gd name="T138" fmla="*/ 3 h 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 h="3">
                    <a:moveTo>
                      <a:pt x="2" y="2"/>
                    </a:moveTo>
                    <a:lnTo>
                      <a:pt x="2" y="1"/>
                    </a:lnTo>
                    <a:lnTo>
                      <a:pt x="1" y="0"/>
                    </a:lnTo>
                    <a:lnTo>
                      <a:pt x="0" y="1"/>
                    </a:lnTo>
                    <a:lnTo>
                      <a:pt x="0" y="2"/>
                    </a:lnTo>
                    <a:lnTo>
                      <a:pt x="1" y="2"/>
                    </a:lnTo>
                    <a:lnTo>
                      <a:pt x="1" y="3"/>
                    </a:lnTo>
                    <a:lnTo>
                      <a:pt x="2" y="3"/>
                    </a:lnTo>
                    <a:lnTo>
                      <a:pt x="3" y="3"/>
                    </a:lnTo>
                    <a:lnTo>
                      <a:pt x="4" y="2"/>
                    </a:lnTo>
                    <a:lnTo>
                      <a:pt x="4" y="1"/>
                    </a:lnTo>
                    <a:lnTo>
                      <a:pt x="4" y="0"/>
                    </a:lnTo>
                    <a:lnTo>
                      <a:pt x="4" y="1"/>
                    </a:lnTo>
                    <a:lnTo>
                      <a:pt x="3" y="1"/>
                    </a:lnTo>
                    <a:lnTo>
                      <a:pt x="2" y="2"/>
                    </a:lnTo>
                    <a:lnTo>
                      <a:pt x="2" y="3"/>
                    </a:lnTo>
                    <a:lnTo>
                      <a:pt x="3" y="3"/>
                    </a:lnTo>
                  </a:path>
                </a:pathLst>
              </a:custGeom>
              <a:solidFill>
                <a:srgbClr val="FFC66D"/>
              </a:solidFill>
              <a:ln w="12700" cmpd="sng">
                <a:solidFill>
                  <a:schemeClr val="tx1"/>
                </a:solidFill>
                <a:prstDash val="solid"/>
                <a:round/>
                <a:headEnd/>
                <a:tailEnd/>
              </a:ln>
            </p:spPr>
            <p:txBody>
              <a:bodyPr/>
              <a:lstStyle/>
              <a:p>
                <a:endParaRPr lang="en-US"/>
              </a:p>
            </p:txBody>
          </p:sp>
          <p:sp>
            <p:nvSpPr>
              <p:cNvPr id="32925" name="Freeform 42"/>
              <p:cNvSpPr>
                <a:spLocks/>
              </p:cNvSpPr>
              <p:nvPr/>
            </p:nvSpPr>
            <p:spPr bwMode="auto">
              <a:xfrm>
                <a:off x="978" y="3610"/>
                <a:ext cx="43" cy="30"/>
              </a:xfrm>
              <a:custGeom>
                <a:avLst/>
                <a:gdLst>
                  <a:gd name="T0" fmla="*/ 158 w 9"/>
                  <a:gd name="T1" fmla="*/ 0 h 6"/>
                  <a:gd name="T2" fmla="*/ 91 w 9"/>
                  <a:gd name="T3" fmla="*/ 0 h 6"/>
                  <a:gd name="T4" fmla="*/ 67 w 9"/>
                  <a:gd name="T5" fmla="*/ 25 h 6"/>
                  <a:gd name="T6" fmla="*/ 67 w 9"/>
                  <a:gd name="T7" fmla="*/ 25 h 6"/>
                  <a:gd name="T8" fmla="*/ 67 w 9"/>
                  <a:gd name="T9" fmla="*/ 50 h 6"/>
                  <a:gd name="T10" fmla="*/ 67 w 9"/>
                  <a:gd name="T11" fmla="*/ 75 h 6"/>
                  <a:gd name="T12" fmla="*/ 48 w 9"/>
                  <a:gd name="T13" fmla="*/ 75 h 6"/>
                  <a:gd name="T14" fmla="*/ 48 w 9"/>
                  <a:gd name="T15" fmla="*/ 75 h 6"/>
                  <a:gd name="T16" fmla="*/ 24 w 9"/>
                  <a:gd name="T17" fmla="*/ 75 h 6"/>
                  <a:gd name="T18" fmla="*/ 24 w 9"/>
                  <a:gd name="T19" fmla="*/ 100 h 6"/>
                  <a:gd name="T20" fmla="*/ 24 w 9"/>
                  <a:gd name="T21" fmla="*/ 125 h 6"/>
                  <a:gd name="T22" fmla="*/ 0 w 9"/>
                  <a:gd name="T23" fmla="*/ 125 h 6"/>
                  <a:gd name="T24" fmla="*/ 0 w 9"/>
                  <a:gd name="T25" fmla="*/ 150 h 6"/>
                  <a:gd name="T26" fmla="*/ 0 w 9"/>
                  <a:gd name="T27" fmla="*/ 150 h 6"/>
                  <a:gd name="T28" fmla="*/ 0 w 9"/>
                  <a:gd name="T29" fmla="*/ 150 h 6"/>
                  <a:gd name="T30" fmla="*/ 0 w 9"/>
                  <a:gd name="T31" fmla="*/ 150 h 6"/>
                  <a:gd name="T32" fmla="*/ 0 w 9"/>
                  <a:gd name="T33" fmla="*/ 150 h 6"/>
                  <a:gd name="T34" fmla="*/ 0 w 9"/>
                  <a:gd name="T35" fmla="*/ 150 h 6"/>
                  <a:gd name="T36" fmla="*/ 0 w 9"/>
                  <a:gd name="T37" fmla="*/ 150 h 6"/>
                  <a:gd name="T38" fmla="*/ 24 w 9"/>
                  <a:gd name="T39" fmla="*/ 150 h 6"/>
                  <a:gd name="T40" fmla="*/ 48 w 9"/>
                  <a:gd name="T41" fmla="*/ 150 h 6"/>
                  <a:gd name="T42" fmla="*/ 67 w 9"/>
                  <a:gd name="T43" fmla="*/ 125 h 6"/>
                  <a:gd name="T44" fmla="*/ 139 w 9"/>
                  <a:gd name="T45" fmla="*/ 75 h 6"/>
                  <a:gd name="T46" fmla="*/ 158 w 9"/>
                  <a:gd name="T47" fmla="*/ 50 h 6"/>
                  <a:gd name="T48" fmla="*/ 182 w 9"/>
                  <a:gd name="T49" fmla="*/ 50 h 6"/>
                  <a:gd name="T50" fmla="*/ 205 w 9"/>
                  <a:gd name="T51" fmla="*/ 25 h 6"/>
                  <a:gd name="T52" fmla="*/ 205 w 9"/>
                  <a:gd name="T53" fmla="*/ 25 h 6"/>
                  <a:gd name="T54" fmla="*/ 205 w 9"/>
                  <a:gd name="T55" fmla="*/ 25 h 6"/>
                  <a:gd name="T56" fmla="*/ 182 w 9"/>
                  <a:gd name="T57" fmla="*/ 0 h 6"/>
                  <a:gd name="T58" fmla="*/ 182 w 9"/>
                  <a:gd name="T59" fmla="*/ 0 h 6"/>
                  <a:gd name="T60" fmla="*/ 182 w 9"/>
                  <a:gd name="T61" fmla="*/ 0 h 6"/>
                  <a:gd name="T62" fmla="*/ 182 w 9"/>
                  <a:gd name="T63" fmla="*/ 0 h 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
                  <a:gd name="T97" fmla="*/ 0 h 6"/>
                  <a:gd name="T98" fmla="*/ 9 w 9"/>
                  <a:gd name="T99" fmla="*/ 6 h 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 h="6">
                    <a:moveTo>
                      <a:pt x="8" y="0"/>
                    </a:moveTo>
                    <a:lnTo>
                      <a:pt x="7" y="0"/>
                    </a:lnTo>
                    <a:lnTo>
                      <a:pt x="6" y="0"/>
                    </a:lnTo>
                    <a:lnTo>
                      <a:pt x="4" y="0"/>
                    </a:lnTo>
                    <a:lnTo>
                      <a:pt x="4" y="1"/>
                    </a:lnTo>
                    <a:lnTo>
                      <a:pt x="3" y="1"/>
                    </a:lnTo>
                    <a:lnTo>
                      <a:pt x="3" y="2"/>
                    </a:lnTo>
                    <a:lnTo>
                      <a:pt x="3" y="3"/>
                    </a:lnTo>
                    <a:lnTo>
                      <a:pt x="2" y="3"/>
                    </a:lnTo>
                    <a:lnTo>
                      <a:pt x="1" y="3"/>
                    </a:lnTo>
                    <a:lnTo>
                      <a:pt x="1" y="4"/>
                    </a:lnTo>
                    <a:lnTo>
                      <a:pt x="1" y="5"/>
                    </a:lnTo>
                    <a:lnTo>
                      <a:pt x="0" y="5"/>
                    </a:lnTo>
                    <a:lnTo>
                      <a:pt x="0" y="6"/>
                    </a:lnTo>
                    <a:lnTo>
                      <a:pt x="1" y="6"/>
                    </a:lnTo>
                    <a:lnTo>
                      <a:pt x="2" y="6"/>
                    </a:lnTo>
                    <a:lnTo>
                      <a:pt x="2" y="5"/>
                    </a:lnTo>
                    <a:lnTo>
                      <a:pt x="3" y="5"/>
                    </a:lnTo>
                    <a:lnTo>
                      <a:pt x="5" y="4"/>
                    </a:lnTo>
                    <a:lnTo>
                      <a:pt x="6" y="3"/>
                    </a:lnTo>
                    <a:lnTo>
                      <a:pt x="7" y="2"/>
                    </a:lnTo>
                    <a:lnTo>
                      <a:pt x="8" y="2"/>
                    </a:lnTo>
                    <a:lnTo>
                      <a:pt x="9" y="1"/>
                    </a:lnTo>
                    <a:lnTo>
                      <a:pt x="8" y="0"/>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26" name="Freeform 43"/>
              <p:cNvSpPr>
                <a:spLocks/>
              </p:cNvSpPr>
              <p:nvPr/>
            </p:nvSpPr>
            <p:spPr bwMode="auto">
              <a:xfrm>
                <a:off x="934" y="3632"/>
                <a:ext cx="44" cy="34"/>
              </a:xfrm>
              <a:custGeom>
                <a:avLst/>
                <a:gdLst>
                  <a:gd name="T0" fmla="*/ 191 w 9"/>
                  <a:gd name="T1" fmla="*/ 73 h 7"/>
                  <a:gd name="T2" fmla="*/ 191 w 9"/>
                  <a:gd name="T3" fmla="*/ 24 h 7"/>
                  <a:gd name="T4" fmla="*/ 117 w 9"/>
                  <a:gd name="T5" fmla="*/ 73 h 7"/>
                  <a:gd name="T6" fmla="*/ 98 w 9"/>
                  <a:gd name="T7" fmla="*/ 92 h 7"/>
                  <a:gd name="T8" fmla="*/ 98 w 9"/>
                  <a:gd name="T9" fmla="*/ 92 h 7"/>
                  <a:gd name="T10" fmla="*/ 49 w 9"/>
                  <a:gd name="T11" fmla="*/ 117 h 7"/>
                  <a:gd name="T12" fmla="*/ 24 w 9"/>
                  <a:gd name="T13" fmla="*/ 141 h 7"/>
                  <a:gd name="T14" fmla="*/ 0 w 9"/>
                  <a:gd name="T15" fmla="*/ 141 h 7"/>
                  <a:gd name="T16" fmla="*/ 49 w 9"/>
                  <a:gd name="T17" fmla="*/ 141 h 7"/>
                  <a:gd name="T18" fmla="*/ 73 w 9"/>
                  <a:gd name="T19" fmla="*/ 117 h 7"/>
                  <a:gd name="T20" fmla="*/ 142 w 9"/>
                  <a:gd name="T21" fmla="*/ 92 h 7"/>
                  <a:gd name="T22" fmla="*/ 191 w 9"/>
                  <a:gd name="T23" fmla="*/ 73 h 7"/>
                  <a:gd name="T24" fmla="*/ 191 w 9"/>
                  <a:gd name="T25" fmla="*/ 73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7"/>
                  <a:gd name="T41" fmla="*/ 9 w 9"/>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7">
                    <a:moveTo>
                      <a:pt x="8" y="3"/>
                    </a:moveTo>
                    <a:cubicBezTo>
                      <a:pt x="8" y="2"/>
                      <a:pt x="9" y="1"/>
                      <a:pt x="8" y="1"/>
                    </a:cubicBezTo>
                    <a:cubicBezTo>
                      <a:pt x="7" y="0"/>
                      <a:pt x="5" y="2"/>
                      <a:pt x="5" y="3"/>
                    </a:cubicBezTo>
                    <a:cubicBezTo>
                      <a:pt x="4" y="3"/>
                      <a:pt x="4" y="3"/>
                      <a:pt x="4" y="4"/>
                    </a:cubicBezTo>
                    <a:cubicBezTo>
                      <a:pt x="4" y="4"/>
                      <a:pt x="4" y="4"/>
                      <a:pt x="4" y="4"/>
                    </a:cubicBezTo>
                    <a:cubicBezTo>
                      <a:pt x="3" y="5"/>
                      <a:pt x="3" y="5"/>
                      <a:pt x="2" y="5"/>
                    </a:cubicBezTo>
                    <a:cubicBezTo>
                      <a:pt x="2" y="5"/>
                      <a:pt x="2" y="5"/>
                      <a:pt x="1" y="6"/>
                    </a:cubicBezTo>
                    <a:cubicBezTo>
                      <a:pt x="1" y="6"/>
                      <a:pt x="0" y="6"/>
                      <a:pt x="0" y="6"/>
                    </a:cubicBezTo>
                    <a:cubicBezTo>
                      <a:pt x="1" y="7"/>
                      <a:pt x="1" y="7"/>
                      <a:pt x="2" y="6"/>
                    </a:cubicBezTo>
                    <a:cubicBezTo>
                      <a:pt x="2" y="6"/>
                      <a:pt x="3" y="5"/>
                      <a:pt x="3" y="5"/>
                    </a:cubicBezTo>
                    <a:cubicBezTo>
                      <a:pt x="4" y="5"/>
                      <a:pt x="5" y="5"/>
                      <a:pt x="6" y="4"/>
                    </a:cubicBezTo>
                    <a:cubicBezTo>
                      <a:pt x="7" y="4"/>
                      <a:pt x="7" y="3"/>
                      <a:pt x="8" y="3"/>
                    </a:cubicBezTo>
                    <a:cubicBezTo>
                      <a:pt x="8" y="3"/>
                      <a:pt x="8" y="3"/>
                      <a:pt x="8" y="3"/>
                    </a:cubicBezTo>
                    <a:close/>
                  </a:path>
                </a:pathLst>
              </a:custGeom>
              <a:solidFill>
                <a:srgbClr val="FFC66D"/>
              </a:solidFill>
              <a:ln w="12700" cmpd="sng">
                <a:solidFill>
                  <a:schemeClr val="tx1"/>
                </a:solidFill>
                <a:prstDash val="solid"/>
                <a:round/>
                <a:headEnd/>
                <a:tailEnd/>
              </a:ln>
            </p:spPr>
            <p:txBody>
              <a:bodyPr/>
              <a:lstStyle/>
              <a:p>
                <a:endParaRPr lang="en-US"/>
              </a:p>
            </p:txBody>
          </p:sp>
          <p:sp>
            <p:nvSpPr>
              <p:cNvPr id="32927" name="Freeform 44"/>
              <p:cNvSpPr>
                <a:spLocks/>
              </p:cNvSpPr>
              <p:nvPr/>
            </p:nvSpPr>
            <p:spPr bwMode="auto">
              <a:xfrm>
                <a:off x="934" y="3637"/>
                <a:ext cx="39" cy="29"/>
              </a:xfrm>
              <a:custGeom>
                <a:avLst/>
                <a:gdLst>
                  <a:gd name="T0" fmla="*/ 190 w 8"/>
                  <a:gd name="T1" fmla="*/ 48 h 6"/>
                  <a:gd name="T2" fmla="*/ 190 w 8"/>
                  <a:gd name="T3" fmla="*/ 24 h 6"/>
                  <a:gd name="T4" fmla="*/ 190 w 8"/>
                  <a:gd name="T5" fmla="*/ 24 h 6"/>
                  <a:gd name="T6" fmla="*/ 190 w 8"/>
                  <a:gd name="T7" fmla="*/ 0 h 6"/>
                  <a:gd name="T8" fmla="*/ 190 w 8"/>
                  <a:gd name="T9" fmla="*/ 0 h 6"/>
                  <a:gd name="T10" fmla="*/ 190 w 8"/>
                  <a:gd name="T11" fmla="*/ 0 h 6"/>
                  <a:gd name="T12" fmla="*/ 190 w 8"/>
                  <a:gd name="T13" fmla="*/ 0 h 6"/>
                  <a:gd name="T14" fmla="*/ 190 w 8"/>
                  <a:gd name="T15" fmla="*/ 0 h 6"/>
                  <a:gd name="T16" fmla="*/ 190 w 8"/>
                  <a:gd name="T17" fmla="*/ 0 h 6"/>
                  <a:gd name="T18" fmla="*/ 190 w 8"/>
                  <a:gd name="T19" fmla="*/ 0 h 6"/>
                  <a:gd name="T20" fmla="*/ 166 w 8"/>
                  <a:gd name="T21" fmla="*/ 0 h 6"/>
                  <a:gd name="T22" fmla="*/ 166 w 8"/>
                  <a:gd name="T23" fmla="*/ 0 h 6"/>
                  <a:gd name="T24" fmla="*/ 141 w 8"/>
                  <a:gd name="T25" fmla="*/ 0 h 6"/>
                  <a:gd name="T26" fmla="*/ 117 w 8"/>
                  <a:gd name="T27" fmla="*/ 24 h 6"/>
                  <a:gd name="T28" fmla="*/ 117 w 8"/>
                  <a:gd name="T29" fmla="*/ 48 h 6"/>
                  <a:gd name="T30" fmla="*/ 117 w 8"/>
                  <a:gd name="T31" fmla="*/ 48 h 6"/>
                  <a:gd name="T32" fmla="*/ 97 w 8"/>
                  <a:gd name="T33" fmla="*/ 48 h 6"/>
                  <a:gd name="T34" fmla="*/ 97 w 8"/>
                  <a:gd name="T35" fmla="*/ 48 h 6"/>
                  <a:gd name="T36" fmla="*/ 97 w 8"/>
                  <a:gd name="T37" fmla="*/ 48 h 6"/>
                  <a:gd name="T38" fmla="*/ 97 w 8"/>
                  <a:gd name="T39" fmla="*/ 72 h 6"/>
                  <a:gd name="T40" fmla="*/ 97 w 8"/>
                  <a:gd name="T41" fmla="*/ 72 h 6"/>
                  <a:gd name="T42" fmla="*/ 97 w 8"/>
                  <a:gd name="T43" fmla="*/ 72 h 6"/>
                  <a:gd name="T44" fmla="*/ 97 w 8"/>
                  <a:gd name="T45" fmla="*/ 72 h 6"/>
                  <a:gd name="T46" fmla="*/ 49 w 8"/>
                  <a:gd name="T47" fmla="*/ 92 h 6"/>
                  <a:gd name="T48" fmla="*/ 49 w 8"/>
                  <a:gd name="T49" fmla="*/ 92 h 6"/>
                  <a:gd name="T50" fmla="*/ 49 w 8"/>
                  <a:gd name="T51" fmla="*/ 92 h 6"/>
                  <a:gd name="T52" fmla="*/ 49 w 8"/>
                  <a:gd name="T53" fmla="*/ 92 h 6"/>
                  <a:gd name="T54" fmla="*/ 24 w 8"/>
                  <a:gd name="T55" fmla="*/ 92 h 6"/>
                  <a:gd name="T56" fmla="*/ 24 w 8"/>
                  <a:gd name="T57" fmla="*/ 116 h 6"/>
                  <a:gd name="T58" fmla="*/ 24 w 8"/>
                  <a:gd name="T59" fmla="*/ 116 h 6"/>
                  <a:gd name="T60" fmla="*/ 0 w 8"/>
                  <a:gd name="T61" fmla="*/ 116 h 6"/>
                  <a:gd name="T62" fmla="*/ 0 w 8"/>
                  <a:gd name="T63" fmla="*/ 116 h 6"/>
                  <a:gd name="T64" fmla="*/ 0 w 8"/>
                  <a:gd name="T65" fmla="*/ 116 h 6"/>
                  <a:gd name="T66" fmla="*/ 24 w 8"/>
                  <a:gd name="T67" fmla="*/ 140 h 6"/>
                  <a:gd name="T68" fmla="*/ 24 w 8"/>
                  <a:gd name="T69" fmla="*/ 140 h 6"/>
                  <a:gd name="T70" fmla="*/ 24 w 8"/>
                  <a:gd name="T71" fmla="*/ 140 h 6"/>
                  <a:gd name="T72" fmla="*/ 24 w 8"/>
                  <a:gd name="T73" fmla="*/ 140 h 6"/>
                  <a:gd name="T74" fmla="*/ 49 w 8"/>
                  <a:gd name="T75" fmla="*/ 116 h 6"/>
                  <a:gd name="T76" fmla="*/ 49 w 8"/>
                  <a:gd name="T77" fmla="*/ 116 h 6"/>
                  <a:gd name="T78" fmla="*/ 73 w 8"/>
                  <a:gd name="T79" fmla="*/ 116 h 6"/>
                  <a:gd name="T80" fmla="*/ 73 w 8"/>
                  <a:gd name="T81" fmla="*/ 92 h 6"/>
                  <a:gd name="T82" fmla="*/ 73 w 8"/>
                  <a:gd name="T83" fmla="*/ 92 h 6"/>
                  <a:gd name="T84" fmla="*/ 117 w 8"/>
                  <a:gd name="T85" fmla="*/ 92 h 6"/>
                  <a:gd name="T86" fmla="*/ 117 w 8"/>
                  <a:gd name="T87" fmla="*/ 72 h 6"/>
                  <a:gd name="T88" fmla="*/ 141 w 8"/>
                  <a:gd name="T89" fmla="*/ 72 h 6"/>
                  <a:gd name="T90" fmla="*/ 166 w 8"/>
                  <a:gd name="T91" fmla="*/ 72 h 6"/>
                  <a:gd name="T92" fmla="*/ 166 w 8"/>
                  <a:gd name="T93" fmla="*/ 48 h 6"/>
                  <a:gd name="T94" fmla="*/ 166 w 8"/>
                  <a:gd name="T95" fmla="*/ 48 h 6"/>
                  <a:gd name="T96" fmla="*/ 190 w 8"/>
                  <a:gd name="T97" fmla="*/ 48 h 6"/>
                  <a:gd name="T98" fmla="*/ 190 w 8"/>
                  <a:gd name="T99" fmla="*/ 48 h 6"/>
                  <a:gd name="T100" fmla="*/ 190 w 8"/>
                  <a:gd name="T101" fmla="*/ 48 h 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
                  <a:gd name="T154" fmla="*/ 0 h 6"/>
                  <a:gd name="T155" fmla="*/ 8 w 8"/>
                  <a:gd name="T156" fmla="*/ 6 h 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 h="6">
                    <a:moveTo>
                      <a:pt x="8" y="2"/>
                    </a:moveTo>
                    <a:lnTo>
                      <a:pt x="8" y="1"/>
                    </a:lnTo>
                    <a:lnTo>
                      <a:pt x="8" y="0"/>
                    </a:lnTo>
                    <a:lnTo>
                      <a:pt x="7" y="0"/>
                    </a:lnTo>
                    <a:lnTo>
                      <a:pt x="6" y="0"/>
                    </a:lnTo>
                    <a:lnTo>
                      <a:pt x="5" y="1"/>
                    </a:lnTo>
                    <a:lnTo>
                      <a:pt x="5" y="2"/>
                    </a:lnTo>
                    <a:lnTo>
                      <a:pt x="4" y="2"/>
                    </a:lnTo>
                    <a:lnTo>
                      <a:pt x="4" y="3"/>
                    </a:lnTo>
                    <a:lnTo>
                      <a:pt x="2" y="4"/>
                    </a:lnTo>
                    <a:lnTo>
                      <a:pt x="1" y="4"/>
                    </a:lnTo>
                    <a:lnTo>
                      <a:pt x="1" y="5"/>
                    </a:lnTo>
                    <a:lnTo>
                      <a:pt x="0" y="5"/>
                    </a:lnTo>
                    <a:lnTo>
                      <a:pt x="1" y="6"/>
                    </a:lnTo>
                    <a:lnTo>
                      <a:pt x="2" y="5"/>
                    </a:lnTo>
                    <a:lnTo>
                      <a:pt x="3" y="5"/>
                    </a:lnTo>
                    <a:lnTo>
                      <a:pt x="3" y="4"/>
                    </a:lnTo>
                    <a:lnTo>
                      <a:pt x="5" y="4"/>
                    </a:lnTo>
                    <a:lnTo>
                      <a:pt x="5" y="3"/>
                    </a:lnTo>
                    <a:lnTo>
                      <a:pt x="6" y="3"/>
                    </a:lnTo>
                    <a:lnTo>
                      <a:pt x="7" y="3"/>
                    </a:lnTo>
                    <a:lnTo>
                      <a:pt x="7" y="2"/>
                    </a:lnTo>
                    <a:lnTo>
                      <a:pt x="8" y="2"/>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28" name="Freeform 45"/>
              <p:cNvSpPr>
                <a:spLocks/>
              </p:cNvSpPr>
              <p:nvPr/>
            </p:nvSpPr>
            <p:spPr bwMode="auto">
              <a:xfrm>
                <a:off x="909" y="3676"/>
                <a:ext cx="5" cy="5"/>
              </a:xfrm>
              <a:custGeom>
                <a:avLst/>
                <a:gdLst>
                  <a:gd name="T0" fmla="*/ 25 w 1"/>
                  <a:gd name="T1" fmla="*/ 0 h 1"/>
                  <a:gd name="T2" fmla="*/ 0 w 1"/>
                  <a:gd name="T3" fmla="*/ 0 h 1"/>
                  <a:gd name="T4" fmla="*/ 0 w 1"/>
                  <a:gd name="T5" fmla="*/ 25 h 1"/>
                  <a:gd name="T6" fmla="*/ 25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1" y="0"/>
                    </a:moveTo>
                    <a:cubicBezTo>
                      <a:pt x="1" y="0"/>
                      <a:pt x="0" y="0"/>
                      <a:pt x="0" y="0"/>
                    </a:cubicBezTo>
                    <a:cubicBezTo>
                      <a:pt x="0" y="0"/>
                      <a:pt x="0" y="1"/>
                      <a:pt x="0" y="1"/>
                    </a:cubicBezTo>
                    <a:cubicBezTo>
                      <a:pt x="1" y="1"/>
                      <a:pt x="1" y="1"/>
                      <a:pt x="1" y="0"/>
                    </a:cubicBezTo>
                    <a:close/>
                  </a:path>
                </a:pathLst>
              </a:custGeom>
              <a:solidFill>
                <a:srgbClr val="FFC66D"/>
              </a:solidFill>
              <a:ln w="12700" cmpd="sng">
                <a:solidFill>
                  <a:schemeClr val="tx1"/>
                </a:solidFill>
                <a:prstDash val="solid"/>
                <a:round/>
                <a:headEnd/>
                <a:tailEnd/>
              </a:ln>
            </p:spPr>
            <p:txBody>
              <a:bodyPr/>
              <a:lstStyle/>
              <a:p>
                <a:endParaRPr lang="en-US"/>
              </a:p>
            </p:txBody>
          </p:sp>
          <p:sp>
            <p:nvSpPr>
              <p:cNvPr id="32929" name="Freeform 46"/>
              <p:cNvSpPr>
                <a:spLocks/>
              </p:cNvSpPr>
              <p:nvPr/>
            </p:nvSpPr>
            <p:spPr bwMode="auto">
              <a:xfrm>
                <a:off x="909" y="3676"/>
                <a:ext cx="5" cy="5"/>
              </a:xfrm>
              <a:custGeom>
                <a:avLst/>
                <a:gdLst>
                  <a:gd name="T0" fmla="*/ 25 w 1"/>
                  <a:gd name="T1" fmla="*/ 0 h 1"/>
                  <a:gd name="T2" fmla="*/ 25 w 1"/>
                  <a:gd name="T3" fmla="*/ 0 h 1"/>
                  <a:gd name="T4" fmla="*/ 25 w 1"/>
                  <a:gd name="T5" fmla="*/ 0 h 1"/>
                  <a:gd name="T6" fmla="*/ 25 w 1"/>
                  <a:gd name="T7" fmla="*/ 0 h 1"/>
                  <a:gd name="T8" fmla="*/ 0 w 1"/>
                  <a:gd name="T9" fmla="*/ 0 h 1"/>
                  <a:gd name="T10" fmla="*/ 0 w 1"/>
                  <a:gd name="T11" fmla="*/ 0 h 1"/>
                  <a:gd name="T12" fmla="*/ 0 w 1"/>
                  <a:gd name="T13" fmla="*/ 0 h 1"/>
                  <a:gd name="T14" fmla="*/ 0 w 1"/>
                  <a:gd name="T15" fmla="*/ 0 h 1"/>
                  <a:gd name="T16" fmla="*/ 0 w 1"/>
                  <a:gd name="T17" fmla="*/ 25 h 1"/>
                  <a:gd name="T18" fmla="*/ 0 w 1"/>
                  <a:gd name="T19" fmla="*/ 25 h 1"/>
                  <a:gd name="T20" fmla="*/ 0 w 1"/>
                  <a:gd name="T21" fmla="*/ 25 h 1"/>
                  <a:gd name="T22" fmla="*/ 0 w 1"/>
                  <a:gd name="T23" fmla="*/ 25 h 1"/>
                  <a:gd name="T24" fmla="*/ 0 w 1"/>
                  <a:gd name="T25" fmla="*/ 25 h 1"/>
                  <a:gd name="T26" fmla="*/ 25 w 1"/>
                  <a:gd name="T27" fmla="*/ 25 h 1"/>
                  <a:gd name="T28" fmla="*/ 25 w 1"/>
                  <a:gd name="T29" fmla="*/ 0 h 1"/>
                  <a:gd name="T30" fmla="*/ 25 w 1"/>
                  <a:gd name="T31" fmla="*/ 0 h 1"/>
                  <a:gd name="T32" fmla="*/ 25 w 1"/>
                  <a:gd name="T33" fmla="*/ 0 h 1"/>
                  <a:gd name="T34" fmla="*/ 25 w 1"/>
                  <a:gd name="T35" fmla="*/ 0 h 1"/>
                  <a:gd name="T36" fmla="*/ 25 w 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
                  <a:gd name="T58" fmla="*/ 0 h 1"/>
                  <a:gd name="T59" fmla="*/ 1 w 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 h="1">
                    <a:moveTo>
                      <a:pt x="1" y="0"/>
                    </a:moveTo>
                    <a:lnTo>
                      <a:pt x="1" y="0"/>
                    </a:lnTo>
                    <a:lnTo>
                      <a:pt x="0" y="0"/>
                    </a:lnTo>
                    <a:lnTo>
                      <a:pt x="0" y="1"/>
                    </a:lnTo>
                    <a:lnTo>
                      <a:pt x="1" y="1"/>
                    </a:lnTo>
                    <a:lnTo>
                      <a:pt x="1" y="0"/>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30" name="Freeform 47"/>
              <p:cNvSpPr>
                <a:spLocks/>
              </p:cNvSpPr>
              <p:nvPr/>
            </p:nvSpPr>
            <p:spPr bwMode="auto">
              <a:xfrm>
                <a:off x="870" y="3682"/>
                <a:ext cx="14" cy="14"/>
              </a:xfrm>
              <a:custGeom>
                <a:avLst/>
                <a:gdLst>
                  <a:gd name="T0" fmla="*/ 42 w 3"/>
                  <a:gd name="T1" fmla="*/ 23 h 3"/>
                  <a:gd name="T2" fmla="*/ 65 w 3"/>
                  <a:gd name="T3" fmla="*/ 23 h 3"/>
                  <a:gd name="T4" fmla="*/ 42 w 3"/>
                  <a:gd name="T5" fmla="*/ 23 h 3"/>
                  <a:gd name="T6" fmla="*/ 65 w 3"/>
                  <a:gd name="T7" fmla="*/ 42 h 3"/>
                  <a:gd name="T8" fmla="*/ 42 w 3"/>
                  <a:gd name="T9" fmla="*/ 42 h 3"/>
                  <a:gd name="T10" fmla="*/ 23 w 3"/>
                  <a:gd name="T11" fmla="*/ 65 h 3"/>
                  <a:gd name="T12" fmla="*/ 0 w 3"/>
                  <a:gd name="T13" fmla="*/ 65 h 3"/>
                  <a:gd name="T14" fmla="*/ 23 w 3"/>
                  <a:gd name="T15" fmla="*/ 23 h 3"/>
                  <a:gd name="T16" fmla="*/ 42 w 3"/>
                  <a:gd name="T17" fmla="*/ 23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1"/>
                    </a:moveTo>
                    <a:cubicBezTo>
                      <a:pt x="2" y="0"/>
                      <a:pt x="3" y="0"/>
                      <a:pt x="3" y="1"/>
                    </a:cubicBezTo>
                    <a:cubicBezTo>
                      <a:pt x="3" y="1"/>
                      <a:pt x="3" y="1"/>
                      <a:pt x="2" y="1"/>
                    </a:cubicBezTo>
                    <a:cubicBezTo>
                      <a:pt x="2" y="2"/>
                      <a:pt x="3" y="2"/>
                      <a:pt x="3" y="2"/>
                    </a:cubicBezTo>
                    <a:cubicBezTo>
                      <a:pt x="3" y="2"/>
                      <a:pt x="2" y="2"/>
                      <a:pt x="2" y="2"/>
                    </a:cubicBezTo>
                    <a:cubicBezTo>
                      <a:pt x="2" y="2"/>
                      <a:pt x="2" y="2"/>
                      <a:pt x="1" y="3"/>
                    </a:cubicBezTo>
                    <a:cubicBezTo>
                      <a:pt x="1" y="3"/>
                      <a:pt x="0" y="3"/>
                      <a:pt x="0" y="3"/>
                    </a:cubicBezTo>
                    <a:cubicBezTo>
                      <a:pt x="0" y="2"/>
                      <a:pt x="1" y="2"/>
                      <a:pt x="1" y="1"/>
                    </a:cubicBezTo>
                    <a:cubicBezTo>
                      <a:pt x="2" y="1"/>
                      <a:pt x="2" y="1"/>
                      <a:pt x="2" y="1"/>
                    </a:cubicBezTo>
                    <a:close/>
                  </a:path>
                </a:pathLst>
              </a:custGeom>
              <a:solidFill>
                <a:srgbClr val="FFC66D"/>
              </a:solidFill>
              <a:ln w="12700" cmpd="sng">
                <a:solidFill>
                  <a:schemeClr val="tx1"/>
                </a:solidFill>
                <a:prstDash val="solid"/>
                <a:round/>
                <a:headEnd/>
                <a:tailEnd/>
              </a:ln>
            </p:spPr>
            <p:txBody>
              <a:bodyPr/>
              <a:lstStyle/>
              <a:p>
                <a:endParaRPr lang="en-US"/>
              </a:p>
            </p:txBody>
          </p:sp>
          <p:sp>
            <p:nvSpPr>
              <p:cNvPr id="32931" name="Freeform 48"/>
              <p:cNvSpPr>
                <a:spLocks/>
              </p:cNvSpPr>
              <p:nvPr/>
            </p:nvSpPr>
            <p:spPr bwMode="auto">
              <a:xfrm>
                <a:off x="875" y="3684"/>
                <a:ext cx="14" cy="9"/>
              </a:xfrm>
              <a:custGeom>
                <a:avLst/>
                <a:gdLst>
                  <a:gd name="T0" fmla="*/ 42 w 3"/>
                  <a:gd name="T1" fmla="*/ 0 h 2"/>
                  <a:gd name="T2" fmla="*/ 42 w 3"/>
                  <a:gd name="T3" fmla="*/ 0 h 2"/>
                  <a:gd name="T4" fmla="*/ 42 w 3"/>
                  <a:gd name="T5" fmla="*/ 0 h 2"/>
                  <a:gd name="T6" fmla="*/ 42 w 3"/>
                  <a:gd name="T7" fmla="*/ 0 h 2"/>
                  <a:gd name="T8" fmla="*/ 65 w 3"/>
                  <a:gd name="T9" fmla="*/ 0 h 2"/>
                  <a:gd name="T10" fmla="*/ 65 w 3"/>
                  <a:gd name="T11" fmla="*/ 0 h 2"/>
                  <a:gd name="T12" fmla="*/ 65 w 3"/>
                  <a:gd name="T13" fmla="*/ 0 h 2"/>
                  <a:gd name="T14" fmla="*/ 65 w 3"/>
                  <a:gd name="T15" fmla="*/ 0 h 2"/>
                  <a:gd name="T16" fmla="*/ 65 w 3"/>
                  <a:gd name="T17" fmla="*/ 0 h 2"/>
                  <a:gd name="T18" fmla="*/ 65 w 3"/>
                  <a:gd name="T19" fmla="*/ 0 h 2"/>
                  <a:gd name="T20" fmla="*/ 65 w 3"/>
                  <a:gd name="T21" fmla="*/ 0 h 2"/>
                  <a:gd name="T22" fmla="*/ 42 w 3"/>
                  <a:gd name="T23" fmla="*/ 0 h 2"/>
                  <a:gd name="T24" fmla="*/ 42 w 3"/>
                  <a:gd name="T25" fmla="*/ 22 h 2"/>
                  <a:gd name="T26" fmla="*/ 65 w 3"/>
                  <a:gd name="T27" fmla="*/ 22 h 2"/>
                  <a:gd name="T28" fmla="*/ 65 w 3"/>
                  <a:gd name="T29" fmla="*/ 22 h 2"/>
                  <a:gd name="T30" fmla="*/ 65 w 3"/>
                  <a:gd name="T31" fmla="*/ 22 h 2"/>
                  <a:gd name="T32" fmla="*/ 42 w 3"/>
                  <a:gd name="T33" fmla="*/ 22 h 2"/>
                  <a:gd name="T34" fmla="*/ 42 w 3"/>
                  <a:gd name="T35" fmla="*/ 22 h 2"/>
                  <a:gd name="T36" fmla="*/ 42 w 3"/>
                  <a:gd name="T37" fmla="*/ 22 h 2"/>
                  <a:gd name="T38" fmla="*/ 42 w 3"/>
                  <a:gd name="T39" fmla="*/ 22 h 2"/>
                  <a:gd name="T40" fmla="*/ 42 w 3"/>
                  <a:gd name="T41" fmla="*/ 22 h 2"/>
                  <a:gd name="T42" fmla="*/ 23 w 3"/>
                  <a:gd name="T43" fmla="*/ 40 h 2"/>
                  <a:gd name="T44" fmla="*/ 23 w 3"/>
                  <a:gd name="T45" fmla="*/ 40 h 2"/>
                  <a:gd name="T46" fmla="*/ 23 w 3"/>
                  <a:gd name="T47" fmla="*/ 40 h 2"/>
                  <a:gd name="T48" fmla="*/ 0 w 3"/>
                  <a:gd name="T49" fmla="*/ 40 h 2"/>
                  <a:gd name="T50" fmla="*/ 0 w 3"/>
                  <a:gd name="T51" fmla="*/ 40 h 2"/>
                  <a:gd name="T52" fmla="*/ 0 w 3"/>
                  <a:gd name="T53" fmla="*/ 22 h 2"/>
                  <a:gd name="T54" fmla="*/ 23 w 3"/>
                  <a:gd name="T55" fmla="*/ 22 h 2"/>
                  <a:gd name="T56" fmla="*/ 23 w 3"/>
                  <a:gd name="T57" fmla="*/ 22 h 2"/>
                  <a:gd name="T58" fmla="*/ 23 w 3"/>
                  <a:gd name="T59" fmla="*/ 22 h 2"/>
                  <a:gd name="T60" fmla="*/ 23 w 3"/>
                  <a:gd name="T61" fmla="*/ 0 h 2"/>
                  <a:gd name="T62" fmla="*/ 42 w 3"/>
                  <a:gd name="T63" fmla="*/ 0 h 2"/>
                  <a:gd name="T64" fmla="*/ 42 w 3"/>
                  <a:gd name="T65" fmla="*/ 0 h 2"/>
                  <a:gd name="T66" fmla="*/ 42 w 3"/>
                  <a:gd name="T67" fmla="*/ 0 h 2"/>
                  <a:gd name="T68" fmla="*/ 42 w 3"/>
                  <a:gd name="T69" fmla="*/ 0 h 2"/>
                  <a:gd name="T70" fmla="*/ 42 w 3"/>
                  <a:gd name="T71" fmla="*/ 0 h 2"/>
                  <a:gd name="T72" fmla="*/ 42 w 3"/>
                  <a:gd name="T73" fmla="*/ 0 h 2"/>
                  <a:gd name="T74" fmla="*/ 42 w 3"/>
                  <a:gd name="T75" fmla="*/ 0 h 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
                  <a:gd name="T115" fmla="*/ 0 h 2"/>
                  <a:gd name="T116" fmla="*/ 3 w 3"/>
                  <a:gd name="T117" fmla="*/ 2 h 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 h="2">
                    <a:moveTo>
                      <a:pt x="2" y="0"/>
                    </a:moveTo>
                    <a:lnTo>
                      <a:pt x="2" y="0"/>
                    </a:lnTo>
                    <a:lnTo>
                      <a:pt x="3" y="0"/>
                    </a:lnTo>
                    <a:lnTo>
                      <a:pt x="2" y="0"/>
                    </a:lnTo>
                    <a:lnTo>
                      <a:pt x="2" y="1"/>
                    </a:lnTo>
                    <a:lnTo>
                      <a:pt x="3" y="1"/>
                    </a:lnTo>
                    <a:lnTo>
                      <a:pt x="2" y="1"/>
                    </a:lnTo>
                    <a:lnTo>
                      <a:pt x="1" y="2"/>
                    </a:lnTo>
                    <a:lnTo>
                      <a:pt x="0" y="2"/>
                    </a:lnTo>
                    <a:lnTo>
                      <a:pt x="0" y="1"/>
                    </a:lnTo>
                    <a:lnTo>
                      <a:pt x="1" y="1"/>
                    </a:lnTo>
                    <a:lnTo>
                      <a:pt x="1" y="0"/>
                    </a:lnTo>
                    <a:lnTo>
                      <a:pt x="2" y="0"/>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32" name="Freeform 49"/>
              <p:cNvSpPr>
                <a:spLocks/>
              </p:cNvSpPr>
              <p:nvPr/>
            </p:nvSpPr>
            <p:spPr bwMode="auto">
              <a:xfrm>
                <a:off x="833" y="3690"/>
                <a:ext cx="19" cy="10"/>
              </a:xfrm>
              <a:custGeom>
                <a:avLst/>
                <a:gdLst>
                  <a:gd name="T0" fmla="*/ 66 w 4"/>
                  <a:gd name="T1" fmla="*/ 25 h 2"/>
                  <a:gd name="T2" fmla="*/ 66 w 4"/>
                  <a:gd name="T3" fmla="*/ 0 h 2"/>
                  <a:gd name="T4" fmla="*/ 90 w 4"/>
                  <a:gd name="T5" fmla="*/ 0 h 2"/>
                  <a:gd name="T6" fmla="*/ 90 w 4"/>
                  <a:gd name="T7" fmla="*/ 25 h 2"/>
                  <a:gd name="T8" fmla="*/ 24 w 4"/>
                  <a:gd name="T9" fmla="*/ 50 h 2"/>
                  <a:gd name="T10" fmla="*/ 66 w 4"/>
                  <a:gd name="T11" fmla="*/ 25 h 2"/>
                  <a:gd name="T12" fmla="*/ 0 60000 65536"/>
                  <a:gd name="T13" fmla="*/ 0 60000 65536"/>
                  <a:gd name="T14" fmla="*/ 0 60000 65536"/>
                  <a:gd name="T15" fmla="*/ 0 60000 65536"/>
                  <a:gd name="T16" fmla="*/ 0 60000 65536"/>
                  <a:gd name="T17" fmla="*/ 0 60000 65536"/>
                  <a:gd name="T18" fmla="*/ 0 w 4"/>
                  <a:gd name="T19" fmla="*/ 0 h 2"/>
                  <a:gd name="T20" fmla="*/ 4 w 4"/>
                  <a:gd name="T21" fmla="*/ 2 h 2"/>
                </a:gdLst>
                <a:ahLst/>
                <a:cxnLst>
                  <a:cxn ang="T12">
                    <a:pos x="T0" y="T1"/>
                  </a:cxn>
                  <a:cxn ang="T13">
                    <a:pos x="T2" y="T3"/>
                  </a:cxn>
                  <a:cxn ang="T14">
                    <a:pos x="T4" y="T5"/>
                  </a:cxn>
                  <a:cxn ang="T15">
                    <a:pos x="T6" y="T7"/>
                  </a:cxn>
                  <a:cxn ang="T16">
                    <a:pos x="T8" y="T9"/>
                  </a:cxn>
                  <a:cxn ang="T17">
                    <a:pos x="T10" y="T11"/>
                  </a:cxn>
                </a:cxnLst>
                <a:rect l="T18" t="T19" r="T20" b="T21"/>
                <a:pathLst>
                  <a:path w="4" h="2">
                    <a:moveTo>
                      <a:pt x="3" y="1"/>
                    </a:moveTo>
                    <a:cubicBezTo>
                      <a:pt x="3" y="1"/>
                      <a:pt x="3" y="0"/>
                      <a:pt x="3" y="0"/>
                    </a:cubicBezTo>
                    <a:cubicBezTo>
                      <a:pt x="4" y="0"/>
                      <a:pt x="4" y="0"/>
                      <a:pt x="4" y="0"/>
                    </a:cubicBezTo>
                    <a:cubicBezTo>
                      <a:pt x="4" y="1"/>
                      <a:pt x="4" y="1"/>
                      <a:pt x="4" y="1"/>
                    </a:cubicBezTo>
                    <a:cubicBezTo>
                      <a:pt x="3" y="2"/>
                      <a:pt x="2" y="2"/>
                      <a:pt x="1" y="2"/>
                    </a:cubicBezTo>
                    <a:cubicBezTo>
                      <a:pt x="0" y="1"/>
                      <a:pt x="3" y="2"/>
                      <a:pt x="3" y="1"/>
                    </a:cubicBezTo>
                    <a:close/>
                  </a:path>
                </a:pathLst>
              </a:custGeom>
              <a:solidFill>
                <a:srgbClr val="FFC66D"/>
              </a:solidFill>
              <a:ln w="12700" cmpd="sng">
                <a:solidFill>
                  <a:schemeClr val="tx1"/>
                </a:solidFill>
                <a:prstDash val="solid"/>
                <a:round/>
                <a:headEnd/>
                <a:tailEnd/>
              </a:ln>
            </p:spPr>
            <p:txBody>
              <a:bodyPr/>
              <a:lstStyle/>
              <a:p>
                <a:endParaRPr lang="en-US"/>
              </a:p>
            </p:txBody>
          </p:sp>
          <p:sp>
            <p:nvSpPr>
              <p:cNvPr id="32933" name="Freeform 50"/>
              <p:cNvSpPr>
                <a:spLocks/>
              </p:cNvSpPr>
              <p:nvPr/>
            </p:nvSpPr>
            <p:spPr bwMode="auto">
              <a:xfrm>
                <a:off x="838" y="3690"/>
                <a:ext cx="14" cy="10"/>
              </a:xfrm>
              <a:custGeom>
                <a:avLst/>
                <a:gdLst>
                  <a:gd name="T0" fmla="*/ 42 w 3"/>
                  <a:gd name="T1" fmla="*/ 25 h 2"/>
                  <a:gd name="T2" fmla="*/ 42 w 3"/>
                  <a:gd name="T3" fmla="*/ 25 h 2"/>
                  <a:gd name="T4" fmla="*/ 42 w 3"/>
                  <a:gd name="T5" fmla="*/ 0 h 2"/>
                  <a:gd name="T6" fmla="*/ 42 w 3"/>
                  <a:gd name="T7" fmla="*/ 0 h 2"/>
                  <a:gd name="T8" fmla="*/ 42 w 3"/>
                  <a:gd name="T9" fmla="*/ 0 h 2"/>
                  <a:gd name="T10" fmla="*/ 42 w 3"/>
                  <a:gd name="T11" fmla="*/ 0 h 2"/>
                  <a:gd name="T12" fmla="*/ 42 w 3"/>
                  <a:gd name="T13" fmla="*/ 0 h 2"/>
                  <a:gd name="T14" fmla="*/ 65 w 3"/>
                  <a:gd name="T15" fmla="*/ 0 h 2"/>
                  <a:gd name="T16" fmla="*/ 65 w 3"/>
                  <a:gd name="T17" fmla="*/ 0 h 2"/>
                  <a:gd name="T18" fmla="*/ 65 w 3"/>
                  <a:gd name="T19" fmla="*/ 0 h 2"/>
                  <a:gd name="T20" fmla="*/ 65 w 3"/>
                  <a:gd name="T21" fmla="*/ 25 h 2"/>
                  <a:gd name="T22" fmla="*/ 65 w 3"/>
                  <a:gd name="T23" fmla="*/ 25 h 2"/>
                  <a:gd name="T24" fmla="*/ 65 w 3"/>
                  <a:gd name="T25" fmla="*/ 25 h 2"/>
                  <a:gd name="T26" fmla="*/ 65 w 3"/>
                  <a:gd name="T27" fmla="*/ 25 h 2"/>
                  <a:gd name="T28" fmla="*/ 42 w 3"/>
                  <a:gd name="T29" fmla="*/ 50 h 2"/>
                  <a:gd name="T30" fmla="*/ 23 w 3"/>
                  <a:gd name="T31" fmla="*/ 50 h 2"/>
                  <a:gd name="T32" fmla="*/ 0 w 3"/>
                  <a:gd name="T33" fmla="*/ 50 h 2"/>
                  <a:gd name="T34" fmla="*/ 0 w 3"/>
                  <a:gd name="T35" fmla="*/ 50 h 2"/>
                  <a:gd name="T36" fmla="*/ 0 w 3"/>
                  <a:gd name="T37" fmla="*/ 50 h 2"/>
                  <a:gd name="T38" fmla="*/ 0 w 3"/>
                  <a:gd name="T39" fmla="*/ 50 h 2"/>
                  <a:gd name="T40" fmla="*/ 0 w 3"/>
                  <a:gd name="T41" fmla="*/ 50 h 2"/>
                  <a:gd name="T42" fmla="*/ 0 w 3"/>
                  <a:gd name="T43" fmla="*/ 50 h 2"/>
                  <a:gd name="T44" fmla="*/ 23 w 3"/>
                  <a:gd name="T45" fmla="*/ 50 h 2"/>
                  <a:gd name="T46" fmla="*/ 42 w 3"/>
                  <a:gd name="T47" fmla="*/ 25 h 2"/>
                  <a:gd name="T48" fmla="*/ 42 w 3"/>
                  <a:gd name="T49" fmla="*/ 25 h 2"/>
                  <a:gd name="T50" fmla="*/ 42 w 3"/>
                  <a:gd name="T51" fmla="*/ 25 h 2"/>
                  <a:gd name="T52" fmla="*/ 42 w 3"/>
                  <a:gd name="T53" fmla="*/ 25 h 2"/>
                  <a:gd name="T54" fmla="*/ 42 w 3"/>
                  <a:gd name="T55" fmla="*/ 25 h 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
                  <a:gd name="T85" fmla="*/ 0 h 2"/>
                  <a:gd name="T86" fmla="*/ 3 w 3"/>
                  <a:gd name="T87" fmla="*/ 2 h 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 h="2">
                    <a:moveTo>
                      <a:pt x="2" y="1"/>
                    </a:moveTo>
                    <a:lnTo>
                      <a:pt x="2" y="1"/>
                    </a:lnTo>
                    <a:lnTo>
                      <a:pt x="2" y="0"/>
                    </a:lnTo>
                    <a:lnTo>
                      <a:pt x="3" y="0"/>
                    </a:lnTo>
                    <a:lnTo>
                      <a:pt x="3" y="1"/>
                    </a:lnTo>
                    <a:lnTo>
                      <a:pt x="2" y="2"/>
                    </a:lnTo>
                    <a:lnTo>
                      <a:pt x="1" y="2"/>
                    </a:lnTo>
                    <a:lnTo>
                      <a:pt x="0" y="2"/>
                    </a:lnTo>
                    <a:lnTo>
                      <a:pt x="1" y="2"/>
                    </a:lnTo>
                    <a:lnTo>
                      <a:pt x="2" y="1"/>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34" name="Freeform 51"/>
              <p:cNvSpPr>
                <a:spLocks/>
              </p:cNvSpPr>
              <p:nvPr/>
            </p:nvSpPr>
            <p:spPr bwMode="auto">
              <a:xfrm>
                <a:off x="814" y="3691"/>
                <a:ext cx="10" cy="15"/>
              </a:xfrm>
              <a:custGeom>
                <a:avLst/>
                <a:gdLst>
                  <a:gd name="T0" fmla="*/ 25 w 2"/>
                  <a:gd name="T1" fmla="*/ 25 h 3"/>
                  <a:gd name="T2" fmla="*/ 0 w 2"/>
                  <a:gd name="T3" fmla="*/ 0 h 3"/>
                  <a:gd name="T4" fmla="*/ 0 w 2"/>
                  <a:gd name="T5" fmla="*/ 0 h 3"/>
                  <a:gd name="T6" fmla="*/ 25 w 2"/>
                  <a:gd name="T7" fmla="*/ 50 h 3"/>
                  <a:gd name="T8" fmla="*/ 0 w 2"/>
                  <a:gd name="T9" fmla="*/ 50 h 3"/>
                  <a:gd name="T10" fmla="*/ 0 w 2"/>
                  <a:gd name="T11" fmla="*/ 50 h 3"/>
                  <a:gd name="T12" fmla="*/ 0 w 2"/>
                  <a:gd name="T13" fmla="*/ 75 h 3"/>
                  <a:gd name="T14" fmla="*/ 25 w 2"/>
                  <a:gd name="T15" fmla="*/ 75 h 3"/>
                  <a:gd name="T16" fmla="*/ 25 w 2"/>
                  <a:gd name="T17" fmla="*/ 75 h 3"/>
                  <a:gd name="T18" fmla="*/ 50 w 2"/>
                  <a:gd name="T19" fmla="*/ 75 h 3"/>
                  <a:gd name="T20" fmla="*/ 50 w 2"/>
                  <a:gd name="T21" fmla="*/ 25 h 3"/>
                  <a:gd name="T22" fmla="*/ 50 w 2"/>
                  <a:gd name="T23" fmla="*/ 0 h 3"/>
                  <a:gd name="T24" fmla="*/ 25 w 2"/>
                  <a:gd name="T25" fmla="*/ 0 h 3"/>
                  <a:gd name="T26" fmla="*/ 25 w 2"/>
                  <a:gd name="T27" fmla="*/ 25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
                  <a:gd name="T43" fmla="*/ 0 h 3"/>
                  <a:gd name="T44" fmla="*/ 2 w 2"/>
                  <a:gd name="T45" fmla="*/ 3 h 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 h="3">
                    <a:moveTo>
                      <a:pt x="1" y="1"/>
                    </a:moveTo>
                    <a:cubicBezTo>
                      <a:pt x="2" y="0"/>
                      <a:pt x="1" y="0"/>
                      <a:pt x="0" y="0"/>
                    </a:cubicBezTo>
                    <a:cubicBezTo>
                      <a:pt x="0" y="0"/>
                      <a:pt x="0" y="0"/>
                      <a:pt x="0" y="0"/>
                    </a:cubicBezTo>
                    <a:cubicBezTo>
                      <a:pt x="1" y="1"/>
                      <a:pt x="1" y="1"/>
                      <a:pt x="1" y="2"/>
                    </a:cubicBezTo>
                    <a:cubicBezTo>
                      <a:pt x="1" y="2"/>
                      <a:pt x="0" y="2"/>
                      <a:pt x="0" y="2"/>
                    </a:cubicBezTo>
                    <a:cubicBezTo>
                      <a:pt x="0" y="2"/>
                      <a:pt x="0" y="2"/>
                      <a:pt x="0" y="2"/>
                    </a:cubicBezTo>
                    <a:cubicBezTo>
                      <a:pt x="0" y="2"/>
                      <a:pt x="0" y="3"/>
                      <a:pt x="0" y="3"/>
                    </a:cubicBezTo>
                    <a:cubicBezTo>
                      <a:pt x="1" y="3"/>
                      <a:pt x="1" y="3"/>
                      <a:pt x="1" y="3"/>
                    </a:cubicBezTo>
                    <a:cubicBezTo>
                      <a:pt x="1" y="3"/>
                      <a:pt x="1" y="3"/>
                      <a:pt x="1" y="3"/>
                    </a:cubicBezTo>
                    <a:cubicBezTo>
                      <a:pt x="1" y="3"/>
                      <a:pt x="2" y="3"/>
                      <a:pt x="2" y="3"/>
                    </a:cubicBezTo>
                    <a:cubicBezTo>
                      <a:pt x="2" y="2"/>
                      <a:pt x="2" y="2"/>
                      <a:pt x="2" y="1"/>
                    </a:cubicBezTo>
                    <a:cubicBezTo>
                      <a:pt x="2" y="1"/>
                      <a:pt x="2" y="1"/>
                      <a:pt x="2" y="0"/>
                    </a:cubicBezTo>
                    <a:cubicBezTo>
                      <a:pt x="2" y="0"/>
                      <a:pt x="2" y="0"/>
                      <a:pt x="1" y="0"/>
                    </a:cubicBezTo>
                    <a:cubicBezTo>
                      <a:pt x="1" y="0"/>
                      <a:pt x="1" y="1"/>
                      <a:pt x="1" y="1"/>
                    </a:cubicBezTo>
                    <a:close/>
                  </a:path>
                </a:pathLst>
              </a:custGeom>
              <a:solidFill>
                <a:srgbClr val="FFC66D"/>
              </a:solidFill>
              <a:ln w="12700" cmpd="sng">
                <a:solidFill>
                  <a:schemeClr val="tx1"/>
                </a:solidFill>
                <a:prstDash val="solid"/>
                <a:round/>
                <a:headEnd/>
                <a:tailEnd/>
              </a:ln>
            </p:spPr>
            <p:txBody>
              <a:bodyPr/>
              <a:lstStyle/>
              <a:p>
                <a:endParaRPr lang="en-US"/>
              </a:p>
            </p:txBody>
          </p:sp>
          <p:sp>
            <p:nvSpPr>
              <p:cNvPr id="32935" name="Freeform 52"/>
              <p:cNvSpPr>
                <a:spLocks/>
              </p:cNvSpPr>
              <p:nvPr/>
            </p:nvSpPr>
            <p:spPr bwMode="auto">
              <a:xfrm>
                <a:off x="814" y="3691"/>
                <a:ext cx="10" cy="15"/>
              </a:xfrm>
              <a:custGeom>
                <a:avLst/>
                <a:gdLst>
                  <a:gd name="T0" fmla="*/ 25 w 2"/>
                  <a:gd name="T1" fmla="*/ 25 h 3"/>
                  <a:gd name="T2" fmla="*/ 25 w 2"/>
                  <a:gd name="T3" fmla="*/ 0 h 3"/>
                  <a:gd name="T4" fmla="*/ 25 w 2"/>
                  <a:gd name="T5" fmla="*/ 0 h 3"/>
                  <a:gd name="T6" fmla="*/ 25 w 2"/>
                  <a:gd name="T7" fmla="*/ 0 h 3"/>
                  <a:gd name="T8" fmla="*/ 0 w 2"/>
                  <a:gd name="T9" fmla="*/ 0 h 3"/>
                  <a:gd name="T10" fmla="*/ 0 w 2"/>
                  <a:gd name="T11" fmla="*/ 0 h 3"/>
                  <a:gd name="T12" fmla="*/ 0 w 2"/>
                  <a:gd name="T13" fmla="*/ 25 h 3"/>
                  <a:gd name="T14" fmla="*/ 25 w 2"/>
                  <a:gd name="T15" fmla="*/ 25 h 3"/>
                  <a:gd name="T16" fmla="*/ 25 w 2"/>
                  <a:gd name="T17" fmla="*/ 25 h 3"/>
                  <a:gd name="T18" fmla="*/ 25 w 2"/>
                  <a:gd name="T19" fmla="*/ 50 h 3"/>
                  <a:gd name="T20" fmla="*/ 0 w 2"/>
                  <a:gd name="T21" fmla="*/ 50 h 3"/>
                  <a:gd name="T22" fmla="*/ 0 w 2"/>
                  <a:gd name="T23" fmla="*/ 50 h 3"/>
                  <a:gd name="T24" fmla="*/ 0 w 2"/>
                  <a:gd name="T25" fmla="*/ 50 h 3"/>
                  <a:gd name="T26" fmla="*/ 0 w 2"/>
                  <a:gd name="T27" fmla="*/ 50 h 3"/>
                  <a:gd name="T28" fmla="*/ 0 w 2"/>
                  <a:gd name="T29" fmla="*/ 50 h 3"/>
                  <a:gd name="T30" fmla="*/ 0 w 2"/>
                  <a:gd name="T31" fmla="*/ 50 h 3"/>
                  <a:gd name="T32" fmla="*/ 0 w 2"/>
                  <a:gd name="T33" fmla="*/ 75 h 3"/>
                  <a:gd name="T34" fmla="*/ 25 w 2"/>
                  <a:gd name="T35" fmla="*/ 75 h 3"/>
                  <a:gd name="T36" fmla="*/ 25 w 2"/>
                  <a:gd name="T37" fmla="*/ 75 h 3"/>
                  <a:gd name="T38" fmla="*/ 25 w 2"/>
                  <a:gd name="T39" fmla="*/ 75 h 3"/>
                  <a:gd name="T40" fmla="*/ 25 w 2"/>
                  <a:gd name="T41" fmla="*/ 75 h 3"/>
                  <a:gd name="T42" fmla="*/ 25 w 2"/>
                  <a:gd name="T43" fmla="*/ 75 h 3"/>
                  <a:gd name="T44" fmla="*/ 50 w 2"/>
                  <a:gd name="T45" fmla="*/ 75 h 3"/>
                  <a:gd name="T46" fmla="*/ 50 w 2"/>
                  <a:gd name="T47" fmla="*/ 50 h 3"/>
                  <a:gd name="T48" fmla="*/ 50 w 2"/>
                  <a:gd name="T49" fmla="*/ 25 h 3"/>
                  <a:gd name="T50" fmla="*/ 50 w 2"/>
                  <a:gd name="T51" fmla="*/ 25 h 3"/>
                  <a:gd name="T52" fmla="*/ 50 w 2"/>
                  <a:gd name="T53" fmla="*/ 25 h 3"/>
                  <a:gd name="T54" fmla="*/ 50 w 2"/>
                  <a:gd name="T55" fmla="*/ 0 h 3"/>
                  <a:gd name="T56" fmla="*/ 50 w 2"/>
                  <a:gd name="T57" fmla="*/ 0 h 3"/>
                  <a:gd name="T58" fmla="*/ 50 w 2"/>
                  <a:gd name="T59" fmla="*/ 0 h 3"/>
                  <a:gd name="T60" fmla="*/ 25 w 2"/>
                  <a:gd name="T61" fmla="*/ 0 h 3"/>
                  <a:gd name="T62" fmla="*/ 25 w 2"/>
                  <a:gd name="T63" fmla="*/ 0 h 3"/>
                  <a:gd name="T64" fmla="*/ 25 w 2"/>
                  <a:gd name="T65" fmla="*/ 25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
                  <a:gd name="T100" fmla="*/ 0 h 3"/>
                  <a:gd name="T101" fmla="*/ 2 w 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 h="3">
                    <a:moveTo>
                      <a:pt x="1" y="1"/>
                    </a:moveTo>
                    <a:lnTo>
                      <a:pt x="1" y="1"/>
                    </a:lnTo>
                    <a:lnTo>
                      <a:pt x="1" y="0"/>
                    </a:lnTo>
                    <a:lnTo>
                      <a:pt x="0" y="0"/>
                    </a:lnTo>
                    <a:lnTo>
                      <a:pt x="0" y="1"/>
                    </a:lnTo>
                    <a:lnTo>
                      <a:pt x="1" y="1"/>
                    </a:lnTo>
                    <a:lnTo>
                      <a:pt x="1" y="2"/>
                    </a:lnTo>
                    <a:lnTo>
                      <a:pt x="0" y="2"/>
                    </a:lnTo>
                    <a:lnTo>
                      <a:pt x="0" y="3"/>
                    </a:lnTo>
                    <a:lnTo>
                      <a:pt x="1" y="3"/>
                    </a:lnTo>
                    <a:lnTo>
                      <a:pt x="2" y="3"/>
                    </a:lnTo>
                    <a:lnTo>
                      <a:pt x="2" y="2"/>
                    </a:lnTo>
                    <a:lnTo>
                      <a:pt x="2" y="1"/>
                    </a:lnTo>
                    <a:lnTo>
                      <a:pt x="2" y="0"/>
                    </a:lnTo>
                    <a:lnTo>
                      <a:pt x="1" y="0"/>
                    </a:lnTo>
                    <a:lnTo>
                      <a:pt x="1" y="1"/>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36" name="Freeform 53"/>
              <p:cNvSpPr>
                <a:spLocks/>
              </p:cNvSpPr>
              <p:nvPr/>
            </p:nvSpPr>
            <p:spPr bwMode="auto">
              <a:xfrm>
                <a:off x="795" y="3693"/>
                <a:ext cx="15" cy="15"/>
              </a:xfrm>
              <a:custGeom>
                <a:avLst/>
                <a:gdLst>
                  <a:gd name="T0" fmla="*/ 75 w 3"/>
                  <a:gd name="T1" fmla="*/ 75 h 3"/>
                  <a:gd name="T2" fmla="*/ 75 w 3"/>
                  <a:gd name="T3" fmla="*/ 75 h 3"/>
                  <a:gd name="T4" fmla="*/ 75 w 3"/>
                  <a:gd name="T5" fmla="*/ 75 h 3"/>
                  <a:gd name="T6" fmla="*/ 75 w 3"/>
                  <a:gd name="T7" fmla="*/ 75 h 3"/>
                  <a:gd name="T8" fmla="*/ 75 w 3"/>
                  <a:gd name="T9" fmla="*/ 75 h 3"/>
                  <a:gd name="T10" fmla="*/ 75 w 3"/>
                  <a:gd name="T11" fmla="*/ 75 h 3"/>
                  <a:gd name="T12" fmla="*/ 50 w 3"/>
                  <a:gd name="T13" fmla="*/ 50 h 3"/>
                  <a:gd name="T14" fmla="*/ 25 w 3"/>
                  <a:gd name="T15" fmla="*/ 25 h 3"/>
                  <a:gd name="T16" fmla="*/ 25 w 3"/>
                  <a:gd name="T17" fmla="*/ 25 h 3"/>
                  <a:gd name="T18" fmla="*/ 25 w 3"/>
                  <a:gd name="T19" fmla="*/ 25 h 3"/>
                  <a:gd name="T20" fmla="*/ 25 w 3"/>
                  <a:gd name="T21" fmla="*/ 25 h 3"/>
                  <a:gd name="T22" fmla="*/ 25 w 3"/>
                  <a:gd name="T23" fmla="*/ 25 h 3"/>
                  <a:gd name="T24" fmla="*/ 25 w 3"/>
                  <a:gd name="T25" fmla="*/ 0 h 3"/>
                  <a:gd name="T26" fmla="*/ 0 w 3"/>
                  <a:gd name="T27" fmla="*/ 0 h 3"/>
                  <a:gd name="T28" fmla="*/ 0 w 3"/>
                  <a:gd name="T29" fmla="*/ 0 h 3"/>
                  <a:gd name="T30" fmla="*/ 0 w 3"/>
                  <a:gd name="T31" fmla="*/ 0 h 3"/>
                  <a:gd name="T32" fmla="*/ 0 w 3"/>
                  <a:gd name="T33" fmla="*/ 0 h 3"/>
                  <a:gd name="T34" fmla="*/ 0 w 3"/>
                  <a:gd name="T35" fmla="*/ 0 h 3"/>
                  <a:gd name="T36" fmla="*/ 0 w 3"/>
                  <a:gd name="T37" fmla="*/ 0 h 3"/>
                  <a:gd name="T38" fmla="*/ 0 w 3"/>
                  <a:gd name="T39" fmla="*/ 0 h 3"/>
                  <a:gd name="T40" fmla="*/ 0 w 3"/>
                  <a:gd name="T41" fmla="*/ 25 h 3"/>
                  <a:gd name="T42" fmla="*/ 0 w 3"/>
                  <a:gd name="T43" fmla="*/ 25 h 3"/>
                  <a:gd name="T44" fmla="*/ 0 w 3"/>
                  <a:gd name="T45" fmla="*/ 25 h 3"/>
                  <a:gd name="T46" fmla="*/ 0 w 3"/>
                  <a:gd name="T47" fmla="*/ 25 h 3"/>
                  <a:gd name="T48" fmla="*/ 25 w 3"/>
                  <a:gd name="T49" fmla="*/ 25 h 3"/>
                  <a:gd name="T50" fmla="*/ 25 w 3"/>
                  <a:gd name="T51" fmla="*/ 50 h 3"/>
                  <a:gd name="T52" fmla="*/ 25 w 3"/>
                  <a:gd name="T53" fmla="*/ 50 h 3"/>
                  <a:gd name="T54" fmla="*/ 50 w 3"/>
                  <a:gd name="T55" fmla="*/ 75 h 3"/>
                  <a:gd name="T56" fmla="*/ 50 w 3"/>
                  <a:gd name="T57" fmla="*/ 75 h 3"/>
                  <a:gd name="T58" fmla="*/ 75 w 3"/>
                  <a:gd name="T59" fmla="*/ 75 h 3"/>
                  <a:gd name="T60" fmla="*/ 75 w 3"/>
                  <a:gd name="T61" fmla="*/ 75 h 3"/>
                  <a:gd name="T62" fmla="*/ 75 w 3"/>
                  <a:gd name="T63" fmla="*/ 75 h 3"/>
                  <a:gd name="T64" fmla="*/ 75 w 3"/>
                  <a:gd name="T65" fmla="*/ 75 h 3"/>
                  <a:gd name="T66" fmla="*/ 75 w 3"/>
                  <a:gd name="T67" fmla="*/ 75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
                  <a:gd name="T103" fmla="*/ 0 h 3"/>
                  <a:gd name="T104" fmla="*/ 3 w 3"/>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 h="3">
                    <a:moveTo>
                      <a:pt x="3" y="3"/>
                    </a:moveTo>
                    <a:lnTo>
                      <a:pt x="3" y="3"/>
                    </a:lnTo>
                    <a:lnTo>
                      <a:pt x="2" y="2"/>
                    </a:lnTo>
                    <a:lnTo>
                      <a:pt x="1" y="1"/>
                    </a:lnTo>
                    <a:lnTo>
                      <a:pt x="1" y="0"/>
                    </a:lnTo>
                    <a:lnTo>
                      <a:pt x="0" y="0"/>
                    </a:lnTo>
                    <a:lnTo>
                      <a:pt x="0" y="1"/>
                    </a:lnTo>
                    <a:lnTo>
                      <a:pt x="1" y="1"/>
                    </a:lnTo>
                    <a:lnTo>
                      <a:pt x="1" y="2"/>
                    </a:lnTo>
                    <a:lnTo>
                      <a:pt x="2" y="3"/>
                    </a:lnTo>
                    <a:lnTo>
                      <a:pt x="3" y="3"/>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37" name="Freeform 54"/>
              <p:cNvSpPr>
                <a:spLocks/>
              </p:cNvSpPr>
              <p:nvPr/>
            </p:nvSpPr>
            <p:spPr bwMode="auto">
              <a:xfrm>
                <a:off x="768" y="3683"/>
                <a:ext cx="19" cy="10"/>
              </a:xfrm>
              <a:custGeom>
                <a:avLst/>
                <a:gdLst>
                  <a:gd name="T0" fmla="*/ 0 w 4"/>
                  <a:gd name="T1" fmla="*/ 25 h 2"/>
                  <a:gd name="T2" fmla="*/ 0 w 4"/>
                  <a:gd name="T3" fmla="*/ 25 h 2"/>
                  <a:gd name="T4" fmla="*/ 24 w 4"/>
                  <a:gd name="T5" fmla="*/ 0 h 2"/>
                  <a:gd name="T6" fmla="*/ 24 w 4"/>
                  <a:gd name="T7" fmla="*/ 0 h 2"/>
                  <a:gd name="T8" fmla="*/ 47 w 4"/>
                  <a:gd name="T9" fmla="*/ 0 h 2"/>
                  <a:gd name="T10" fmla="*/ 66 w 4"/>
                  <a:gd name="T11" fmla="*/ 0 h 2"/>
                  <a:gd name="T12" fmla="*/ 66 w 4"/>
                  <a:gd name="T13" fmla="*/ 0 h 2"/>
                  <a:gd name="T14" fmla="*/ 66 w 4"/>
                  <a:gd name="T15" fmla="*/ 0 h 2"/>
                  <a:gd name="T16" fmla="*/ 66 w 4"/>
                  <a:gd name="T17" fmla="*/ 25 h 2"/>
                  <a:gd name="T18" fmla="*/ 90 w 4"/>
                  <a:gd name="T19" fmla="*/ 25 h 2"/>
                  <a:gd name="T20" fmla="*/ 90 w 4"/>
                  <a:gd name="T21" fmla="*/ 25 h 2"/>
                  <a:gd name="T22" fmla="*/ 90 w 4"/>
                  <a:gd name="T23" fmla="*/ 25 h 2"/>
                  <a:gd name="T24" fmla="*/ 90 w 4"/>
                  <a:gd name="T25" fmla="*/ 25 h 2"/>
                  <a:gd name="T26" fmla="*/ 90 w 4"/>
                  <a:gd name="T27" fmla="*/ 25 h 2"/>
                  <a:gd name="T28" fmla="*/ 90 w 4"/>
                  <a:gd name="T29" fmla="*/ 25 h 2"/>
                  <a:gd name="T30" fmla="*/ 90 w 4"/>
                  <a:gd name="T31" fmla="*/ 25 h 2"/>
                  <a:gd name="T32" fmla="*/ 90 w 4"/>
                  <a:gd name="T33" fmla="*/ 50 h 2"/>
                  <a:gd name="T34" fmla="*/ 90 w 4"/>
                  <a:gd name="T35" fmla="*/ 50 h 2"/>
                  <a:gd name="T36" fmla="*/ 90 w 4"/>
                  <a:gd name="T37" fmla="*/ 50 h 2"/>
                  <a:gd name="T38" fmla="*/ 90 w 4"/>
                  <a:gd name="T39" fmla="*/ 50 h 2"/>
                  <a:gd name="T40" fmla="*/ 66 w 4"/>
                  <a:gd name="T41" fmla="*/ 25 h 2"/>
                  <a:gd name="T42" fmla="*/ 66 w 4"/>
                  <a:gd name="T43" fmla="*/ 25 h 2"/>
                  <a:gd name="T44" fmla="*/ 66 w 4"/>
                  <a:gd name="T45" fmla="*/ 50 h 2"/>
                  <a:gd name="T46" fmla="*/ 66 w 4"/>
                  <a:gd name="T47" fmla="*/ 50 h 2"/>
                  <a:gd name="T48" fmla="*/ 66 w 4"/>
                  <a:gd name="T49" fmla="*/ 50 h 2"/>
                  <a:gd name="T50" fmla="*/ 47 w 4"/>
                  <a:gd name="T51" fmla="*/ 50 h 2"/>
                  <a:gd name="T52" fmla="*/ 47 w 4"/>
                  <a:gd name="T53" fmla="*/ 50 h 2"/>
                  <a:gd name="T54" fmla="*/ 47 w 4"/>
                  <a:gd name="T55" fmla="*/ 50 h 2"/>
                  <a:gd name="T56" fmla="*/ 47 w 4"/>
                  <a:gd name="T57" fmla="*/ 50 h 2"/>
                  <a:gd name="T58" fmla="*/ 47 w 4"/>
                  <a:gd name="T59" fmla="*/ 50 h 2"/>
                  <a:gd name="T60" fmla="*/ 47 w 4"/>
                  <a:gd name="T61" fmla="*/ 50 h 2"/>
                  <a:gd name="T62" fmla="*/ 47 w 4"/>
                  <a:gd name="T63" fmla="*/ 50 h 2"/>
                  <a:gd name="T64" fmla="*/ 24 w 4"/>
                  <a:gd name="T65" fmla="*/ 50 h 2"/>
                  <a:gd name="T66" fmla="*/ 24 w 4"/>
                  <a:gd name="T67" fmla="*/ 50 h 2"/>
                  <a:gd name="T68" fmla="*/ 24 w 4"/>
                  <a:gd name="T69" fmla="*/ 25 h 2"/>
                  <a:gd name="T70" fmla="*/ 24 w 4"/>
                  <a:gd name="T71" fmla="*/ 25 h 2"/>
                  <a:gd name="T72" fmla="*/ 24 w 4"/>
                  <a:gd name="T73" fmla="*/ 25 h 2"/>
                  <a:gd name="T74" fmla="*/ 24 w 4"/>
                  <a:gd name="T75" fmla="*/ 25 h 2"/>
                  <a:gd name="T76" fmla="*/ 24 w 4"/>
                  <a:gd name="T77" fmla="*/ 25 h 2"/>
                  <a:gd name="T78" fmla="*/ 24 w 4"/>
                  <a:gd name="T79" fmla="*/ 25 h 2"/>
                  <a:gd name="T80" fmla="*/ 24 w 4"/>
                  <a:gd name="T81" fmla="*/ 25 h 2"/>
                  <a:gd name="T82" fmla="*/ 24 w 4"/>
                  <a:gd name="T83" fmla="*/ 25 h 2"/>
                  <a:gd name="T84" fmla="*/ 24 w 4"/>
                  <a:gd name="T85" fmla="*/ 25 h 2"/>
                  <a:gd name="T86" fmla="*/ 24 w 4"/>
                  <a:gd name="T87" fmla="*/ 25 h 2"/>
                  <a:gd name="T88" fmla="*/ 24 w 4"/>
                  <a:gd name="T89" fmla="*/ 25 h 2"/>
                  <a:gd name="T90" fmla="*/ 24 w 4"/>
                  <a:gd name="T91" fmla="*/ 25 h 2"/>
                  <a:gd name="T92" fmla="*/ 24 w 4"/>
                  <a:gd name="T93" fmla="*/ 25 h 2"/>
                  <a:gd name="T94" fmla="*/ 0 w 4"/>
                  <a:gd name="T95" fmla="*/ 25 h 2"/>
                  <a:gd name="T96" fmla="*/ 0 w 4"/>
                  <a:gd name="T97" fmla="*/ 25 h 2"/>
                  <a:gd name="T98" fmla="*/ 0 w 4"/>
                  <a:gd name="T99" fmla="*/ 25 h 2"/>
                  <a:gd name="T100" fmla="*/ 0 w 4"/>
                  <a:gd name="T101" fmla="*/ 25 h 2"/>
                  <a:gd name="T102" fmla="*/ 0 w 4"/>
                  <a:gd name="T103" fmla="*/ 25 h 2"/>
                  <a:gd name="T104" fmla="*/ 0 w 4"/>
                  <a:gd name="T105" fmla="*/ 25 h 2"/>
                  <a:gd name="T106" fmla="*/ 0 w 4"/>
                  <a:gd name="T107" fmla="*/ 25 h 2"/>
                  <a:gd name="T108" fmla="*/ 0 w 4"/>
                  <a:gd name="T109" fmla="*/ 25 h 2"/>
                  <a:gd name="T110" fmla="*/ 0 w 4"/>
                  <a:gd name="T111" fmla="*/ 25 h 2"/>
                  <a:gd name="T112" fmla="*/ 0 w 4"/>
                  <a:gd name="T113" fmla="*/ 25 h 2"/>
                  <a:gd name="T114" fmla="*/ 0 w 4"/>
                  <a:gd name="T115" fmla="*/ 25 h 2"/>
                  <a:gd name="T116" fmla="*/ 0 w 4"/>
                  <a:gd name="T117" fmla="*/ 25 h 2"/>
                  <a:gd name="T118" fmla="*/ 0 w 4"/>
                  <a:gd name="T119" fmla="*/ 25 h 2"/>
                  <a:gd name="T120" fmla="*/ 0 w 4"/>
                  <a:gd name="T121" fmla="*/ 25 h 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
                  <a:gd name="T184" fmla="*/ 0 h 2"/>
                  <a:gd name="T185" fmla="*/ 4 w 4"/>
                  <a:gd name="T186" fmla="*/ 2 h 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 h="2">
                    <a:moveTo>
                      <a:pt x="0" y="1"/>
                    </a:moveTo>
                    <a:lnTo>
                      <a:pt x="0" y="1"/>
                    </a:lnTo>
                    <a:lnTo>
                      <a:pt x="1" y="0"/>
                    </a:lnTo>
                    <a:lnTo>
                      <a:pt x="2" y="0"/>
                    </a:lnTo>
                    <a:lnTo>
                      <a:pt x="3" y="0"/>
                    </a:lnTo>
                    <a:lnTo>
                      <a:pt x="3" y="1"/>
                    </a:lnTo>
                    <a:lnTo>
                      <a:pt x="4" y="1"/>
                    </a:lnTo>
                    <a:lnTo>
                      <a:pt x="4" y="2"/>
                    </a:lnTo>
                    <a:lnTo>
                      <a:pt x="3" y="1"/>
                    </a:lnTo>
                    <a:lnTo>
                      <a:pt x="3" y="2"/>
                    </a:lnTo>
                    <a:lnTo>
                      <a:pt x="2" y="2"/>
                    </a:lnTo>
                    <a:lnTo>
                      <a:pt x="1" y="2"/>
                    </a:lnTo>
                    <a:lnTo>
                      <a:pt x="1" y="1"/>
                    </a:lnTo>
                    <a:lnTo>
                      <a:pt x="0" y="1"/>
                    </a:lnTo>
                    <a:close/>
                  </a:path>
                </a:pathLst>
              </a:custGeom>
              <a:solidFill>
                <a:srgbClr val="FFC66D"/>
              </a:solidFill>
              <a:ln w="12700" cmpd="sng">
                <a:solidFill>
                  <a:schemeClr val="tx1"/>
                </a:solidFill>
                <a:prstDash val="solid"/>
                <a:round/>
                <a:headEnd/>
                <a:tailEnd/>
              </a:ln>
            </p:spPr>
            <p:txBody>
              <a:bodyPr/>
              <a:lstStyle/>
              <a:p>
                <a:endParaRPr lang="en-US"/>
              </a:p>
            </p:txBody>
          </p:sp>
        </p:grpSp>
        <p:grpSp>
          <p:nvGrpSpPr>
            <p:cNvPr id="7" name="Group 55"/>
            <p:cNvGrpSpPr>
              <a:grpSpLocks/>
            </p:cNvGrpSpPr>
            <p:nvPr/>
          </p:nvGrpSpPr>
          <p:grpSpPr bwMode="auto">
            <a:xfrm>
              <a:off x="5824531" y="2197100"/>
              <a:ext cx="830261" cy="742950"/>
              <a:chOff x="3562" y="1636"/>
              <a:chExt cx="497" cy="468"/>
            </a:xfrm>
          </p:grpSpPr>
          <p:sp>
            <p:nvSpPr>
              <p:cNvPr id="32921" name="Freeform 56"/>
              <p:cNvSpPr>
                <a:spLocks/>
              </p:cNvSpPr>
              <p:nvPr/>
            </p:nvSpPr>
            <p:spPr bwMode="auto">
              <a:xfrm>
                <a:off x="3806" y="1758"/>
                <a:ext cx="253" cy="346"/>
              </a:xfrm>
              <a:custGeom>
                <a:avLst/>
                <a:gdLst>
                  <a:gd name="T0" fmla="*/ 618 w 52"/>
                  <a:gd name="T1" fmla="*/ 1613 h 71"/>
                  <a:gd name="T2" fmla="*/ 1017 w 52"/>
                  <a:gd name="T3" fmla="*/ 1594 h 71"/>
                  <a:gd name="T4" fmla="*/ 1066 w 52"/>
                  <a:gd name="T5" fmla="*/ 1472 h 71"/>
                  <a:gd name="T6" fmla="*/ 1066 w 52"/>
                  <a:gd name="T7" fmla="*/ 1379 h 71"/>
                  <a:gd name="T8" fmla="*/ 1138 w 52"/>
                  <a:gd name="T9" fmla="*/ 1306 h 71"/>
                  <a:gd name="T10" fmla="*/ 1158 w 52"/>
                  <a:gd name="T11" fmla="*/ 1233 h 71"/>
                  <a:gd name="T12" fmla="*/ 1182 w 52"/>
                  <a:gd name="T13" fmla="*/ 1189 h 71"/>
                  <a:gd name="T14" fmla="*/ 1207 w 52"/>
                  <a:gd name="T15" fmla="*/ 1213 h 71"/>
                  <a:gd name="T16" fmla="*/ 1231 w 52"/>
                  <a:gd name="T17" fmla="*/ 1189 h 71"/>
                  <a:gd name="T18" fmla="*/ 1231 w 52"/>
                  <a:gd name="T19" fmla="*/ 1092 h 71"/>
                  <a:gd name="T20" fmla="*/ 1207 w 52"/>
                  <a:gd name="T21" fmla="*/ 999 h 71"/>
                  <a:gd name="T22" fmla="*/ 1114 w 52"/>
                  <a:gd name="T23" fmla="*/ 663 h 71"/>
                  <a:gd name="T24" fmla="*/ 993 w 52"/>
                  <a:gd name="T25" fmla="*/ 663 h 71"/>
                  <a:gd name="T26" fmla="*/ 851 w 52"/>
                  <a:gd name="T27" fmla="*/ 853 h 71"/>
                  <a:gd name="T28" fmla="*/ 827 w 52"/>
                  <a:gd name="T29" fmla="*/ 833 h 71"/>
                  <a:gd name="T30" fmla="*/ 783 w 52"/>
                  <a:gd name="T31" fmla="*/ 809 h 71"/>
                  <a:gd name="T32" fmla="*/ 783 w 52"/>
                  <a:gd name="T33" fmla="*/ 711 h 71"/>
                  <a:gd name="T34" fmla="*/ 851 w 52"/>
                  <a:gd name="T35" fmla="*/ 663 h 71"/>
                  <a:gd name="T36" fmla="*/ 851 w 52"/>
                  <a:gd name="T37" fmla="*/ 619 h 71"/>
                  <a:gd name="T38" fmla="*/ 900 w 52"/>
                  <a:gd name="T39" fmla="*/ 570 h 71"/>
                  <a:gd name="T40" fmla="*/ 900 w 52"/>
                  <a:gd name="T41" fmla="*/ 404 h 71"/>
                  <a:gd name="T42" fmla="*/ 876 w 52"/>
                  <a:gd name="T43" fmla="*/ 331 h 71"/>
                  <a:gd name="T44" fmla="*/ 827 w 52"/>
                  <a:gd name="T45" fmla="*/ 283 h 71"/>
                  <a:gd name="T46" fmla="*/ 876 w 52"/>
                  <a:gd name="T47" fmla="*/ 239 h 71"/>
                  <a:gd name="T48" fmla="*/ 851 w 52"/>
                  <a:gd name="T49" fmla="*/ 166 h 71"/>
                  <a:gd name="T50" fmla="*/ 710 w 52"/>
                  <a:gd name="T51" fmla="*/ 93 h 71"/>
                  <a:gd name="T52" fmla="*/ 618 w 52"/>
                  <a:gd name="T53" fmla="*/ 49 h 71"/>
                  <a:gd name="T54" fmla="*/ 496 w 52"/>
                  <a:gd name="T55" fmla="*/ 24 h 71"/>
                  <a:gd name="T56" fmla="*/ 428 w 52"/>
                  <a:gd name="T57" fmla="*/ 24 h 71"/>
                  <a:gd name="T58" fmla="*/ 355 w 52"/>
                  <a:gd name="T59" fmla="*/ 73 h 71"/>
                  <a:gd name="T60" fmla="*/ 355 w 52"/>
                  <a:gd name="T61" fmla="*/ 141 h 71"/>
                  <a:gd name="T62" fmla="*/ 380 w 52"/>
                  <a:gd name="T63" fmla="*/ 166 h 71"/>
                  <a:gd name="T64" fmla="*/ 355 w 52"/>
                  <a:gd name="T65" fmla="*/ 190 h 71"/>
                  <a:gd name="T66" fmla="*/ 307 w 52"/>
                  <a:gd name="T67" fmla="*/ 239 h 71"/>
                  <a:gd name="T68" fmla="*/ 282 w 52"/>
                  <a:gd name="T69" fmla="*/ 307 h 71"/>
                  <a:gd name="T70" fmla="*/ 282 w 52"/>
                  <a:gd name="T71" fmla="*/ 404 h 71"/>
                  <a:gd name="T72" fmla="*/ 238 w 52"/>
                  <a:gd name="T73" fmla="*/ 380 h 71"/>
                  <a:gd name="T74" fmla="*/ 238 w 52"/>
                  <a:gd name="T75" fmla="*/ 307 h 71"/>
                  <a:gd name="T76" fmla="*/ 238 w 52"/>
                  <a:gd name="T77" fmla="*/ 263 h 71"/>
                  <a:gd name="T78" fmla="*/ 190 w 52"/>
                  <a:gd name="T79" fmla="*/ 307 h 71"/>
                  <a:gd name="T80" fmla="*/ 190 w 52"/>
                  <a:gd name="T81" fmla="*/ 380 h 71"/>
                  <a:gd name="T82" fmla="*/ 117 w 52"/>
                  <a:gd name="T83" fmla="*/ 404 h 71"/>
                  <a:gd name="T84" fmla="*/ 92 w 52"/>
                  <a:gd name="T85" fmla="*/ 453 h 71"/>
                  <a:gd name="T86" fmla="*/ 73 w 52"/>
                  <a:gd name="T87" fmla="*/ 546 h 71"/>
                  <a:gd name="T88" fmla="*/ 49 w 52"/>
                  <a:gd name="T89" fmla="*/ 663 h 71"/>
                  <a:gd name="T90" fmla="*/ 24 w 52"/>
                  <a:gd name="T91" fmla="*/ 760 h 71"/>
                  <a:gd name="T92" fmla="*/ 49 w 52"/>
                  <a:gd name="T93" fmla="*/ 877 h 71"/>
                  <a:gd name="T94" fmla="*/ 49 w 52"/>
                  <a:gd name="T95" fmla="*/ 975 h 71"/>
                  <a:gd name="T96" fmla="*/ 141 w 52"/>
                  <a:gd name="T97" fmla="*/ 1189 h 71"/>
                  <a:gd name="T98" fmla="*/ 165 w 52"/>
                  <a:gd name="T99" fmla="*/ 1306 h 71"/>
                  <a:gd name="T100" fmla="*/ 165 w 52"/>
                  <a:gd name="T101" fmla="*/ 1330 h 71"/>
                  <a:gd name="T102" fmla="*/ 141 w 52"/>
                  <a:gd name="T103" fmla="*/ 1472 h 71"/>
                  <a:gd name="T104" fmla="*/ 49 w 52"/>
                  <a:gd name="T105" fmla="*/ 1637 h 71"/>
                  <a:gd name="T106" fmla="*/ 0 w 52"/>
                  <a:gd name="T107" fmla="*/ 1686 h 7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
                  <a:gd name="T163" fmla="*/ 0 h 71"/>
                  <a:gd name="T164" fmla="*/ 52 w 52"/>
                  <a:gd name="T165" fmla="*/ 71 h 7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 h="71">
                    <a:moveTo>
                      <a:pt x="0" y="71"/>
                    </a:moveTo>
                    <a:lnTo>
                      <a:pt x="26" y="68"/>
                    </a:lnTo>
                    <a:lnTo>
                      <a:pt x="26" y="69"/>
                    </a:lnTo>
                    <a:lnTo>
                      <a:pt x="43" y="67"/>
                    </a:lnTo>
                    <a:lnTo>
                      <a:pt x="43" y="66"/>
                    </a:lnTo>
                    <a:lnTo>
                      <a:pt x="45" y="62"/>
                    </a:lnTo>
                    <a:lnTo>
                      <a:pt x="45" y="61"/>
                    </a:lnTo>
                    <a:lnTo>
                      <a:pt x="45" y="58"/>
                    </a:lnTo>
                    <a:lnTo>
                      <a:pt x="46" y="56"/>
                    </a:lnTo>
                    <a:lnTo>
                      <a:pt x="48" y="55"/>
                    </a:lnTo>
                    <a:lnTo>
                      <a:pt x="48" y="52"/>
                    </a:lnTo>
                    <a:lnTo>
                      <a:pt x="49" y="52"/>
                    </a:lnTo>
                    <a:lnTo>
                      <a:pt x="49" y="51"/>
                    </a:lnTo>
                    <a:lnTo>
                      <a:pt x="50" y="50"/>
                    </a:lnTo>
                    <a:lnTo>
                      <a:pt x="50" y="51"/>
                    </a:lnTo>
                    <a:lnTo>
                      <a:pt x="51" y="51"/>
                    </a:lnTo>
                    <a:lnTo>
                      <a:pt x="52" y="50"/>
                    </a:lnTo>
                    <a:lnTo>
                      <a:pt x="52" y="49"/>
                    </a:lnTo>
                    <a:lnTo>
                      <a:pt x="52" y="46"/>
                    </a:lnTo>
                    <a:lnTo>
                      <a:pt x="52" y="43"/>
                    </a:lnTo>
                    <a:lnTo>
                      <a:pt x="51" y="42"/>
                    </a:lnTo>
                    <a:lnTo>
                      <a:pt x="51" y="37"/>
                    </a:lnTo>
                    <a:lnTo>
                      <a:pt x="47" y="28"/>
                    </a:lnTo>
                    <a:lnTo>
                      <a:pt x="43" y="27"/>
                    </a:lnTo>
                    <a:lnTo>
                      <a:pt x="42" y="28"/>
                    </a:lnTo>
                    <a:lnTo>
                      <a:pt x="40" y="29"/>
                    </a:lnTo>
                    <a:lnTo>
                      <a:pt x="36" y="36"/>
                    </a:lnTo>
                    <a:lnTo>
                      <a:pt x="35" y="36"/>
                    </a:lnTo>
                    <a:lnTo>
                      <a:pt x="35" y="35"/>
                    </a:lnTo>
                    <a:lnTo>
                      <a:pt x="33" y="35"/>
                    </a:lnTo>
                    <a:lnTo>
                      <a:pt x="33" y="34"/>
                    </a:lnTo>
                    <a:lnTo>
                      <a:pt x="32" y="33"/>
                    </a:lnTo>
                    <a:lnTo>
                      <a:pt x="33" y="30"/>
                    </a:lnTo>
                    <a:lnTo>
                      <a:pt x="33" y="29"/>
                    </a:lnTo>
                    <a:lnTo>
                      <a:pt x="36" y="28"/>
                    </a:lnTo>
                    <a:lnTo>
                      <a:pt x="36" y="26"/>
                    </a:lnTo>
                    <a:lnTo>
                      <a:pt x="37" y="24"/>
                    </a:lnTo>
                    <a:lnTo>
                      <a:pt x="38" y="24"/>
                    </a:lnTo>
                    <a:lnTo>
                      <a:pt x="38" y="22"/>
                    </a:lnTo>
                    <a:lnTo>
                      <a:pt x="38" y="17"/>
                    </a:lnTo>
                    <a:lnTo>
                      <a:pt x="38" y="15"/>
                    </a:lnTo>
                    <a:lnTo>
                      <a:pt x="37" y="14"/>
                    </a:lnTo>
                    <a:lnTo>
                      <a:pt x="36" y="12"/>
                    </a:lnTo>
                    <a:lnTo>
                      <a:pt x="35" y="12"/>
                    </a:lnTo>
                    <a:lnTo>
                      <a:pt x="36" y="11"/>
                    </a:lnTo>
                    <a:lnTo>
                      <a:pt x="37" y="10"/>
                    </a:lnTo>
                    <a:lnTo>
                      <a:pt x="36" y="7"/>
                    </a:lnTo>
                    <a:lnTo>
                      <a:pt x="34" y="6"/>
                    </a:lnTo>
                    <a:lnTo>
                      <a:pt x="30" y="4"/>
                    </a:lnTo>
                    <a:lnTo>
                      <a:pt x="27" y="3"/>
                    </a:lnTo>
                    <a:lnTo>
                      <a:pt x="26" y="2"/>
                    </a:lnTo>
                    <a:lnTo>
                      <a:pt x="23" y="2"/>
                    </a:lnTo>
                    <a:lnTo>
                      <a:pt x="21" y="1"/>
                    </a:lnTo>
                    <a:lnTo>
                      <a:pt x="19" y="0"/>
                    </a:lnTo>
                    <a:lnTo>
                      <a:pt x="18" y="1"/>
                    </a:lnTo>
                    <a:lnTo>
                      <a:pt x="17" y="1"/>
                    </a:lnTo>
                    <a:lnTo>
                      <a:pt x="15" y="3"/>
                    </a:lnTo>
                    <a:lnTo>
                      <a:pt x="15" y="5"/>
                    </a:lnTo>
                    <a:lnTo>
                      <a:pt x="15" y="6"/>
                    </a:lnTo>
                    <a:lnTo>
                      <a:pt x="16" y="6"/>
                    </a:lnTo>
                    <a:lnTo>
                      <a:pt x="16" y="7"/>
                    </a:lnTo>
                    <a:lnTo>
                      <a:pt x="15" y="8"/>
                    </a:lnTo>
                    <a:lnTo>
                      <a:pt x="14" y="8"/>
                    </a:lnTo>
                    <a:lnTo>
                      <a:pt x="13" y="10"/>
                    </a:lnTo>
                    <a:lnTo>
                      <a:pt x="12" y="11"/>
                    </a:lnTo>
                    <a:lnTo>
                      <a:pt x="12" y="13"/>
                    </a:lnTo>
                    <a:lnTo>
                      <a:pt x="13" y="15"/>
                    </a:lnTo>
                    <a:lnTo>
                      <a:pt x="12" y="17"/>
                    </a:lnTo>
                    <a:lnTo>
                      <a:pt x="10" y="18"/>
                    </a:lnTo>
                    <a:lnTo>
                      <a:pt x="10" y="16"/>
                    </a:lnTo>
                    <a:lnTo>
                      <a:pt x="10" y="14"/>
                    </a:lnTo>
                    <a:lnTo>
                      <a:pt x="10" y="13"/>
                    </a:lnTo>
                    <a:lnTo>
                      <a:pt x="10" y="12"/>
                    </a:lnTo>
                    <a:lnTo>
                      <a:pt x="10" y="11"/>
                    </a:lnTo>
                    <a:lnTo>
                      <a:pt x="9" y="12"/>
                    </a:lnTo>
                    <a:lnTo>
                      <a:pt x="8" y="13"/>
                    </a:lnTo>
                    <a:lnTo>
                      <a:pt x="8" y="15"/>
                    </a:lnTo>
                    <a:lnTo>
                      <a:pt x="8" y="16"/>
                    </a:lnTo>
                    <a:lnTo>
                      <a:pt x="7" y="16"/>
                    </a:lnTo>
                    <a:lnTo>
                      <a:pt x="5" y="17"/>
                    </a:lnTo>
                    <a:lnTo>
                      <a:pt x="5" y="18"/>
                    </a:lnTo>
                    <a:lnTo>
                      <a:pt x="4" y="19"/>
                    </a:lnTo>
                    <a:lnTo>
                      <a:pt x="3" y="21"/>
                    </a:lnTo>
                    <a:lnTo>
                      <a:pt x="3" y="23"/>
                    </a:lnTo>
                    <a:lnTo>
                      <a:pt x="3" y="26"/>
                    </a:lnTo>
                    <a:lnTo>
                      <a:pt x="2" y="28"/>
                    </a:lnTo>
                    <a:lnTo>
                      <a:pt x="1" y="31"/>
                    </a:lnTo>
                    <a:lnTo>
                      <a:pt x="1" y="32"/>
                    </a:lnTo>
                    <a:lnTo>
                      <a:pt x="1" y="33"/>
                    </a:lnTo>
                    <a:lnTo>
                      <a:pt x="2" y="37"/>
                    </a:lnTo>
                    <a:lnTo>
                      <a:pt x="1" y="39"/>
                    </a:lnTo>
                    <a:lnTo>
                      <a:pt x="2" y="41"/>
                    </a:lnTo>
                    <a:lnTo>
                      <a:pt x="5" y="46"/>
                    </a:lnTo>
                    <a:lnTo>
                      <a:pt x="6" y="50"/>
                    </a:lnTo>
                    <a:lnTo>
                      <a:pt x="6" y="54"/>
                    </a:lnTo>
                    <a:lnTo>
                      <a:pt x="7" y="55"/>
                    </a:lnTo>
                    <a:lnTo>
                      <a:pt x="7" y="56"/>
                    </a:lnTo>
                    <a:lnTo>
                      <a:pt x="6" y="59"/>
                    </a:lnTo>
                    <a:lnTo>
                      <a:pt x="6" y="62"/>
                    </a:lnTo>
                    <a:lnTo>
                      <a:pt x="5" y="64"/>
                    </a:lnTo>
                    <a:lnTo>
                      <a:pt x="2" y="69"/>
                    </a:lnTo>
                    <a:lnTo>
                      <a:pt x="1" y="71"/>
                    </a:lnTo>
                    <a:lnTo>
                      <a:pt x="0" y="71"/>
                    </a:lnTo>
                    <a:close/>
                  </a:path>
                </a:pathLst>
              </a:custGeom>
              <a:pattFill prst="pct20">
                <a:fgClr>
                  <a:schemeClr val="tx2"/>
                </a:fgClr>
                <a:bgClr>
                  <a:srgbClr val="AA1202"/>
                </a:bgClr>
              </a:pattFill>
              <a:ln w="9525">
                <a:solidFill>
                  <a:schemeClr val="tx1"/>
                </a:solidFill>
                <a:miter lim="800000"/>
                <a:headEnd/>
                <a:tailEnd/>
              </a:ln>
            </p:spPr>
            <p:txBody>
              <a:bodyPr wrap="none" anchor="ctr"/>
              <a:lstStyle/>
              <a:p>
                <a:endParaRPr lang="en-US"/>
              </a:p>
            </p:txBody>
          </p:sp>
          <p:sp>
            <p:nvSpPr>
              <p:cNvPr id="32922" name="Freeform 57"/>
              <p:cNvSpPr>
                <a:spLocks/>
              </p:cNvSpPr>
              <p:nvPr/>
            </p:nvSpPr>
            <p:spPr bwMode="auto">
              <a:xfrm>
                <a:off x="3562" y="1636"/>
                <a:ext cx="405" cy="200"/>
              </a:xfrm>
              <a:custGeom>
                <a:avLst/>
                <a:gdLst>
                  <a:gd name="T0" fmla="*/ 98 w 83"/>
                  <a:gd name="T1" fmla="*/ 380 h 41"/>
                  <a:gd name="T2" fmla="*/ 190 w 83"/>
                  <a:gd name="T3" fmla="*/ 307 h 41"/>
                  <a:gd name="T4" fmla="*/ 478 w 83"/>
                  <a:gd name="T5" fmla="*/ 141 h 41"/>
                  <a:gd name="T6" fmla="*/ 620 w 83"/>
                  <a:gd name="T7" fmla="*/ 24 h 41"/>
                  <a:gd name="T8" fmla="*/ 737 w 83"/>
                  <a:gd name="T9" fmla="*/ 24 h 41"/>
                  <a:gd name="T10" fmla="*/ 668 w 83"/>
                  <a:gd name="T11" fmla="*/ 98 h 41"/>
                  <a:gd name="T12" fmla="*/ 547 w 83"/>
                  <a:gd name="T13" fmla="*/ 215 h 41"/>
                  <a:gd name="T14" fmla="*/ 547 w 83"/>
                  <a:gd name="T15" fmla="*/ 288 h 41"/>
                  <a:gd name="T16" fmla="*/ 668 w 83"/>
                  <a:gd name="T17" fmla="*/ 239 h 41"/>
                  <a:gd name="T18" fmla="*/ 927 w 83"/>
                  <a:gd name="T19" fmla="*/ 356 h 41"/>
                  <a:gd name="T20" fmla="*/ 1025 w 83"/>
                  <a:gd name="T21" fmla="*/ 380 h 41"/>
                  <a:gd name="T22" fmla="*/ 1049 w 83"/>
                  <a:gd name="T23" fmla="*/ 405 h 41"/>
                  <a:gd name="T24" fmla="*/ 1166 w 83"/>
                  <a:gd name="T25" fmla="*/ 307 h 41"/>
                  <a:gd name="T26" fmla="*/ 1522 w 83"/>
                  <a:gd name="T27" fmla="*/ 190 h 41"/>
                  <a:gd name="T28" fmla="*/ 1498 w 83"/>
                  <a:gd name="T29" fmla="*/ 263 h 41"/>
                  <a:gd name="T30" fmla="*/ 1571 w 83"/>
                  <a:gd name="T31" fmla="*/ 332 h 41"/>
                  <a:gd name="T32" fmla="*/ 1713 w 83"/>
                  <a:gd name="T33" fmla="*/ 307 h 41"/>
                  <a:gd name="T34" fmla="*/ 1810 w 83"/>
                  <a:gd name="T35" fmla="*/ 429 h 41"/>
                  <a:gd name="T36" fmla="*/ 1952 w 83"/>
                  <a:gd name="T37" fmla="*/ 454 h 41"/>
                  <a:gd name="T38" fmla="*/ 1952 w 83"/>
                  <a:gd name="T39" fmla="*/ 498 h 41"/>
                  <a:gd name="T40" fmla="*/ 1879 w 83"/>
                  <a:gd name="T41" fmla="*/ 498 h 41"/>
                  <a:gd name="T42" fmla="*/ 1786 w 83"/>
                  <a:gd name="T43" fmla="*/ 498 h 41"/>
                  <a:gd name="T44" fmla="*/ 1644 w 83"/>
                  <a:gd name="T45" fmla="*/ 498 h 41"/>
                  <a:gd name="T46" fmla="*/ 1644 w 83"/>
                  <a:gd name="T47" fmla="*/ 571 h 41"/>
                  <a:gd name="T48" fmla="*/ 1478 w 83"/>
                  <a:gd name="T49" fmla="*/ 498 h 41"/>
                  <a:gd name="T50" fmla="*/ 1357 w 83"/>
                  <a:gd name="T51" fmla="*/ 546 h 41"/>
                  <a:gd name="T52" fmla="*/ 1308 w 83"/>
                  <a:gd name="T53" fmla="*/ 595 h 41"/>
                  <a:gd name="T54" fmla="*/ 1191 w 83"/>
                  <a:gd name="T55" fmla="*/ 595 h 41"/>
                  <a:gd name="T56" fmla="*/ 1093 w 83"/>
                  <a:gd name="T57" fmla="*/ 712 h 41"/>
                  <a:gd name="T58" fmla="*/ 1117 w 83"/>
                  <a:gd name="T59" fmla="*/ 668 h 41"/>
                  <a:gd name="T60" fmla="*/ 1049 w 83"/>
                  <a:gd name="T61" fmla="*/ 668 h 41"/>
                  <a:gd name="T62" fmla="*/ 1000 w 83"/>
                  <a:gd name="T63" fmla="*/ 644 h 41"/>
                  <a:gd name="T64" fmla="*/ 952 w 83"/>
                  <a:gd name="T65" fmla="*/ 761 h 41"/>
                  <a:gd name="T66" fmla="*/ 859 w 83"/>
                  <a:gd name="T67" fmla="*/ 902 h 41"/>
                  <a:gd name="T68" fmla="*/ 810 w 83"/>
                  <a:gd name="T69" fmla="*/ 927 h 41"/>
                  <a:gd name="T70" fmla="*/ 834 w 83"/>
                  <a:gd name="T71" fmla="*/ 859 h 41"/>
                  <a:gd name="T72" fmla="*/ 761 w 83"/>
                  <a:gd name="T73" fmla="*/ 859 h 41"/>
                  <a:gd name="T74" fmla="*/ 712 w 83"/>
                  <a:gd name="T75" fmla="*/ 688 h 41"/>
                  <a:gd name="T76" fmla="*/ 693 w 83"/>
                  <a:gd name="T77" fmla="*/ 668 h 41"/>
                  <a:gd name="T78" fmla="*/ 547 w 83"/>
                  <a:gd name="T79" fmla="*/ 620 h 41"/>
                  <a:gd name="T80" fmla="*/ 522 w 83"/>
                  <a:gd name="T81" fmla="*/ 620 h 41"/>
                  <a:gd name="T82" fmla="*/ 381 w 83"/>
                  <a:gd name="T83" fmla="*/ 571 h 41"/>
                  <a:gd name="T84" fmla="*/ 98 w 83"/>
                  <a:gd name="T85" fmla="*/ 454 h 41"/>
                  <a:gd name="T86" fmla="*/ 0 w 83"/>
                  <a:gd name="T87" fmla="*/ 405 h 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3"/>
                  <a:gd name="T133" fmla="*/ 0 h 41"/>
                  <a:gd name="T134" fmla="*/ 83 w 83"/>
                  <a:gd name="T135" fmla="*/ 41 h 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3" h="41">
                    <a:moveTo>
                      <a:pt x="0" y="17"/>
                    </a:moveTo>
                    <a:lnTo>
                      <a:pt x="3" y="17"/>
                    </a:lnTo>
                    <a:lnTo>
                      <a:pt x="4" y="16"/>
                    </a:lnTo>
                    <a:lnTo>
                      <a:pt x="7" y="14"/>
                    </a:lnTo>
                    <a:lnTo>
                      <a:pt x="7" y="13"/>
                    </a:lnTo>
                    <a:lnTo>
                      <a:pt x="8" y="13"/>
                    </a:lnTo>
                    <a:lnTo>
                      <a:pt x="13" y="11"/>
                    </a:lnTo>
                    <a:lnTo>
                      <a:pt x="16" y="10"/>
                    </a:lnTo>
                    <a:lnTo>
                      <a:pt x="20" y="6"/>
                    </a:lnTo>
                    <a:lnTo>
                      <a:pt x="21" y="5"/>
                    </a:lnTo>
                    <a:lnTo>
                      <a:pt x="24" y="2"/>
                    </a:lnTo>
                    <a:lnTo>
                      <a:pt x="26" y="1"/>
                    </a:lnTo>
                    <a:lnTo>
                      <a:pt x="30" y="0"/>
                    </a:lnTo>
                    <a:lnTo>
                      <a:pt x="31" y="1"/>
                    </a:lnTo>
                    <a:lnTo>
                      <a:pt x="29" y="2"/>
                    </a:lnTo>
                    <a:lnTo>
                      <a:pt x="28" y="2"/>
                    </a:lnTo>
                    <a:lnTo>
                      <a:pt x="28" y="4"/>
                    </a:lnTo>
                    <a:lnTo>
                      <a:pt x="25" y="7"/>
                    </a:lnTo>
                    <a:lnTo>
                      <a:pt x="24" y="8"/>
                    </a:lnTo>
                    <a:lnTo>
                      <a:pt x="23" y="9"/>
                    </a:lnTo>
                    <a:lnTo>
                      <a:pt x="23" y="11"/>
                    </a:lnTo>
                    <a:lnTo>
                      <a:pt x="23" y="13"/>
                    </a:lnTo>
                    <a:lnTo>
                      <a:pt x="23" y="12"/>
                    </a:lnTo>
                    <a:lnTo>
                      <a:pt x="26" y="10"/>
                    </a:lnTo>
                    <a:lnTo>
                      <a:pt x="27" y="10"/>
                    </a:lnTo>
                    <a:lnTo>
                      <a:pt x="28" y="10"/>
                    </a:lnTo>
                    <a:lnTo>
                      <a:pt x="33" y="12"/>
                    </a:lnTo>
                    <a:lnTo>
                      <a:pt x="36" y="16"/>
                    </a:lnTo>
                    <a:lnTo>
                      <a:pt x="39" y="15"/>
                    </a:lnTo>
                    <a:lnTo>
                      <a:pt x="41" y="16"/>
                    </a:lnTo>
                    <a:lnTo>
                      <a:pt x="42" y="16"/>
                    </a:lnTo>
                    <a:lnTo>
                      <a:pt x="43" y="16"/>
                    </a:lnTo>
                    <a:lnTo>
                      <a:pt x="44" y="17"/>
                    </a:lnTo>
                    <a:lnTo>
                      <a:pt x="45" y="17"/>
                    </a:lnTo>
                    <a:lnTo>
                      <a:pt x="46" y="15"/>
                    </a:lnTo>
                    <a:lnTo>
                      <a:pt x="49" y="13"/>
                    </a:lnTo>
                    <a:lnTo>
                      <a:pt x="59" y="10"/>
                    </a:lnTo>
                    <a:lnTo>
                      <a:pt x="62" y="9"/>
                    </a:lnTo>
                    <a:lnTo>
                      <a:pt x="64" y="8"/>
                    </a:lnTo>
                    <a:lnTo>
                      <a:pt x="64" y="9"/>
                    </a:lnTo>
                    <a:lnTo>
                      <a:pt x="63" y="10"/>
                    </a:lnTo>
                    <a:lnTo>
                      <a:pt x="63" y="11"/>
                    </a:lnTo>
                    <a:lnTo>
                      <a:pt x="65" y="14"/>
                    </a:lnTo>
                    <a:lnTo>
                      <a:pt x="66" y="14"/>
                    </a:lnTo>
                    <a:lnTo>
                      <a:pt x="68" y="14"/>
                    </a:lnTo>
                    <a:lnTo>
                      <a:pt x="69" y="14"/>
                    </a:lnTo>
                    <a:lnTo>
                      <a:pt x="72" y="13"/>
                    </a:lnTo>
                    <a:lnTo>
                      <a:pt x="73" y="14"/>
                    </a:lnTo>
                    <a:lnTo>
                      <a:pt x="75" y="17"/>
                    </a:lnTo>
                    <a:lnTo>
                      <a:pt x="76" y="18"/>
                    </a:lnTo>
                    <a:lnTo>
                      <a:pt x="79" y="19"/>
                    </a:lnTo>
                    <a:lnTo>
                      <a:pt x="81" y="18"/>
                    </a:lnTo>
                    <a:lnTo>
                      <a:pt x="82" y="19"/>
                    </a:lnTo>
                    <a:lnTo>
                      <a:pt x="83" y="19"/>
                    </a:lnTo>
                    <a:lnTo>
                      <a:pt x="83" y="20"/>
                    </a:lnTo>
                    <a:lnTo>
                      <a:pt x="82" y="21"/>
                    </a:lnTo>
                    <a:lnTo>
                      <a:pt x="80" y="21"/>
                    </a:lnTo>
                    <a:lnTo>
                      <a:pt x="79" y="21"/>
                    </a:lnTo>
                    <a:lnTo>
                      <a:pt x="78" y="21"/>
                    </a:lnTo>
                    <a:lnTo>
                      <a:pt x="76" y="21"/>
                    </a:lnTo>
                    <a:lnTo>
                      <a:pt x="75" y="21"/>
                    </a:lnTo>
                    <a:lnTo>
                      <a:pt x="74" y="21"/>
                    </a:lnTo>
                    <a:lnTo>
                      <a:pt x="71" y="22"/>
                    </a:lnTo>
                    <a:lnTo>
                      <a:pt x="69" y="21"/>
                    </a:lnTo>
                    <a:lnTo>
                      <a:pt x="69" y="22"/>
                    </a:lnTo>
                    <a:lnTo>
                      <a:pt x="69" y="23"/>
                    </a:lnTo>
                    <a:lnTo>
                      <a:pt x="69" y="24"/>
                    </a:lnTo>
                    <a:lnTo>
                      <a:pt x="68" y="23"/>
                    </a:lnTo>
                    <a:lnTo>
                      <a:pt x="66" y="22"/>
                    </a:lnTo>
                    <a:lnTo>
                      <a:pt x="62" y="21"/>
                    </a:lnTo>
                    <a:lnTo>
                      <a:pt x="61" y="22"/>
                    </a:lnTo>
                    <a:lnTo>
                      <a:pt x="60" y="21"/>
                    </a:lnTo>
                    <a:lnTo>
                      <a:pt x="57" y="23"/>
                    </a:lnTo>
                    <a:lnTo>
                      <a:pt x="56" y="23"/>
                    </a:lnTo>
                    <a:lnTo>
                      <a:pt x="55" y="24"/>
                    </a:lnTo>
                    <a:lnTo>
                      <a:pt x="55" y="25"/>
                    </a:lnTo>
                    <a:lnTo>
                      <a:pt x="54" y="25"/>
                    </a:lnTo>
                    <a:lnTo>
                      <a:pt x="52" y="24"/>
                    </a:lnTo>
                    <a:lnTo>
                      <a:pt x="50" y="25"/>
                    </a:lnTo>
                    <a:lnTo>
                      <a:pt x="50" y="26"/>
                    </a:lnTo>
                    <a:lnTo>
                      <a:pt x="50" y="27"/>
                    </a:lnTo>
                    <a:lnTo>
                      <a:pt x="46" y="30"/>
                    </a:lnTo>
                    <a:lnTo>
                      <a:pt x="45" y="30"/>
                    </a:lnTo>
                    <a:lnTo>
                      <a:pt x="47" y="28"/>
                    </a:lnTo>
                    <a:lnTo>
                      <a:pt x="47" y="27"/>
                    </a:lnTo>
                    <a:lnTo>
                      <a:pt x="45" y="27"/>
                    </a:lnTo>
                    <a:lnTo>
                      <a:pt x="44" y="28"/>
                    </a:lnTo>
                    <a:lnTo>
                      <a:pt x="43" y="29"/>
                    </a:lnTo>
                    <a:lnTo>
                      <a:pt x="42" y="28"/>
                    </a:lnTo>
                    <a:lnTo>
                      <a:pt x="42" y="27"/>
                    </a:lnTo>
                    <a:lnTo>
                      <a:pt x="41" y="27"/>
                    </a:lnTo>
                    <a:lnTo>
                      <a:pt x="41" y="29"/>
                    </a:lnTo>
                    <a:lnTo>
                      <a:pt x="40" y="32"/>
                    </a:lnTo>
                    <a:lnTo>
                      <a:pt x="39" y="34"/>
                    </a:lnTo>
                    <a:lnTo>
                      <a:pt x="38" y="36"/>
                    </a:lnTo>
                    <a:lnTo>
                      <a:pt x="36" y="38"/>
                    </a:lnTo>
                    <a:lnTo>
                      <a:pt x="36" y="40"/>
                    </a:lnTo>
                    <a:lnTo>
                      <a:pt x="36" y="41"/>
                    </a:lnTo>
                    <a:lnTo>
                      <a:pt x="34" y="39"/>
                    </a:lnTo>
                    <a:lnTo>
                      <a:pt x="34" y="38"/>
                    </a:lnTo>
                    <a:lnTo>
                      <a:pt x="34" y="37"/>
                    </a:lnTo>
                    <a:lnTo>
                      <a:pt x="35" y="36"/>
                    </a:lnTo>
                    <a:lnTo>
                      <a:pt x="34" y="36"/>
                    </a:lnTo>
                    <a:lnTo>
                      <a:pt x="32" y="36"/>
                    </a:lnTo>
                    <a:lnTo>
                      <a:pt x="33" y="32"/>
                    </a:lnTo>
                    <a:lnTo>
                      <a:pt x="32" y="30"/>
                    </a:lnTo>
                    <a:lnTo>
                      <a:pt x="30" y="29"/>
                    </a:lnTo>
                    <a:lnTo>
                      <a:pt x="28" y="29"/>
                    </a:lnTo>
                    <a:lnTo>
                      <a:pt x="28" y="28"/>
                    </a:lnTo>
                    <a:lnTo>
                      <a:pt x="29" y="28"/>
                    </a:lnTo>
                    <a:lnTo>
                      <a:pt x="28" y="27"/>
                    </a:lnTo>
                    <a:lnTo>
                      <a:pt x="26" y="26"/>
                    </a:lnTo>
                    <a:lnTo>
                      <a:pt x="23" y="26"/>
                    </a:lnTo>
                    <a:lnTo>
                      <a:pt x="22" y="26"/>
                    </a:lnTo>
                    <a:lnTo>
                      <a:pt x="20" y="26"/>
                    </a:lnTo>
                    <a:lnTo>
                      <a:pt x="18" y="24"/>
                    </a:lnTo>
                    <a:lnTo>
                      <a:pt x="16" y="24"/>
                    </a:lnTo>
                    <a:lnTo>
                      <a:pt x="5" y="22"/>
                    </a:lnTo>
                    <a:lnTo>
                      <a:pt x="4" y="21"/>
                    </a:lnTo>
                    <a:lnTo>
                      <a:pt x="4" y="19"/>
                    </a:lnTo>
                    <a:lnTo>
                      <a:pt x="3" y="19"/>
                    </a:lnTo>
                    <a:lnTo>
                      <a:pt x="1" y="18"/>
                    </a:lnTo>
                    <a:lnTo>
                      <a:pt x="0" y="17"/>
                    </a:lnTo>
                    <a:close/>
                  </a:path>
                </a:pathLst>
              </a:custGeom>
              <a:pattFill prst="pct20">
                <a:fgClr>
                  <a:schemeClr val="tx2"/>
                </a:fgClr>
                <a:bgClr>
                  <a:srgbClr val="AA1202"/>
                </a:bgClr>
              </a:pattFill>
              <a:ln w="9525">
                <a:solidFill>
                  <a:schemeClr val="tx1"/>
                </a:solidFill>
                <a:miter lim="800000"/>
                <a:headEnd/>
                <a:tailEnd/>
              </a:ln>
            </p:spPr>
            <p:txBody>
              <a:bodyPr wrap="none" anchor="ctr"/>
              <a:lstStyle/>
              <a:p>
                <a:endParaRPr lang="en-US"/>
              </a:p>
            </p:txBody>
          </p:sp>
        </p:grpSp>
        <p:sp>
          <p:nvSpPr>
            <p:cNvPr id="32902" name="Freeform 58"/>
            <p:cNvSpPr>
              <a:spLocks/>
            </p:cNvSpPr>
            <p:nvPr/>
          </p:nvSpPr>
          <p:spPr bwMode="auto">
            <a:xfrm>
              <a:off x="6159500" y="2917825"/>
              <a:ext cx="327025" cy="557213"/>
            </a:xfrm>
            <a:custGeom>
              <a:avLst/>
              <a:gdLst>
                <a:gd name="T0" fmla="*/ 66843900 w 40"/>
                <a:gd name="T1" fmla="*/ 299463286 h 72"/>
                <a:gd name="T2" fmla="*/ 267367426 w 40"/>
                <a:gd name="T3" fmla="*/ 2147483647 h 72"/>
                <a:gd name="T4" fmla="*/ 267367426 w 40"/>
                <a:gd name="T5" fmla="*/ 2147483647 h 72"/>
                <a:gd name="T6" fmla="*/ 267367426 w 40"/>
                <a:gd name="T7" fmla="*/ 2147483647 h 72"/>
                <a:gd name="T8" fmla="*/ 267367426 w 40"/>
                <a:gd name="T9" fmla="*/ 2147483647 h 72"/>
                <a:gd name="T10" fmla="*/ 334203199 w 40"/>
                <a:gd name="T11" fmla="*/ 2147483647 h 72"/>
                <a:gd name="T12" fmla="*/ 401047084 w 40"/>
                <a:gd name="T13" fmla="*/ 2147483647 h 72"/>
                <a:gd name="T14" fmla="*/ 267367426 w 40"/>
                <a:gd name="T15" fmla="*/ 2147483647 h 72"/>
                <a:gd name="T16" fmla="*/ 267367426 w 40"/>
                <a:gd name="T17" fmla="*/ 2147483647 h 72"/>
                <a:gd name="T18" fmla="*/ 133679625 w 40"/>
                <a:gd name="T19" fmla="*/ 2147483647 h 72"/>
                <a:gd name="T20" fmla="*/ 0 w 40"/>
                <a:gd name="T21" fmla="*/ 2147483647 h 72"/>
                <a:gd name="T22" fmla="*/ 0 w 40"/>
                <a:gd name="T23" fmla="*/ 2147483647 h 72"/>
                <a:gd name="T24" fmla="*/ 0 w 40"/>
                <a:gd name="T25" fmla="*/ 2147483647 h 72"/>
                <a:gd name="T26" fmla="*/ 0 w 40"/>
                <a:gd name="T27" fmla="*/ 2147483647 h 72"/>
                <a:gd name="T28" fmla="*/ 0 w 40"/>
                <a:gd name="T29" fmla="*/ 2147483647 h 72"/>
                <a:gd name="T30" fmla="*/ 0 w 40"/>
                <a:gd name="T31" fmla="*/ 2147483647 h 72"/>
                <a:gd name="T32" fmla="*/ 66843900 w 40"/>
                <a:gd name="T33" fmla="*/ 2147483647 h 72"/>
                <a:gd name="T34" fmla="*/ 133679625 w 40"/>
                <a:gd name="T35" fmla="*/ 2147483647 h 72"/>
                <a:gd name="T36" fmla="*/ 133679625 w 40"/>
                <a:gd name="T37" fmla="*/ 2147483647 h 72"/>
                <a:gd name="T38" fmla="*/ 133679625 w 40"/>
                <a:gd name="T39" fmla="*/ 2147483647 h 72"/>
                <a:gd name="T40" fmla="*/ 334203199 w 40"/>
                <a:gd name="T41" fmla="*/ 2147483647 h 72"/>
                <a:gd name="T42" fmla="*/ 534726677 w 40"/>
                <a:gd name="T43" fmla="*/ 2147483647 h 72"/>
                <a:gd name="T44" fmla="*/ 802085991 w 40"/>
                <a:gd name="T45" fmla="*/ 2147483647 h 72"/>
                <a:gd name="T46" fmla="*/ 802085991 w 40"/>
                <a:gd name="T47" fmla="*/ 2147483647 h 72"/>
                <a:gd name="T48" fmla="*/ 868929876 w 40"/>
                <a:gd name="T49" fmla="*/ 2147483647 h 72"/>
                <a:gd name="T50" fmla="*/ 935773760 w 40"/>
                <a:gd name="T51" fmla="*/ 2147483647 h 72"/>
                <a:gd name="T52" fmla="*/ 1069453354 w 40"/>
                <a:gd name="T53" fmla="*/ 2147483647 h 72"/>
                <a:gd name="T54" fmla="*/ 1136297494 w 40"/>
                <a:gd name="T55" fmla="*/ 2147483647 h 72"/>
                <a:gd name="T56" fmla="*/ 1203133203 w 40"/>
                <a:gd name="T57" fmla="*/ 2147483647 h 72"/>
                <a:gd name="T58" fmla="*/ 1269977087 w 40"/>
                <a:gd name="T59" fmla="*/ 2147483647 h 72"/>
                <a:gd name="T60" fmla="*/ 1336820972 w 40"/>
                <a:gd name="T61" fmla="*/ 2147483647 h 72"/>
                <a:gd name="T62" fmla="*/ 1403656681 w 40"/>
                <a:gd name="T63" fmla="*/ 2147483647 h 72"/>
                <a:gd name="T64" fmla="*/ 1470500565 w 40"/>
                <a:gd name="T65" fmla="*/ 2147483647 h 72"/>
                <a:gd name="T66" fmla="*/ 1604180158 w 40"/>
                <a:gd name="T67" fmla="*/ 2147483647 h 72"/>
                <a:gd name="T68" fmla="*/ 1804703636 w 40"/>
                <a:gd name="T69" fmla="*/ 2147483647 h 72"/>
                <a:gd name="T70" fmla="*/ 1871539345 w 40"/>
                <a:gd name="T71" fmla="*/ 2147483647 h 72"/>
                <a:gd name="T72" fmla="*/ 2147483647 w 40"/>
                <a:gd name="T73" fmla="*/ 2147483647 h 72"/>
                <a:gd name="T74" fmla="*/ 2147483647 w 40"/>
                <a:gd name="T75" fmla="*/ 2147483647 h 72"/>
                <a:gd name="T76" fmla="*/ 2147483647 w 40"/>
                <a:gd name="T77" fmla="*/ 2147483647 h 72"/>
                <a:gd name="T78" fmla="*/ 2147483647 w 40"/>
                <a:gd name="T79" fmla="*/ 2147483647 h 72"/>
                <a:gd name="T80" fmla="*/ 2147483647 w 40"/>
                <a:gd name="T81" fmla="*/ 2147483647 h 72"/>
                <a:gd name="T82" fmla="*/ 2147483647 w 40"/>
                <a:gd name="T83" fmla="*/ 2147483647 h 72"/>
                <a:gd name="T84" fmla="*/ 2147483647 w 40"/>
                <a:gd name="T85" fmla="*/ 2147483647 h 72"/>
                <a:gd name="T86" fmla="*/ 2147483647 w 40"/>
                <a:gd name="T87" fmla="*/ 2147483647 h 72"/>
                <a:gd name="T88" fmla="*/ 2147483647 w 40"/>
                <a:gd name="T89" fmla="*/ 2147483647 h 72"/>
                <a:gd name="T90" fmla="*/ 2147483647 w 40"/>
                <a:gd name="T91" fmla="*/ 2147483647 h 72"/>
                <a:gd name="T92" fmla="*/ 2147483647 w 40"/>
                <a:gd name="T93" fmla="*/ 59892648 h 72"/>
                <a:gd name="T94" fmla="*/ 2147483647 w 40"/>
                <a:gd name="T95" fmla="*/ 0 h 72"/>
                <a:gd name="T96" fmla="*/ 601570689 w 40"/>
                <a:gd name="T97" fmla="*/ 179677960 h 72"/>
                <a:gd name="T98" fmla="*/ 534726677 w 40"/>
                <a:gd name="T99" fmla="*/ 239570593 h 72"/>
                <a:gd name="T100" fmla="*/ 401047084 w 40"/>
                <a:gd name="T101" fmla="*/ 299463286 h 72"/>
                <a:gd name="T102" fmla="*/ 334203199 w 40"/>
                <a:gd name="T103" fmla="*/ 359355919 h 72"/>
                <a:gd name="T104" fmla="*/ 200523542 w 40"/>
                <a:gd name="T105" fmla="*/ 359355919 h 72"/>
                <a:gd name="T106" fmla="*/ 66843900 w 40"/>
                <a:gd name="T107" fmla="*/ 299463286 h 72"/>
                <a:gd name="T108" fmla="*/ 66843900 w 40"/>
                <a:gd name="T109" fmla="*/ 29946328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
                <a:gd name="T166" fmla="*/ 0 h 72"/>
                <a:gd name="T167" fmla="*/ 40 w 40"/>
                <a:gd name="T168" fmla="*/ 72 h 7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 h="72">
                  <a:moveTo>
                    <a:pt x="1" y="5"/>
                  </a:moveTo>
                  <a:lnTo>
                    <a:pt x="4" y="45"/>
                  </a:lnTo>
                  <a:lnTo>
                    <a:pt x="4" y="46"/>
                  </a:lnTo>
                  <a:lnTo>
                    <a:pt x="4" y="47"/>
                  </a:lnTo>
                  <a:lnTo>
                    <a:pt x="4" y="49"/>
                  </a:lnTo>
                  <a:lnTo>
                    <a:pt x="5" y="52"/>
                  </a:lnTo>
                  <a:lnTo>
                    <a:pt x="6" y="56"/>
                  </a:lnTo>
                  <a:lnTo>
                    <a:pt x="4" y="59"/>
                  </a:lnTo>
                  <a:lnTo>
                    <a:pt x="4" y="60"/>
                  </a:lnTo>
                  <a:lnTo>
                    <a:pt x="2" y="63"/>
                  </a:lnTo>
                  <a:lnTo>
                    <a:pt x="0" y="65"/>
                  </a:lnTo>
                  <a:lnTo>
                    <a:pt x="0" y="68"/>
                  </a:lnTo>
                  <a:lnTo>
                    <a:pt x="0" y="71"/>
                  </a:lnTo>
                  <a:lnTo>
                    <a:pt x="0" y="72"/>
                  </a:lnTo>
                  <a:lnTo>
                    <a:pt x="1" y="72"/>
                  </a:lnTo>
                  <a:lnTo>
                    <a:pt x="2" y="72"/>
                  </a:lnTo>
                  <a:lnTo>
                    <a:pt x="2" y="71"/>
                  </a:lnTo>
                  <a:lnTo>
                    <a:pt x="2" y="70"/>
                  </a:lnTo>
                  <a:lnTo>
                    <a:pt x="5" y="70"/>
                  </a:lnTo>
                  <a:lnTo>
                    <a:pt x="8" y="69"/>
                  </a:lnTo>
                  <a:lnTo>
                    <a:pt x="12" y="71"/>
                  </a:lnTo>
                  <a:lnTo>
                    <a:pt x="13" y="71"/>
                  </a:lnTo>
                  <a:lnTo>
                    <a:pt x="14" y="68"/>
                  </a:lnTo>
                  <a:lnTo>
                    <a:pt x="16" y="68"/>
                  </a:lnTo>
                  <a:lnTo>
                    <a:pt x="17" y="69"/>
                  </a:lnTo>
                  <a:lnTo>
                    <a:pt x="18" y="70"/>
                  </a:lnTo>
                  <a:lnTo>
                    <a:pt x="19" y="69"/>
                  </a:lnTo>
                  <a:lnTo>
                    <a:pt x="20" y="65"/>
                  </a:lnTo>
                  <a:lnTo>
                    <a:pt x="21" y="64"/>
                  </a:lnTo>
                  <a:lnTo>
                    <a:pt x="22" y="64"/>
                  </a:lnTo>
                  <a:lnTo>
                    <a:pt x="24" y="66"/>
                  </a:lnTo>
                  <a:lnTo>
                    <a:pt x="27" y="66"/>
                  </a:lnTo>
                  <a:lnTo>
                    <a:pt x="28" y="63"/>
                  </a:lnTo>
                  <a:lnTo>
                    <a:pt x="33" y="56"/>
                  </a:lnTo>
                  <a:lnTo>
                    <a:pt x="33" y="53"/>
                  </a:lnTo>
                  <a:lnTo>
                    <a:pt x="34" y="53"/>
                  </a:lnTo>
                  <a:lnTo>
                    <a:pt x="37" y="53"/>
                  </a:lnTo>
                  <a:lnTo>
                    <a:pt x="38" y="52"/>
                  </a:lnTo>
                  <a:lnTo>
                    <a:pt x="40" y="51"/>
                  </a:lnTo>
                  <a:lnTo>
                    <a:pt x="40" y="50"/>
                  </a:lnTo>
                  <a:lnTo>
                    <a:pt x="40" y="47"/>
                  </a:lnTo>
                  <a:lnTo>
                    <a:pt x="40" y="45"/>
                  </a:lnTo>
                  <a:lnTo>
                    <a:pt x="35" y="1"/>
                  </a:lnTo>
                  <a:lnTo>
                    <a:pt x="35" y="0"/>
                  </a:lnTo>
                  <a:lnTo>
                    <a:pt x="9" y="3"/>
                  </a:lnTo>
                  <a:lnTo>
                    <a:pt x="8" y="4"/>
                  </a:lnTo>
                  <a:lnTo>
                    <a:pt x="6" y="5"/>
                  </a:lnTo>
                  <a:lnTo>
                    <a:pt x="5" y="6"/>
                  </a:lnTo>
                  <a:lnTo>
                    <a:pt x="3" y="6"/>
                  </a:lnTo>
                  <a:lnTo>
                    <a:pt x="1" y="5"/>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903" name="Freeform 59" descr="75%"/>
            <p:cNvSpPr>
              <a:spLocks/>
            </p:cNvSpPr>
            <p:nvPr/>
          </p:nvSpPr>
          <p:spPr bwMode="auto">
            <a:xfrm>
              <a:off x="6721475" y="3730625"/>
              <a:ext cx="560388" cy="409575"/>
            </a:xfrm>
            <a:custGeom>
              <a:avLst/>
              <a:gdLst>
                <a:gd name="T0" fmla="*/ 2147483647 w 69"/>
                <a:gd name="T1" fmla="*/ 2147483647 h 53"/>
                <a:gd name="T2" fmla="*/ 2147483647 w 69"/>
                <a:gd name="T3" fmla="*/ 2147483647 h 53"/>
                <a:gd name="T4" fmla="*/ 2147483647 w 69"/>
                <a:gd name="T5" fmla="*/ 2147483647 h 53"/>
                <a:gd name="T6" fmla="*/ 2147483647 w 69"/>
                <a:gd name="T7" fmla="*/ 2147483647 h 53"/>
                <a:gd name="T8" fmla="*/ 2044749835 w 69"/>
                <a:gd name="T9" fmla="*/ 2147483647 h 53"/>
                <a:gd name="T10" fmla="*/ 1912831309 w 69"/>
                <a:gd name="T11" fmla="*/ 2147483647 h 53"/>
                <a:gd name="T12" fmla="*/ 1648994258 w 69"/>
                <a:gd name="T13" fmla="*/ 2030456852 h 53"/>
                <a:gd name="T14" fmla="*/ 1517075733 w 69"/>
                <a:gd name="T15" fmla="*/ 1911022788 h 53"/>
                <a:gd name="T16" fmla="*/ 1451112409 w 69"/>
                <a:gd name="T17" fmla="*/ 1791581479 h 53"/>
                <a:gd name="T18" fmla="*/ 989393256 w 69"/>
                <a:gd name="T19" fmla="*/ 1492985934 h 53"/>
                <a:gd name="T20" fmla="*/ 857474730 w 69"/>
                <a:gd name="T21" fmla="*/ 1373544625 h 53"/>
                <a:gd name="T22" fmla="*/ 659601003 w 69"/>
                <a:gd name="T23" fmla="*/ 1134669735 h 53"/>
                <a:gd name="T24" fmla="*/ 527682350 w 69"/>
                <a:gd name="T25" fmla="*/ 955507530 h 53"/>
                <a:gd name="T26" fmla="*/ 65963339 w 69"/>
                <a:gd name="T27" fmla="*/ 836073949 h 53"/>
                <a:gd name="T28" fmla="*/ 65963339 w 69"/>
                <a:gd name="T29" fmla="*/ 597191331 h 53"/>
                <a:gd name="T30" fmla="*/ 197881912 w 69"/>
                <a:gd name="T31" fmla="*/ 477757629 h 53"/>
                <a:gd name="T32" fmla="*/ 197881912 w 69"/>
                <a:gd name="T33" fmla="*/ 418036974 h 53"/>
                <a:gd name="T34" fmla="*/ 527682350 w 69"/>
                <a:gd name="T35" fmla="*/ 298595665 h 53"/>
                <a:gd name="T36" fmla="*/ 791519528 w 69"/>
                <a:gd name="T37" fmla="*/ 179154296 h 53"/>
                <a:gd name="T38" fmla="*/ 857474730 w 69"/>
                <a:gd name="T39" fmla="*/ 119441339 h 53"/>
                <a:gd name="T40" fmla="*/ 2044749835 w 69"/>
                <a:gd name="T41" fmla="*/ 59720670 h 53"/>
                <a:gd name="T42" fmla="*/ 2044749835 w 69"/>
                <a:gd name="T43" fmla="*/ 119441339 h 53"/>
                <a:gd name="T44" fmla="*/ 2147483647 w 69"/>
                <a:gd name="T45" fmla="*/ 238874951 h 53"/>
                <a:gd name="T46" fmla="*/ 2147483647 w 69"/>
                <a:gd name="T47" fmla="*/ 238874951 h 53"/>
                <a:gd name="T48" fmla="*/ 2147483647 w 69"/>
                <a:gd name="T49" fmla="*/ 1015228426 h 53"/>
                <a:gd name="T50" fmla="*/ 2147483647 w 69"/>
                <a:gd name="T51" fmla="*/ 1134669735 h 53"/>
                <a:gd name="T52" fmla="*/ 2147483647 w 69"/>
                <a:gd name="T53" fmla="*/ 1433265280 h 53"/>
                <a:gd name="T54" fmla="*/ 2147483647 w 69"/>
                <a:gd name="T55" fmla="*/ 1672140170 h 53"/>
                <a:gd name="T56" fmla="*/ 2147483647 w 69"/>
                <a:gd name="T57" fmla="*/ 1791581479 h 53"/>
                <a:gd name="T58" fmla="*/ 2147483647 w 69"/>
                <a:gd name="T59" fmla="*/ 1851302133 h 53"/>
                <a:gd name="T60" fmla="*/ 2147483647 w 69"/>
                <a:gd name="T61" fmla="*/ 1970735715 h 53"/>
                <a:gd name="T62" fmla="*/ 2147483647 w 69"/>
                <a:gd name="T63" fmla="*/ 2090177507 h 53"/>
                <a:gd name="T64" fmla="*/ 2147483647 w 69"/>
                <a:gd name="T65" fmla="*/ 2147483647 h 53"/>
                <a:gd name="T66" fmla="*/ 2147483647 w 69"/>
                <a:gd name="T67" fmla="*/ 2147483647 h 53"/>
                <a:gd name="T68" fmla="*/ 2147483647 w 69"/>
                <a:gd name="T69" fmla="*/ 2147483647 h 53"/>
                <a:gd name="T70" fmla="*/ 2147483647 w 69"/>
                <a:gd name="T71" fmla="*/ 2147483647 h 53"/>
                <a:gd name="T72" fmla="*/ 2147483647 w 69"/>
                <a:gd name="T73" fmla="*/ 2147483647 h 53"/>
                <a:gd name="T74" fmla="*/ 2147483647 w 69"/>
                <a:gd name="T75" fmla="*/ 2147483647 h 53"/>
                <a:gd name="T76" fmla="*/ 2147483647 w 69"/>
                <a:gd name="T77" fmla="*/ 2147483647 h 53"/>
                <a:gd name="T78" fmla="*/ 2147483647 w 69"/>
                <a:gd name="T79" fmla="*/ 2147483647 h 53"/>
                <a:gd name="T80" fmla="*/ 2147483647 w 69"/>
                <a:gd name="T81" fmla="*/ 2147483647 h 53"/>
                <a:gd name="T82" fmla="*/ 2147483647 w 69"/>
                <a:gd name="T83" fmla="*/ 2147483647 h 53"/>
                <a:gd name="T84" fmla="*/ 2147483647 w 69"/>
                <a:gd name="T85" fmla="*/ 2147483647 h 53"/>
                <a:gd name="T86" fmla="*/ 2147483647 w 69"/>
                <a:gd name="T87" fmla="*/ 2147483647 h 5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9"/>
                <a:gd name="T133" fmla="*/ 0 h 53"/>
                <a:gd name="T134" fmla="*/ 69 w 69"/>
                <a:gd name="T135" fmla="*/ 53 h 5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9" h="53">
                  <a:moveTo>
                    <a:pt x="41" y="52"/>
                  </a:moveTo>
                  <a:lnTo>
                    <a:pt x="41" y="53"/>
                  </a:lnTo>
                  <a:lnTo>
                    <a:pt x="39" y="52"/>
                  </a:lnTo>
                  <a:lnTo>
                    <a:pt x="38" y="52"/>
                  </a:lnTo>
                  <a:lnTo>
                    <a:pt x="38" y="51"/>
                  </a:lnTo>
                  <a:lnTo>
                    <a:pt x="37" y="48"/>
                  </a:lnTo>
                  <a:lnTo>
                    <a:pt x="35" y="45"/>
                  </a:lnTo>
                  <a:lnTo>
                    <a:pt x="33" y="44"/>
                  </a:lnTo>
                  <a:lnTo>
                    <a:pt x="32" y="41"/>
                  </a:lnTo>
                  <a:lnTo>
                    <a:pt x="31" y="39"/>
                  </a:lnTo>
                  <a:lnTo>
                    <a:pt x="30" y="37"/>
                  </a:lnTo>
                  <a:lnTo>
                    <a:pt x="29" y="37"/>
                  </a:lnTo>
                  <a:lnTo>
                    <a:pt x="26" y="36"/>
                  </a:lnTo>
                  <a:lnTo>
                    <a:pt x="25" y="34"/>
                  </a:lnTo>
                  <a:lnTo>
                    <a:pt x="23" y="33"/>
                  </a:lnTo>
                  <a:lnTo>
                    <a:pt x="23" y="32"/>
                  </a:lnTo>
                  <a:lnTo>
                    <a:pt x="22" y="30"/>
                  </a:lnTo>
                  <a:lnTo>
                    <a:pt x="19" y="29"/>
                  </a:lnTo>
                  <a:lnTo>
                    <a:pt x="15" y="25"/>
                  </a:lnTo>
                  <a:lnTo>
                    <a:pt x="13" y="24"/>
                  </a:lnTo>
                  <a:lnTo>
                    <a:pt x="13" y="23"/>
                  </a:lnTo>
                  <a:lnTo>
                    <a:pt x="11" y="21"/>
                  </a:lnTo>
                  <a:lnTo>
                    <a:pt x="10" y="19"/>
                  </a:lnTo>
                  <a:lnTo>
                    <a:pt x="8" y="17"/>
                  </a:lnTo>
                  <a:lnTo>
                    <a:pt x="8" y="16"/>
                  </a:lnTo>
                  <a:lnTo>
                    <a:pt x="5" y="16"/>
                  </a:lnTo>
                  <a:lnTo>
                    <a:pt x="1" y="14"/>
                  </a:lnTo>
                  <a:lnTo>
                    <a:pt x="0" y="13"/>
                  </a:lnTo>
                  <a:lnTo>
                    <a:pt x="1" y="10"/>
                  </a:lnTo>
                  <a:lnTo>
                    <a:pt x="2" y="9"/>
                  </a:lnTo>
                  <a:lnTo>
                    <a:pt x="3" y="8"/>
                  </a:lnTo>
                  <a:lnTo>
                    <a:pt x="3" y="7"/>
                  </a:lnTo>
                  <a:lnTo>
                    <a:pt x="7" y="5"/>
                  </a:lnTo>
                  <a:lnTo>
                    <a:pt x="8" y="5"/>
                  </a:lnTo>
                  <a:lnTo>
                    <a:pt x="12" y="3"/>
                  </a:lnTo>
                  <a:lnTo>
                    <a:pt x="12" y="2"/>
                  </a:lnTo>
                  <a:lnTo>
                    <a:pt x="13" y="2"/>
                  </a:lnTo>
                  <a:lnTo>
                    <a:pt x="31" y="0"/>
                  </a:lnTo>
                  <a:lnTo>
                    <a:pt x="31" y="1"/>
                  </a:lnTo>
                  <a:lnTo>
                    <a:pt x="31" y="2"/>
                  </a:lnTo>
                  <a:lnTo>
                    <a:pt x="32" y="1"/>
                  </a:lnTo>
                  <a:lnTo>
                    <a:pt x="35" y="4"/>
                  </a:lnTo>
                  <a:lnTo>
                    <a:pt x="36" y="6"/>
                  </a:lnTo>
                  <a:lnTo>
                    <a:pt x="51" y="4"/>
                  </a:lnTo>
                  <a:lnTo>
                    <a:pt x="69" y="16"/>
                  </a:lnTo>
                  <a:lnTo>
                    <a:pt x="68" y="17"/>
                  </a:lnTo>
                  <a:lnTo>
                    <a:pt x="67" y="18"/>
                  </a:lnTo>
                  <a:lnTo>
                    <a:pt x="66" y="19"/>
                  </a:lnTo>
                  <a:lnTo>
                    <a:pt x="63" y="23"/>
                  </a:lnTo>
                  <a:lnTo>
                    <a:pt x="63" y="24"/>
                  </a:lnTo>
                  <a:lnTo>
                    <a:pt x="62" y="26"/>
                  </a:lnTo>
                  <a:lnTo>
                    <a:pt x="62" y="28"/>
                  </a:lnTo>
                  <a:lnTo>
                    <a:pt x="62" y="29"/>
                  </a:lnTo>
                  <a:lnTo>
                    <a:pt x="62" y="30"/>
                  </a:lnTo>
                  <a:lnTo>
                    <a:pt x="61" y="31"/>
                  </a:lnTo>
                  <a:lnTo>
                    <a:pt x="60" y="31"/>
                  </a:lnTo>
                  <a:lnTo>
                    <a:pt x="59" y="32"/>
                  </a:lnTo>
                  <a:lnTo>
                    <a:pt x="59" y="33"/>
                  </a:lnTo>
                  <a:lnTo>
                    <a:pt x="58" y="34"/>
                  </a:lnTo>
                  <a:lnTo>
                    <a:pt x="57" y="35"/>
                  </a:lnTo>
                  <a:lnTo>
                    <a:pt x="55" y="37"/>
                  </a:lnTo>
                  <a:lnTo>
                    <a:pt x="53" y="39"/>
                  </a:lnTo>
                  <a:lnTo>
                    <a:pt x="52" y="40"/>
                  </a:lnTo>
                  <a:lnTo>
                    <a:pt x="50" y="41"/>
                  </a:lnTo>
                  <a:lnTo>
                    <a:pt x="50" y="42"/>
                  </a:lnTo>
                  <a:lnTo>
                    <a:pt x="49" y="43"/>
                  </a:lnTo>
                  <a:lnTo>
                    <a:pt x="47" y="44"/>
                  </a:lnTo>
                  <a:lnTo>
                    <a:pt x="46" y="44"/>
                  </a:lnTo>
                  <a:lnTo>
                    <a:pt x="46" y="45"/>
                  </a:lnTo>
                  <a:lnTo>
                    <a:pt x="45" y="47"/>
                  </a:lnTo>
                  <a:lnTo>
                    <a:pt x="44" y="48"/>
                  </a:lnTo>
                  <a:lnTo>
                    <a:pt x="43" y="48"/>
                  </a:lnTo>
                  <a:lnTo>
                    <a:pt x="43" y="49"/>
                  </a:lnTo>
                  <a:lnTo>
                    <a:pt x="44" y="49"/>
                  </a:lnTo>
                  <a:lnTo>
                    <a:pt x="44" y="50"/>
                  </a:lnTo>
                  <a:lnTo>
                    <a:pt x="43" y="50"/>
                  </a:lnTo>
                  <a:lnTo>
                    <a:pt x="42" y="51"/>
                  </a:lnTo>
                  <a:lnTo>
                    <a:pt x="41" y="52"/>
                  </a:lnTo>
                  <a:close/>
                </a:path>
              </a:pathLst>
            </a:custGeom>
            <a:pattFill prst="pct20">
              <a:fgClr>
                <a:schemeClr val="tx2"/>
              </a:fgClr>
              <a:bgClr>
                <a:srgbClr val="AA1202"/>
              </a:bgClr>
            </a:pattFill>
            <a:ln w="9525">
              <a:solidFill>
                <a:schemeClr val="tx1"/>
              </a:solidFill>
              <a:miter lim="800000"/>
              <a:headEnd/>
              <a:tailEnd/>
            </a:ln>
          </p:spPr>
          <p:txBody>
            <a:bodyPr wrap="none" anchor="ctr"/>
            <a:lstStyle/>
            <a:p>
              <a:endParaRPr lang="en-US"/>
            </a:p>
          </p:txBody>
        </p:sp>
        <p:sp>
          <p:nvSpPr>
            <p:cNvPr id="32904" name="Freeform 60"/>
            <p:cNvSpPr>
              <a:spLocks/>
            </p:cNvSpPr>
            <p:nvPr/>
          </p:nvSpPr>
          <p:spPr bwMode="auto">
            <a:xfrm>
              <a:off x="6467475" y="3784600"/>
              <a:ext cx="596900" cy="596900"/>
            </a:xfrm>
            <a:custGeom>
              <a:avLst/>
              <a:gdLst>
                <a:gd name="T0" fmla="*/ 601724264 w 73"/>
                <a:gd name="T1" fmla="*/ 2147483647 h 77"/>
                <a:gd name="T2" fmla="*/ 735446162 w 73"/>
                <a:gd name="T3" fmla="*/ 2147483647 h 77"/>
                <a:gd name="T4" fmla="*/ 869159883 w 73"/>
                <a:gd name="T5" fmla="*/ 2147483647 h 77"/>
                <a:gd name="T6" fmla="*/ 869159883 w 73"/>
                <a:gd name="T7" fmla="*/ 2147483647 h 77"/>
                <a:gd name="T8" fmla="*/ 936020831 w 73"/>
                <a:gd name="T9" fmla="*/ 2147483647 h 77"/>
                <a:gd name="T10" fmla="*/ 869159883 w 73"/>
                <a:gd name="T11" fmla="*/ 2147483647 h 77"/>
                <a:gd name="T12" fmla="*/ 802307111 w 73"/>
                <a:gd name="T13" fmla="*/ 2147483647 h 77"/>
                <a:gd name="T14" fmla="*/ 936020831 w 73"/>
                <a:gd name="T15" fmla="*/ 2147483647 h 77"/>
                <a:gd name="T16" fmla="*/ 1069734552 w 73"/>
                <a:gd name="T17" fmla="*/ 2147483647 h 77"/>
                <a:gd name="T18" fmla="*/ 1136595756 w 73"/>
                <a:gd name="T19" fmla="*/ 2147483647 h 77"/>
                <a:gd name="T20" fmla="*/ 1203456705 w 73"/>
                <a:gd name="T21" fmla="*/ 2147483647 h 77"/>
                <a:gd name="T22" fmla="*/ 2147483647 w 73"/>
                <a:gd name="T23" fmla="*/ 2147483647 h 77"/>
                <a:gd name="T24" fmla="*/ 2147483647 w 73"/>
                <a:gd name="T25" fmla="*/ 2147483647 h 77"/>
                <a:gd name="T26" fmla="*/ 2147483647 w 73"/>
                <a:gd name="T27" fmla="*/ 2147483647 h 77"/>
                <a:gd name="T28" fmla="*/ 2147483647 w 73"/>
                <a:gd name="T29" fmla="*/ 2147483647 h 77"/>
                <a:gd name="T30" fmla="*/ 2147483647 w 73"/>
                <a:gd name="T31" fmla="*/ 2147483647 h 77"/>
                <a:gd name="T32" fmla="*/ 2147483647 w 73"/>
                <a:gd name="T33" fmla="*/ 2147483647 h 77"/>
                <a:gd name="T34" fmla="*/ 2147483647 w 73"/>
                <a:gd name="T35" fmla="*/ 2147483647 h 77"/>
                <a:gd name="T36" fmla="*/ 2147483647 w 73"/>
                <a:gd name="T37" fmla="*/ 2147483647 h 77"/>
                <a:gd name="T38" fmla="*/ 2147483647 w 73"/>
                <a:gd name="T39" fmla="*/ 2147483647 h 77"/>
                <a:gd name="T40" fmla="*/ 2147483647 w 73"/>
                <a:gd name="T41" fmla="*/ 2147483647 h 77"/>
                <a:gd name="T42" fmla="*/ 2147483647 w 73"/>
                <a:gd name="T43" fmla="*/ 2147483647 h 77"/>
                <a:gd name="T44" fmla="*/ 2147483647 w 73"/>
                <a:gd name="T45" fmla="*/ 2147483647 h 77"/>
                <a:gd name="T46" fmla="*/ 2147483647 w 73"/>
                <a:gd name="T47" fmla="*/ 2147483647 h 77"/>
                <a:gd name="T48" fmla="*/ 2147483647 w 73"/>
                <a:gd name="T49" fmla="*/ 2147483647 h 77"/>
                <a:gd name="T50" fmla="*/ 2147483647 w 73"/>
                <a:gd name="T51" fmla="*/ 2147483647 h 77"/>
                <a:gd name="T52" fmla="*/ 2147483647 w 73"/>
                <a:gd name="T53" fmla="*/ 2147483647 h 77"/>
                <a:gd name="T54" fmla="*/ 2147483647 w 73"/>
                <a:gd name="T55" fmla="*/ 1922963460 h 77"/>
                <a:gd name="T56" fmla="*/ 2147483647 w 73"/>
                <a:gd name="T57" fmla="*/ 1802777305 h 77"/>
                <a:gd name="T58" fmla="*/ 2147483647 w 73"/>
                <a:gd name="T59" fmla="*/ 1622505825 h 77"/>
                <a:gd name="T60" fmla="*/ 2147483647 w 73"/>
                <a:gd name="T61" fmla="*/ 1502319670 h 77"/>
                <a:gd name="T62" fmla="*/ 2147483647 w 73"/>
                <a:gd name="T63" fmla="*/ 1382133515 h 77"/>
                <a:gd name="T64" fmla="*/ 2147483647 w 73"/>
                <a:gd name="T65" fmla="*/ 1081668127 h 77"/>
                <a:gd name="T66" fmla="*/ 2147483647 w 73"/>
                <a:gd name="T67" fmla="*/ 961481730 h 77"/>
                <a:gd name="T68" fmla="*/ 2147483647 w 73"/>
                <a:gd name="T69" fmla="*/ 721109420 h 77"/>
                <a:gd name="T70" fmla="*/ 2147483647 w 73"/>
                <a:gd name="T71" fmla="*/ 540837940 h 77"/>
                <a:gd name="T72" fmla="*/ 2139477281 w 73"/>
                <a:gd name="T73" fmla="*/ 420651663 h 77"/>
                <a:gd name="T74" fmla="*/ 2139477281 w 73"/>
                <a:gd name="T75" fmla="*/ 180279293 h 77"/>
                <a:gd name="T76" fmla="*/ 2147483647 w 73"/>
                <a:gd name="T77" fmla="*/ 60093093 h 77"/>
                <a:gd name="T78" fmla="*/ 2147483647 w 73"/>
                <a:gd name="T79" fmla="*/ 0 h 77"/>
                <a:gd name="T80" fmla="*/ 0 w 73"/>
                <a:gd name="T81" fmla="*/ 300465509 h 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
                <a:gd name="T124" fmla="*/ 0 h 77"/>
                <a:gd name="T125" fmla="*/ 73 w 73"/>
                <a:gd name="T126" fmla="*/ 77 h 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 h="77">
                  <a:moveTo>
                    <a:pt x="0" y="5"/>
                  </a:moveTo>
                  <a:lnTo>
                    <a:pt x="9" y="41"/>
                  </a:lnTo>
                  <a:lnTo>
                    <a:pt x="10" y="42"/>
                  </a:lnTo>
                  <a:lnTo>
                    <a:pt x="11" y="44"/>
                  </a:lnTo>
                  <a:lnTo>
                    <a:pt x="12" y="45"/>
                  </a:lnTo>
                  <a:lnTo>
                    <a:pt x="13" y="46"/>
                  </a:lnTo>
                  <a:lnTo>
                    <a:pt x="14" y="47"/>
                  </a:lnTo>
                  <a:lnTo>
                    <a:pt x="13" y="49"/>
                  </a:lnTo>
                  <a:lnTo>
                    <a:pt x="15" y="50"/>
                  </a:lnTo>
                  <a:lnTo>
                    <a:pt x="14" y="50"/>
                  </a:lnTo>
                  <a:lnTo>
                    <a:pt x="13" y="52"/>
                  </a:lnTo>
                  <a:lnTo>
                    <a:pt x="13" y="55"/>
                  </a:lnTo>
                  <a:lnTo>
                    <a:pt x="12" y="57"/>
                  </a:lnTo>
                  <a:lnTo>
                    <a:pt x="12" y="60"/>
                  </a:lnTo>
                  <a:lnTo>
                    <a:pt x="14" y="63"/>
                  </a:lnTo>
                  <a:lnTo>
                    <a:pt x="14" y="68"/>
                  </a:lnTo>
                  <a:lnTo>
                    <a:pt x="16" y="70"/>
                  </a:lnTo>
                  <a:lnTo>
                    <a:pt x="16" y="71"/>
                  </a:lnTo>
                  <a:lnTo>
                    <a:pt x="16" y="72"/>
                  </a:lnTo>
                  <a:lnTo>
                    <a:pt x="17" y="74"/>
                  </a:lnTo>
                  <a:lnTo>
                    <a:pt x="17" y="75"/>
                  </a:lnTo>
                  <a:lnTo>
                    <a:pt x="18" y="76"/>
                  </a:lnTo>
                  <a:lnTo>
                    <a:pt x="57" y="74"/>
                  </a:lnTo>
                  <a:lnTo>
                    <a:pt x="58" y="76"/>
                  </a:lnTo>
                  <a:lnTo>
                    <a:pt x="60" y="77"/>
                  </a:lnTo>
                  <a:lnTo>
                    <a:pt x="60" y="75"/>
                  </a:lnTo>
                  <a:lnTo>
                    <a:pt x="59" y="71"/>
                  </a:lnTo>
                  <a:lnTo>
                    <a:pt x="60" y="70"/>
                  </a:lnTo>
                  <a:lnTo>
                    <a:pt x="60" y="69"/>
                  </a:lnTo>
                  <a:lnTo>
                    <a:pt x="61" y="68"/>
                  </a:lnTo>
                  <a:lnTo>
                    <a:pt x="64" y="69"/>
                  </a:lnTo>
                  <a:lnTo>
                    <a:pt x="66" y="69"/>
                  </a:lnTo>
                  <a:lnTo>
                    <a:pt x="67" y="69"/>
                  </a:lnTo>
                  <a:lnTo>
                    <a:pt x="67" y="66"/>
                  </a:lnTo>
                  <a:lnTo>
                    <a:pt x="67" y="65"/>
                  </a:lnTo>
                  <a:lnTo>
                    <a:pt x="67" y="63"/>
                  </a:lnTo>
                  <a:lnTo>
                    <a:pt x="67" y="62"/>
                  </a:lnTo>
                  <a:lnTo>
                    <a:pt x="69" y="56"/>
                  </a:lnTo>
                  <a:lnTo>
                    <a:pt x="69" y="53"/>
                  </a:lnTo>
                  <a:lnTo>
                    <a:pt x="70" y="51"/>
                  </a:lnTo>
                  <a:lnTo>
                    <a:pt x="71" y="48"/>
                  </a:lnTo>
                  <a:lnTo>
                    <a:pt x="73" y="47"/>
                  </a:lnTo>
                  <a:lnTo>
                    <a:pt x="73" y="46"/>
                  </a:lnTo>
                  <a:lnTo>
                    <a:pt x="72" y="45"/>
                  </a:lnTo>
                  <a:lnTo>
                    <a:pt x="72" y="46"/>
                  </a:lnTo>
                  <a:lnTo>
                    <a:pt x="70" y="45"/>
                  </a:lnTo>
                  <a:lnTo>
                    <a:pt x="69" y="45"/>
                  </a:lnTo>
                  <a:lnTo>
                    <a:pt x="69" y="44"/>
                  </a:lnTo>
                  <a:lnTo>
                    <a:pt x="68" y="41"/>
                  </a:lnTo>
                  <a:lnTo>
                    <a:pt x="66" y="38"/>
                  </a:lnTo>
                  <a:lnTo>
                    <a:pt x="64" y="37"/>
                  </a:lnTo>
                  <a:lnTo>
                    <a:pt x="63" y="34"/>
                  </a:lnTo>
                  <a:lnTo>
                    <a:pt x="62" y="32"/>
                  </a:lnTo>
                  <a:lnTo>
                    <a:pt x="61" y="30"/>
                  </a:lnTo>
                  <a:lnTo>
                    <a:pt x="60" y="30"/>
                  </a:lnTo>
                  <a:lnTo>
                    <a:pt x="57" y="29"/>
                  </a:lnTo>
                  <a:lnTo>
                    <a:pt x="56" y="27"/>
                  </a:lnTo>
                  <a:lnTo>
                    <a:pt x="54" y="26"/>
                  </a:lnTo>
                  <a:lnTo>
                    <a:pt x="54" y="25"/>
                  </a:lnTo>
                  <a:lnTo>
                    <a:pt x="53" y="23"/>
                  </a:lnTo>
                  <a:lnTo>
                    <a:pt x="50" y="22"/>
                  </a:lnTo>
                  <a:lnTo>
                    <a:pt x="46" y="18"/>
                  </a:lnTo>
                  <a:lnTo>
                    <a:pt x="44" y="17"/>
                  </a:lnTo>
                  <a:lnTo>
                    <a:pt x="44" y="16"/>
                  </a:lnTo>
                  <a:lnTo>
                    <a:pt x="42" y="14"/>
                  </a:lnTo>
                  <a:lnTo>
                    <a:pt x="41" y="12"/>
                  </a:lnTo>
                  <a:lnTo>
                    <a:pt x="39" y="10"/>
                  </a:lnTo>
                  <a:lnTo>
                    <a:pt x="39" y="9"/>
                  </a:lnTo>
                  <a:lnTo>
                    <a:pt x="36" y="9"/>
                  </a:lnTo>
                  <a:lnTo>
                    <a:pt x="32" y="7"/>
                  </a:lnTo>
                  <a:lnTo>
                    <a:pt x="31" y="6"/>
                  </a:lnTo>
                  <a:lnTo>
                    <a:pt x="32" y="3"/>
                  </a:lnTo>
                  <a:lnTo>
                    <a:pt x="33" y="2"/>
                  </a:lnTo>
                  <a:lnTo>
                    <a:pt x="34" y="1"/>
                  </a:lnTo>
                  <a:lnTo>
                    <a:pt x="34" y="0"/>
                  </a:lnTo>
                  <a:lnTo>
                    <a:pt x="13" y="3"/>
                  </a:lnTo>
                  <a:lnTo>
                    <a:pt x="0" y="5"/>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905" name="Freeform 61"/>
            <p:cNvSpPr>
              <a:spLocks/>
            </p:cNvSpPr>
            <p:nvPr/>
          </p:nvSpPr>
          <p:spPr bwMode="auto">
            <a:xfrm>
              <a:off x="7029450" y="3041650"/>
              <a:ext cx="506413" cy="223838"/>
            </a:xfrm>
            <a:custGeom>
              <a:avLst/>
              <a:gdLst>
                <a:gd name="T0" fmla="*/ 2147483647 w 62"/>
                <a:gd name="T1" fmla="*/ 119151282 h 29"/>
                <a:gd name="T2" fmla="*/ 133431657 w 62"/>
                <a:gd name="T3" fmla="*/ 1012789980 h 29"/>
                <a:gd name="T4" fmla="*/ 266863313 w 62"/>
                <a:gd name="T5" fmla="*/ 953217973 h 29"/>
                <a:gd name="T6" fmla="*/ 533726626 w 62"/>
                <a:gd name="T7" fmla="*/ 774487236 h 29"/>
                <a:gd name="T8" fmla="*/ 667158379 w 62"/>
                <a:gd name="T9" fmla="*/ 655335984 h 29"/>
                <a:gd name="T10" fmla="*/ 733866023 w 62"/>
                <a:gd name="T11" fmla="*/ 595764218 h 29"/>
                <a:gd name="T12" fmla="*/ 934013460 w 62"/>
                <a:gd name="T13" fmla="*/ 536184733 h 29"/>
                <a:gd name="T14" fmla="*/ 1267592777 w 62"/>
                <a:gd name="T15" fmla="*/ 417033361 h 29"/>
                <a:gd name="T16" fmla="*/ 1401024402 w 62"/>
                <a:gd name="T17" fmla="*/ 476605127 h 29"/>
                <a:gd name="T18" fmla="*/ 1534456027 w 62"/>
                <a:gd name="T19" fmla="*/ 476605127 h 29"/>
                <a:gd name="T20" fmla="*/ 1667887651 w 62"/>
                <a:gd name="T21" fmla="*/ 714915469 h 29"/>
                <a:gd name="T22" fmla="*/ 1801319276 w 62"/>
                <a:gd name="T23" fmla="*/ 714915469 h 29"/>
                <a:gd name="T24" fmla="*/ 1801319276 w 62"/>
                <a:gd name="T25" fmla="*/ 834066721 h 29"/>
                <a:gd name="T26" fmla="*/ 2068182526 w 62"/>
                <a:gd name="T27" fmla="*/ 893638488 h 29"/>
                <a:gd name="T28" fmla="*/ 2147483647 w 62"/>
                <a:gd name="T29" fmla="*/ 1012789980 h 29"/>
                <a:gd name="T30" fmla="*/ 2147483647 w 62"/>
                <a:gd name="T31" fmla="*/ 1131948951 h 29"/>
                <a:gd name="T32" fmla="*/ 2134898338 w 62"/>
                <a:gd name="T33" fmla="*/ 1489402705 h 29"/>
                <a:gd name="T34" fmla="*/ 2147483647 w 62"/>
                <a:gd name="T35" fmla="*/ 1608553957 h 29"/>
                <a:gd name="T36" fmla="*/ 2147483647 w 62"/>
                <a:gd name="T37" fmla="*/ 1668125724 h 29"/>
                <a:gd name="T38" fmla="*/ 2147483647 w 62"/>
                <a:gd name="T39" fmla="*/ 1668125724 h 29"/>
                <a:gd name="T40" fmla="*/ 2147483647 w 62"/>
                <a:gd name="T41" fmla="*/ 1608553957 h 29"/>
                <a:gd name="T42" fmla="*/ 2147483647 w 62"/>
                <a:gd name="T43" fmla="*/ 1727705209 h 29"/>
                <a:gd name="T44" fmla="*/ 2147483647 w 62"/>
                <a:gd name="T45" fmla="*/ 1668125724 h 29"/>
                <a:gd name="T46" fmla="*/ 2147483647 w 62"/>
                <a:gd name="T47" fmla="*/ 1548974472 h 29"/>
                <a:gd name="T48" fmla="*/ 2147483647 w 62"/>
                <a:gd name="T49" fmla="*/ 1489402705 h 29"/>
                <a:gd name="T50" fmla="*/ 2147483647 w 62"/>
                <a:gd name="T51" fmla="*/ 1429823220 h 29"/>
                <a:gd name="T52" fmla="*/ 2147483647 w 62"/>
                <a:gd name="T53" fmla="*/ 1370251454 h 29"/>
                <a:gd name="T54" fmla="*/ 2147483647 w 62"/>
                <a:gd name="T55" fmla="*/ 1131948951 h 29"/>
                <a:gd name="T56" fmla="*/ 2147483647 w 62"/>
                <a:gd name="T57" fmla="*/ 953217973 h 29"/>
                <a:gd name="T58" fmla="*/ 2147483647 w 62"/>
                <a:gd name="T59" fmla="*/ 714915469 h 29"/>
                <a:gd name="T60" fmla="*/ 2147483647 w 62"/>
                <a:gd name="T61" fmla="*/ 595764218 h 29"/>
                <a:gd name="T62" fmla="*/ 2147483647 w 62"/>
                <a:gd name="T63" fmla="*/ 536184733 h 29"/>
                <a:gd name="T64" fmla="*/ 2147483647 w 62"/>
                <a:gd name="T65" fmla="*/ 357453875 h 29"/>
                <a:gd name="T66" fmla="*/ 2147483647 w 62"/>
                <a:gd name="T67" fmla="*/ 238302564 h 29"/>
                <a:gd name="T68" fmla="*/ 2147483647 w 62"/>
                <a:gd name="T69" fmla="*/ 238302564 h 29"/>
                <a:gd name="T70" fmla="*/ 2147483647 w 62"/>
                <a:gd name="T71" fmla="*/ 476605127 h 29"/>
                <a:gd name="T72" fmla="*/ 2147483647 w 62"/>
                <a:gd name="T73" fmla="*/ 595764218 h 29"/>
                <a:gd name="T74" fmla="*/ 2147483647 w 62"/>
                <a:gd name="T75" fmla="*/ 714915469 h 29"/>
                <a:gd name="T76" fmla="*/ 2147483647 w 62"/>
                <a:gd name="T77" fmla="*/ 953217973 h 29"/>
                <a:gd name="T78" fmla="*/ 2147483647 w 62"/>
                <a:gd name="T79" fmla="*/ 1072369466 h 29"/>
                <a:gd name="T80" fmla="*/ 2147483647 w 62"/>
                <a:gd name="T81" fmla="*/ 1131948951 h 29"/>
                <a:gd name="T82" fmla="*/ 2147483647 w 62"/>
                <a:gd name="T83" fmla="*/ 1251100202 h 29"/>
                <a:gd name="T84" fmla="*/ 2147483647 w 62"/>
                <a:gd name="T85" fmla="*/ 1429823220 h 29"/>
                <a:gd name="T86" fmla="*/ 2147483647 w 62"/>
                <a:gd name="T87" fmla="*/ 1489402705 h 29"/>
                <a:gd name="T88" fmla="*/ 2147483647 w 62"/>
                <a:gd name="T89" fmla="*/ 1429823220 h 29"/>
                <a:gd name="T90" fmla="*/ 2147483647 w 62"/>
                <a:gd name="T91" fmla="*/ 1548974472 h 29"/>
                <a:gd name="T92" fmla="*/ 2147483647 w 62"/>
                <a:gd name="T93" fmla="*/ 1668125724 h 29"/>
                <a:gd name="T94" fmla="*/ 2147483647 w 62"/>
                <a:gd name="T95" fmla="*/ 1727705209 h 29"/>
                <a:gd name="T96" fmla="*/ 2147483647 w 62"/>
                <a:gd name="T97" fmla="*/ 1668125724 h 29"/>
                <a:gd name="T98" fmla="*/ 2147483647 w 62"/>
                <a:gd name="T99" fmla="*/ 1548974472 h 29"/>
                <a:gd name="T100" fmla="*/ 2147483647 w 62"/>
                <a:gd name="T101" fmla="*/ 1131948951 h 29"/>
                <a:gd name="T102" fmla="*/ 2147483647 w 62"/>
                <a:gd name="T103" fmla="*/ 1251100202 h 29"/>
                <a:gd name="T104" fmla="*/ 2147483647 w 62"/>
                <a:gd name="T105" fmla="*/ 0 h 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
                <a:gd name="T160" fmla="*/ 0 h 29"/>
                <a:gd name="T161" fmla="*/ 62 w 62"/>
                <a:gd name="T162" fmla="*/ 29 h 2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 h="29">
                  <a:moveTo>
                    <a:pt x="47" y="0"/>
                  </a:moveTo>
                  <a:lnTo>
                    <a:pt x="36" y="2"/>
                  </a:lnTo>
                  <a:lnTo>
                    <a:pt x="0" y="9"/>
                  </a:lnTo>
                  <a:lnTo>
                    <a:pt x="2" y="17"/>
                  </a:lnTo>
                  <a:lnTo>
                    <a:pt x="3" y="16"/>
                  </a:lnTo>
                  <a:lnTo>
                    <a:pt x="4" y="16"/>
                  </a:lnTo>
                  <a:lnTo>
                    <a:pt x="6" y="13"/>
                  </a:lnTo>
                  <a:lnTo>
                    <a:pt x="8" y="13"/>
                  </a:lnTo>
                  <a:lnTo>
                    <a:pt x="9" y="11"/>
                  </a:lnTo>
                  <a:lnTo>
                    <a:pt x="10" y="11"/>
                  </a:lnTo>
                  <a:lnTo>
                    <a:pt x="10" y="9"/>
                  </a:lnTo>
                  <a:lnTo>
                    <a:pt x="11" y="10"/>
                  </a:lnTo>
                  <a:lnTo>
                    <a:pt x="13" y="10"/>
                  </a:lnTo>
                  <a:lnTo>
                    <a:pt x="14" y="9"/>
                  </a:lnTo>
                  <a:lnTo>
                    <a:pt x="15" y="8"/>
                  </a:lnTo>
                  <a:lnTo>
                    <a:pt x="19" y="7"/>
                  </a:lnTo>
                  <a:lnTo>
                    <a:pt x="20" y="7"/>
                  </a:lnTo>
                  <a:lnTo>
                    <a:pt x="21" y="8"/>
                  </a:lnTo>
                  <a:lnTo>
                    <a:pt x="22" y="7"/>
                  </a:lnTo>
                  <a:lnTo>
                    <a:pt x="23" y="8"/>
                  </a:lnTo>
                  <a:lnTo>
                    <a:pt x="23" y="9"/>
                  </a:lnTo>
                  <a:lnTo>
                    <a:pt x="25" y="12"/>
                  </a:lnTo>
                  <a:lnTo>
                    <a:pt x="26" y="12"/>
                  </a:lnTo>
                  <a:lnTo>
                    <a:pt x="27" y="12"/>
                  </a:lnTo>
                  <a:lnTo>
                    <a:pt x="28" y="13"/>
                  </a:lnTo>
                  <a:lnTo>
                    <a:pt x="27" y="14"/>
                  </a:lnTo>
                  <a:lnTo>
                    <a:pt x="29" y="15"/>
                  </a:lnTo>
                  <a:lnTo>
                    <a:pt x="31" y="15"/>
                  </a:lnTo>
                  <a:lnTo>
                    <a:pt x="33" y="17"/>
                  </a:lnTo>
                  <a:lnTo>
                    <a:pt x="34" y="17"/>
                  </a:lnTo>
                  <a:lnTo>
                    <a:pt x="35" y="19"/>
                  </a:lnTo>
                  <a:lnTo>
                    <a:pt x="33" y="23"/>
                  </a:lnTo>
                  <a:lnTo>
                    <a:pt x="32" y="25"/>
                  </a:lnTo>
                  <a:lnTo>
                    <a:pt x="33" y="27"/>
                  </a:lnTo>
                  <a:lnTo>
                    <a:pt x="35" y="27"/>
                  </a:lnTo>
                  <a:lnTo>
                    <a:pt x="36" y="26"/>
                  </a:lnTo>
                  <a:lnTo>
                    <a:pt x="38" y="28"/>
                  </a:lnTo>
                  <a:lnTo>
                    <a:pt x="39" y="28"/>
                  </a:lnTo>
                  <a:lnTo>
                    <a:pt x="40" y="27"/>
                  </a:lnTo>
                  <a:lnTo>
                    <a:pt x="42" y="27"/>
                  </a:lnTo>
                  <a:lnTo>
                    <a:pt x="45" y="28"/>
                  </a:lnTo>
                  <a:lnTo>
                    <a:pt x="46" y="29"/>
                  </a:lnTo>
                  <a:lnTo>
                    <a:pt x="47" y="29"/>
                  </a:lnTo>
                  <a:lnTo>
                    <a:pt x="47" y="28"/>
                  </a:lnTo>
                  <a:lnTo>
                    <a:pt x="46" y="28"/>
                  </a:lnTo>
                  <a:lnTo>
                    <a:pt x="45" y="26"/>
                  </a:lnTo>
                  <a:lnTo>
                    <a:pt x="44" y="25"/>
                  </a:lnTo>
                  <a:lnTo>
                    <a:pt x="44" y="24"/>
                  </a:lnTo>
                  <a:lnTo>
                    <a:pt x="45" y="24"/>
                  </a:lnTo>
                  <a:lnTo>
                    <a:pt x="44" y="23"/>
                  </a:lnTo>
                  <a:lnTo>
                    <a:pt x="43" y="21"/>
                  </a:lnTo>
                  <a:lnTo>
                    <a:pt x="41" y="19"/>
                  </a:lnTo>
                  <a:lnTo>
                    <a:pt x="41" y="17"/>
                  </a:lnTo>
                  <a:lnTo>
                    <a:pt x="41" y="16"/>
                  </a:lnTo>
                  <a:lnTo>
                    <a:pt x="41" y="13"/>
                  </a:lnTo>
                  <a:lnTo>
                    <a:pt x="41" y="12"/>
                  </a:lnTo>
                  <a:lnTo>
                    <a:pt x="41" y="11"/>
                  </a:lnTo>
                  <a:lnTo>
                    <a:pt x="41" y="10"/>
                  </a:lnTo>
                  <a:lnTo>
                    <a:pt x="41" y="9"/>
                  </a:lnTo>
                  <a:lnTo>
                    <a:pt x="42" y="8"/>
                  </a:lnTo>
                  <a:lnTo>
                    <a:pt x="44" y="6"/>
                  </a:lnTo>
                  <a:lnTo>
                    <a:pt x="45" y="6"/>
                  </a:lnTo>
                  <a:lnTo>
                    <a:pt x="45" y="4"/>
                  </a:lnTo>
                  <a:lnTo>
                    <a:pt x="46" y="4"/>
                  </a:lnTo>
                  <a:lnTo>
                    <a:pt x="47" y="4"/>
                  </a:lnTo>
                  <a:lnTo>
                    <a:pt x="46" y="6"/>
                  </a:lnTo>
                  <a:lnTo>
                    <a:pt x="45" y="8"/>
                  </a:lnTo>
                  <a:lnTo>
                    <a:pt x="44" y="9"/>
                  </a:lnTo>
                  <a:lnTo>
                    <a:pt x="44" y="10"/>
                  </a:lnTo>
                  <a:lnTo>
                    <a:pt x="44" y="12"/>
                  </a:lnTo>
                  <a:lnTo>
                    <a:pt x="46" y="12"/>
                  </a:lnTo>
                  <a:lnTo>
                    <a:pt x="46" y="15"/>
                  </a:lnTo>
                  <a:lnTo>
                    <a:pt x="46" y="16"/>
                  </a:lnTo>
                  <a:lnTo>
                    <a:pt x="44" y="17"/>
                  </a:lnTo>
                  <a:lnTo>
                    <a:pt x="45" y="18"/>
                  </a:lnTo>
                  <a:lnTo>
                    <a:pt x="46" y="18"/>
                  </a:lnTo>
                  <a:lnTo>
                    <a:pt x="46" y="19"/>
                  </a:lnTo>
                  <a:lnTo>
                    <a:pt x="46" y="20"/>
                  </a:lnTo>
                  <a:lnTo>
                    <a:pt x="46" y="21"/>
                  </a:lnTo>
                  <a:lnTo>
                    <a:pt x="46" y="22"/>
                  </a:lnTo>
                  <a:lnTo>
                    <a:pt x="47" y="24"/>
                  </a:lnTo>
                  <a:lnTo>
                    <a:pt x="49" y="25"/>
                  </a:lnTo>
                  <a:lnTo>
                    <a:pt x="50" y="25"/>
                  </a:lnTo>
                  <a:lnTo>
                    <a:pt x="51" y="24"/>
                  </a:lnTo>
                  <a:lnTo>
                    <a:pt x="52" y="24"/>
                  </a:lnTo>
                  <a:lnTo>
                    <a:pt x="52" y="25"/>
                  </a:lnTo>
                  <a:lnTo>
                    <a:pt x="52" y="26"/>
                  </a:lnTo>
                  <a:lnTo>
                    <a:pt x="53" y="28"/>
                  </a:lnTo>
                  <a:lnTo>
                    <a:pt x="54" y="29"/>
                  </a:lnTo>
                  <a:lnTo>
                    <a:pt x="55" y="29"/>
                  </a:lnTo>
                  <a:lnTo>
                    <a:pt x="56" y="28"/>
                  </a:lnTo>
                  <a:lnTo>
                    <a:pt x="61" y="27"/>
                  </a:lnTo>
                  <a:lnTo>
                    <a:pt x="61" y="26"/>
                  </a:lnTo>
                  <a:lnTo>
                    <a:pt x="61" y="25"/>
                  </a:lnTo>
                  <a:lnTo>
                    <a:pt x="62" y="19"/>
                  </a:lnTo>
                  <a:lnTo>
                    <a:pt x="54" y="21"/>
                  </a:lnTo>
                  <a:lnTo>
                    <a:pt x="47" y="0"/>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906" name="Freeform 62"/>
            <p:cNvSpPr>
              <a:spLocks/>
            </p:cNvSpPr>
            <p:nvPr/>
          </p:nvSpPr>
          <p:spPr bwMode="auto">
            <a:xfrm>
              <a:off x="7413625" y="3017838"/>
              <a:ext cx="122238" cy="185737"/>
            </a:xfrm>
            <a:custGeom>
              <a:avLst/>
              <a:gdLst>
                <a:gd name="T0" fmla="*/ 996141911 w 15"/>
                <a:gd name="T1" fmla="*/ 1317641560 h 24"/>
                <a:gd name="T2" fmla="*/ 996141911 w 15"/>
                <a:gd name="T3" fmla="*/ 1197856711 h 24"/>
                <a:gd name="T4" fmla="*/ 929734097 w 15"/>
                <a:gd name="T5" fmla="*/ 1078071862 h 24"/>
                <a:gd name="T6" fmla="*/ 796910320 w 15"/>
                <a:gd name="T7" fmla="*/ 958286772 h 24"/>
                <a:gd name="T8" fmla="*/ 664094692 w 15"/>
                <a:gd name="T9" fmla="*/ 898394347 h 24"/>
                <a:gd name="T10" fmla="*/ 597686878 w 15"/>
                <a:gd name="T11" fmla="*/ 838501923 h 24"/>
                <a:gd name="T12" fmla="*/ 597686878 w 15"/>
                <a:gd name="T13" fmla="*/ 718717074 h 24"/>
                <a:gd name="T14" fmla="*/ 464862974 w 15"/>
                <a:gd name="T15" fmla="*/ 539032062 h 24"/>
                <a:gd name="T16" fmla="*/ 398455160 w 15"/>
                <a:gd name="T17" fmla="*/ 479139516 h 24"/>
                <a:gd name="T18" fmla="*/ 332047346 w 15"/>
                <a:gd name="T19" fmla="*/ 359354667 h 24"/>
                <a:gd name="T20" fmla="*/ 265639469 w 15"/>
                <a:gd name="T21" fmla="*/ 299462243 h 24"/>
                <a:gd name="T22" fmla="*/ 265639469 w 15"/>
                <a:gd name="T23" fmla="*/ 239569758 h 24"/>
                <a:gd name="T24" fmla="*/ 265639469 w 15"/>
                <a:gd name="T25" fmla="*/ 239569758 h 24"/>
                <a:gd name="T26" fmla="*/ 265639469 w 15"/>
                <a:gd name="T27" fmla="*/ 179677334 h 24"/>
                <a:gd name="T28" fmla="*/ 332047346 w 15"/>
                <a:gd name="T29" fmla="*/ 0 h 24"/>
                <a:gd name="T30" fmla="*/ 265639469 w 15"/>
                <a:gd name="T31" fmla="*/ 0 h 24"/>
                <a:gd name="T32" fmla="*/ 132815660 w 15"/>
                <a:gd name="T33" fmla="*/ 0 h 24"/>
                <a:gd name="T34" fmla="*/ 66407830 w 15"/>
                <a:gd name="T35" fmla="*/ 59892440 h 24"/>
                <a:gd name="T36" fmla="*/ 66407830 w 15"/>
                <a:gd name="T37" fmla="*/ 119784879 h 24"/>
                <a:gd name="T38" fmla="*/ 66407830 w 15"/>
                <a:gd name="T39" fmla="*/ 179677334 h 24"/>
                <a:gd name="T40" fmla="*/ 0 w 15"/>
                <a:gd name="T41" fmla="*/ 179677334 h 24"/>
                <a:gd name="T42" fmla="*/ 464862974 w 15"/>
                <a:gd name="T43" fmla="*/ 1437426409 h 24"/>
                <a:gd name="T44" fmla="*/ 996141911 w 15"/>
                <a:gd name="T45" fmla="*/ 1317641560 h 24"/>
                <a:gd name="T46" fmla="*/ 996141911 w 15"/>
                <a:gd name="T47" fmla="*/ 1317641560 h 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
                <a:gd name="T73" fmla="*/ 0 h 24"/>
                <a:gd name="T74" fmla="*/ 15 w 15"/>
                <a:gd name="T75" fmla="*/ 24 h 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 h="24">
                  <a:moveTo>
                    <a:pt x="15" y="22"/>
                  </a:moveTo>
                  <a:lnTo>
                    <a:pt x="15" y="20"/>
                  </a:lnTo>
                  <a:lnTo>
                    <a:pt x="14" y="18"/>
                  </a:lnTo>
                  <a:lnTo>
                    <a:pt x="12" y="16"/>
                  </a:lnTo>
                  <a:lnTo>
                    <a:pt x="10" y="15"/>
                  </a:lnTo>
                  <a:lnTo>
                    <a:pt x="9" y="14"/>
                  </a:lnTo>
                  <a:lnTo>
                    <a:pt x="9" y="12"/>
                  </a:lnTo>
                  <a:lnTo>
                    <a:pt x="7" y="9"/>
                  </a:lnTo>
                  <a:lnTo>
                    <a:pt x="6" y="8"/>
                  </a:lnTo>
                  <a:lnTo>
                    <a:pt x="5" y="6"/>
                  </a:lnTo>
                  <a:lnTo>
                    <a:pt x="4" y="5"/>
                  </a:lnTo>
                  <a:lnTo>
                    <a:pt x="4" y="4"/>
                  </a:lnTo>
                  <a:lnTo>
                    <a:pt x="4" y="3"/>
                  </a:lnTo>
                  <a:lnTo>
                    <a:pt x="5" y="0"/>
                  </a:lnTo>
                  <a:lnTo>
                    <a:pt x="4" y="0"/>
                  </a:lnTo>
                  <a:lnTo>
                    <a:pt x="2" y="0"/>
                  </a:lnTo>
                  <a:lnTo>
                    <a:pt x="1" y="1"/>
                  </a:lnTo>
                  <a:lnTo>
                    <a:pt x="1" y="2"/>
                  </a:lnTo>
                  <a:lnTo>
                    <a:pt x="1" y="3"/>
                  </a:lnTo>
                  <a:lnTo>
                    <a:pt x="0" y="3"/>
                  </a:lnTo>
                  <a:lnTo>
                    <a:pt x="7" y="24"/>
                  </a:lnTo>
                  <a:lnTo>
                    <a:pt x="15" y="22"/>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907" name="Freeform 63"/>
            <p:cNvSpPr>
              <a:spLocks/>
            </p:cNvSpPr>
            <p:nvPr/>
          </p:nvSpPr>
          <p:spPr bwMode="auto">
            <a:xfrm>
              <a:off x="7445375" y="2801938"/>
              <a:ext cx="153988" cy="325437"/>
            </a:xfrm>
            <a:custGeom>
              <a:avLst/>
              <a:gdLst>
                <a:gd name="T0" fmla="*/ 0 w 19"/>
                <a:gd name="T1" fmla="*/ 1861212754 h 42"/>
                <a:gd name="T2" fmla="*/ 0 w 19"/>
                <a:gd name="T3" fmla="*/ 1921255858 h 42"/>
                <a:gd name="T4" fmla="*/ 131367952 w 19"/>
                <a:gd name="T5" fmla="*/ 2041334803 h 42"/>
                <a:gd name="T6" fmla="*/ 394111993 w 19"/>
                <a:gd name="T7" fmla="*/ 2147483647 h 42"/>
                <a:gd name="T8" fmla="*/ 591168053 w 19"/>
                <a:gd name="T9" fmla="*/ 2147483647 h 42"/>
                <a:gd name="T10" fmla="*/ 656847960 w 19"/>
                <a:gd name="T11" fmla="*/ 2147483647 h 42"/>
                <a:gd name="T12" fmla="*/ 722535973 w 19"/>
                <a:gd name="T13" fmla="*/ 2147483647 h 42"/>
                <a:gd name="T14" fmla="*/ 853903894 w 19"/>
                <a:gd name="T15" fmla="*/ 2147483647 h 42"/>
                <a:gd name="T16" fmla="*/ 919591906 w 19"/>
                <a:gd name="T17" fmla="*/ 2101377908 h 42"/>
                <a:gd name="T18" fmla="*/ 1116648092 w 19"/>
                <a:gd name="T19" fmla="*/ 1801177397 h 42"/>
                <a:gd name="T20" fmla="*/ 1248016013 w 19"/>
                <a:gd name="T21" fmla="*/ 1561020476 h 42"/>
                <a:gd name="T22" fmla="*/ 1182328000 w 19"/>
                <a:gd name="T23" fmla="*/ 1140749737 h 42"/>
                <a:gd name="T24" fmla="*/ 1116648092 w 19"/>
                <a:gd name="T25" fmla="*/ 780506364 h 42"/>
                <a:gd name="T26" fmla="*/ 919591906 w 19"/>
                <a:gd name="T27" fmla="*/ 840549468 h 42"/>
                <a:gd name="T28" fmla="*/ 853903894 w 19"/>
                <a:gd name="T29" fmla="*/ 840549468 h 42"/>
                <a:gd name="T30" fmla="*/ 788223986 w 19"/>
                <a:gd name="T31" fmla="*/ 840549468 h 42"/>
                <a:gd name="T32" fmla="*/ 853903894 w 19"/>
                <a:gd name="T33" fmla="*/ 660427903 h 42"/>
                <a:gd name="T34" fmla="*/ 919591906 w 19"/>
                <a:gd name="T35" fmla="*/ 660427903 h 42"/>
                <a:gd name="T36" fmla="*/ 985271814 w 19"/>
                <a:gd name="T37" fmla="*/ 480313965 h 42"/>
                <a:gd name="T38" fmla="*/ 1050959827 w 19"/>
                <a:gd name="T39" fmla="*/ 360235504 h 42"/>
                <a:gd name="T40" fmla="*/ 262744009 w 19"/>
                <a:gd name="T41" fmla="*/ 0 h 42"/>
                <a:gd name="T42" fmla="*/ 197055996 w 19"/>
                <a:gd name="T43" fmla="*/ 120078491 h 42"/>
                <a:gd name="T44" fmla="*/ 131367952 w 19"/>
                <a:gd name="T45" fmla="*/ 360235504 h 42"/>
                <a:gd name="T46" fmla="*/ 0 w 19"/>
                <a:gd name="T47" fmla="*/ 480313965 h 42"/>
                <a:gd name="T48" fmla="*/ 65688028 w 19"/>
                <a:gd name="T49" fmla="*/ 540357190 h 42"/>
                <a:gd name="T50" fmla="*/ 65688028 w 19"/>
                <a:gd name="T51" fmla="*/ 660427903 h 42"/>
                <a:gd name="T52" fmla="*/ 65688028 w 19"/>
                <a:gd name="T53" fmla="*/ 900584824 h 42"/>
                <a:gd name="T54" fmla="*/ 197055996 w 19"/>
                <a:gd name="T55" fmla="*/ 1020671276 h 42"/>
                <a:gd name="T56" fmla="*/ 328423980 w 19"/>
                <a:gd name="T57" fmla="*/ 1080706632 h 42"/>
                <a:gd name="T58" fmla="*/ 459791901 w 19"/>
                <a:gd name="T59" fmla="*/ 1140749737 h 42"/>
                <a:gd name="T60" fmla="*/ 591168053 w 19"/>
                <a:gd name="T61" fmla="*/ 1260828198 h 42"/>
                <a:gd name="T62" fmla="*/ 262744009 w 19"/>
                <a:gd name="T63" fmla="*/ 1440942015 h 42"/>
                <a:gd name="T64" fmla="*/ 65688028 w 19"/>
                <a:gd name="T65" fmla="*/ 1681098937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42"/>
                <a:gd name="T101" fmla="*/ 19 w 19"/>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42">
                  <a:moveTo>
                    <a:pt x="1" y="28"/>
                  </a:moveTo>
                  <a:lnTo>
                    <a:pt x="0" y="31"/>
                  </a:lnTo>
                  <a:lnTo>
                    <a:pt x="0" y="32"/>
                  </a:lnTo>
                  <a:lnTo>
                    <a:pt x="1" y="33"/>
                  </a:lnTo>
                  <a:lnTo>
                    <a:pt x="2" y="34"/>
                  </a:lnTo>
                  <a:lnTo>
                    <a:pt x="3" y="35"/>
                  </a:lnTo>
                  <a:lnTo>
                    <a:pt x="6" y="37"/>
                  </a:lnTo>
                  <a:lnTo>
                    <a:pt x="7" y="37"/>
                  </a:lnTo>
                  <a:lnTo>
                    <a:pt x="9" y="38"/>
                  </a:lnTo>
                  <a:lnTo>
                    <a:pt x="10" y="38"/>
                  </a:lnTo>
                  <a:lnTo>
                    <a:pt x="10" y="40"/>
                  </a:lnTo>
                  <a:lnTo>
                    <a:pt x="10" y="41"/>
                  </a:lnTo>
                  <a:lnTo>
                    <a:pt x="11" y="42"/>
                  </a:lnTo>
                  <a:lnTo>
                    <a:pt x="12" y="41"/>
                  </a:lnTo>
                  <a:lnTo>
                    <a:pt x="13" y="39"/>
                  </a:lnTo>
                  <a:lnTo>
                    <a:pt x="13" y="37"/>
                  </a:lnTo>
                  <a:lnTo>
                    <a:pt x="14" y="35"/>
                  </a:lnTo>
                  <a:lnTo>
                    <a:pt x="15" y="33"/>
                  </a:lnTo>
                  <a:lnTo>
                    <a:pt x="17" y="30"/>
                  </a:lnTo>
                  <a:lnTo>
                    <a:pt x="18" y="28"/>
                  </a:lnTo>
                  <a:lnTo>
                    <a:pt x="19" y="26"/>
                  </a:lnTo>
                  <a:lnTo>
                    <a:pt x="18" y="25"/>
                  </a:lnTo>
                  <a:lnTo>
                    <a:pt x="18" y="19"/>
                  </a:lnTo>
                  <a:lnTo>
                    <a:pt x="18" y="15"/>
                  </a:lnTo>
                  <a:lnTo>
                    <a:pt x="17" y="13"/>
                  </a:lnTo>
                  <a:lnTo>
                    <a:pt x="15" y="14"/>
                  </a:lnTo>
                  <a:lnTo>
                    <a:pt x="14" y="14"/>
                  </a:lnTo>
                  <a:lnTo>
                    <a:pt x="13" y="14"/>
                  </a:lnTo>
                  <a:lnTo>
                    <a:pt x="12" y="14"/>
                  </a:lnTo>
                  <a:lnTo>
                    <a:pt x="12" y="13"/>
                  </a:lnTo>
                  <a:lnTo>
                    <a:pt x="13" y="11"/>
                  </a:lnTo>
                  <a:lnTo>
                    <a:pt x="14" y="11"/>
                  </a:lnTo>
                  <a:lnTo>
                    <a:pt x="14" y="9"/>
                  </a:lnTo>
                  <a:lnTo>
                    <a:pt x="15" y="8"/>
                  </a:lnTo>
                  <a:lnTo>
                    <a:pt x="15" y="7"/>
                  </a:lnTo>
                  <a:lnTo>
                    <a:pt x="16" y="6"/>
                  </a:lnTo>
                  <a:lnTo>
                    <a:pt x="15" y="4"/>
                  </a:lnTo>
                  <a:lnTo>
                    <a:pt x="4" y="0"/>
                  </a:lnTo>
                  <a:lnTo>
                    <a:pt x="4" y="1"/>
                  </a:lnTo>
                  <a:lnTo>
                    <a:pt x="3" y="2"/>
                  </a:lnTo>
                  <a:lnTo>
                    <a:pt x="3" y="3"/>
                  </a:lnTo>
                  <a:lnTo>
                    <a:pt x="2" y="6"/>
                  </a:lnTo>
                  <a:lnTo>
                    <a:pt x="1" y="7"/>
                  </a:lnTo>
                  <a:lnTo>
                    <a:pt x="0" y="8"/>
                  </a:lnTo>
                  <a:lnTo>
                    <a:pt x="1" y="9"/>
                  </a:lnTo>
                  <a:lnTo>
                    <a:pt x="2" y="11"/>
                  </a:lnTo>
                  <a:lnTo>
                    <a:pt x="1" y="11"/>
                  </a:lnTo>
                  <a:lnTo>
                    <a:pt x="1" y="14"/>
                  </a:lnTo>
                  <a:lnTo>
                    <a:pt x="1" y="15"/>
                  </a:lnTo>
                  <a:lnTo>
                    <a:pt x="3" y="15"/>
                  </a:lnTo>
                  <a:lnTo>
                    <a:pt x="3" y="17"/>
                  </a:lnTo>
                  <a:lnTo>
                    <a:pt x="5" y="17"/>
                  </a:lnTo>
                  <a:lnTo>
                    <a:pt x="5" y="18"/>
                  </a:lnTo>
                  <a:lnTo>
                    <a:pt x="6" y="18"/>
                  </a:lnTo>
                  <a:lnTo>
                    <a:pt x="7" y="19"/>
                  </a:lnTo>
                  <a:lnTo>
                    <a:pt x="9" y="20"/>
                  </a:lnTo>
                  <a:lnTo>
                    <a:pt x="9" y="21"/>
                  </a:lnTo>
                  <a:lnTo>
                    <a:pt x="7" y="22"/>
                  </a:lnTo>
                  <a:lnTo>
                    <a:pt x="4" y="24"/>
                  </a:lnTo>
                  <a:lnTo>
                    <a:pt x="4" y="26"/>
                  </a:lnTo>
                  <a:lnTo>
                    <a:pt x="1" y="28"/>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08" name="Freeform 64"/>
            <p:cNvSpPr>
              <a:spLocks/>
            </p:cNvSpPr>
            <p:nvPr/>
          </p:nvSpPr>
          <p:spPr bwMode="auto">
            <a:xfrm>
              <a:off x="7583488" y="2654300"/>
              <a:ext cx="187325" cy="169863"/>
            </a:xfrm>
            <a:custGeom>
              <a:avLst/>
              <a:gdLst>
                <a:gd name="T0" fmla="*/ 0 w 23"/>
                <a:gd name="T1" fmla="*/ 238456745 h 22"/>
                <a:gd name="T2" fmla="*/ 530675387 w 23"/>
                <a:gd name="T3" fmla="*/ 119228373 h 22"/>
                <a:gd name="T4" fmla="*/ 530675387 w 23"/>
                <a:gd name="T5" fmla="*/ 178842574 h 22"/>
                <a:gd name="T6" fmla="*/ 597004831 w 23"/>
                <a:gd name="T7" fmla="*/ 178842574 h 22"/>
                <a:gd name="T8" fmla="*/ 597004831 w 23"/>
                <a:gd name="T9" fmla="*/ 178842574 h 22"/>
                <a:gd name="T10" fmla="*/ 1326676442 w 23"/>
                <a:gd name="T11" fmla="*/ 0 h 22"/>
                <a:gd name="T12" fmla="*/ 1525680682 w 23"/>
                <a:gd name="T13" fmla="*/ 536527783 h 22"/>
                <a:gd name="T14" fmla="*/ 1525680682 w 23"/>
                <a:gd name="T15" fmla="*/ 596141954 h 22"/>
                <a:gd name="T16" fmla="*/ 1459343221 w 23"/>
                <a:gd name="T17" fmla="*/ 596141954 h 22"/>
                <a:gd name="T18" fmla="*/ 1525680682 w 23"/>
                <a:gd name="T19" fmla="*/ 655763846 h 22"/>
                <a:gd name="T20" fmla="*/ 1525680682 w 23"/>
                <a:gd name="T21" fmla="*/ 655763846 h 22"/>
                <a:gd name="T22" fmla="*/ 1393013903 w 23"/>
                <a:gd name="T23" fmla="*/ 715378018 h 22"/>
                <a:gd name="T24" fmla="*/ 1127680346 w 23"/>
                <a:gd name="T25" fmla="*/ 774992189 h 22"/>
                <a:gd name="T26" fmla="*/ 1061342630 w 23"/>
                <a:gd name="T27" fmla="*/ 774992189 h 22"/>
                <a:gd name="T28" fmla="*/ 1061342630 w 23"/>
                <a:gd name="T29" fmla="*/ 774992189 h 22"/>
                <a:gd name="T30" fmla="*/ 1061342630 w 23"/>
                <a:gd name="T31" fmla="*/ 834606360 h 22"/>
                <a:gd name="T32" fmla="*/ 1061342630 w 23"/>
                <a:gd name="T33" fmla="*/ 834606360 h 22"/>
                <a:gd name="T34" fmla="*/ 862338389 w 23"/>
                <a:gd name="T35" fmla="*/ 894220532 h 22"/>
                <a:gd name="T36" fmla="*/ 663342293 w 23"/>
                <a:gd name="T37" fmla="*/ 953834703 h 22"/>
                <a:gd name="T38" fmla="*/ 663342293 w 23"/>
                <a:gd name="T39" fmla="*/ 953834703 h 22"/>
                <a:gd name="T40" fmla="*/ 530675387 w 23"/>
                <a:gd name="T41" fmla="*/ 1073063287 h 22"/>
                <a:gd name="T42" fmla="*/ 199004304 w 23"/>
                <a:gd name="T43" fmla="*/ 1251905801 h 22"/>
                <a:gd name="T44" fmla="*/ 132666811 w 23"/>
                <a:gd name="T45" fmla="*/ 1311519972 h 22"/>
                <a:gd name="T46" fmla="*/ 0 w 23"/>
                <a:gd name="T47" fmla="*/ 1251905801 h 22"/>
                <a:gd name="T48" fmla="*/ 132666811 w 23"/>
                <a:gd name="T49" fmla="*/ 1132677458 h 22"/>
                <a:gd name="T50" fmla="*/ 132666811 w 23"/>
                <a:gd name="T51" fmla="*/ 1073063287 h 22"/>
                <a:gd name="T52" fmla="*/ 132666811 w 23"/>
                <a:gd name="T53" fmla="*/ 1013449115 h 22"/>
                <a:gd name="T54" fmla="*/ 0 w 23"/>
                <a:gd name="T55" fmla="*/ 238456745 h 22"/>
                <a:gd name="T56" fmla="*/ 0 w 23"/>
                <a:gd name="T57" fmla="*/ 238456745 h 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
                <a:gd name="T88" fmla="*/ 0 h 22"/>
                <a:gd name="T89" fmla="*/ 23 w 23"/>
                <a:gd name="T90" fmla="*/ 22 h 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 h="22">
                  <a:moveTo>
                    <a:pt x="0" y="4"/>
                  </a:moveTo>
                  <a:lnTo>
                    <a:pt x="8" y="2"/>
                  </a:lnTo>
                  <a:lnTo>
                    <a:pt x="8" y="3"/>
                  </a:lnTo>
                  <a:lnTo>
                    <a:pt x="9" y="3"/>
                  </a:lnTo>
                  <a:lnTo>
                    <a:pt x="20" y="0"/>
                  </a:lnTo>
                  <a:lnTo>
                    <a:pt x="23" y="9"/>
                  </a:lnTo>
                  <a:lnTo>
                    <a:pt x="23" y="10"/>
                  </a:lnTo>
                  <a:lnTo>
                    <a:pt x="22" y="10"/>
                  </a:lnTo>
                  <a:lnTo>
                    <a:pt x="23" y="11"/>
                  </a:lnTo>
                  <a:lnTo>
                    <a:pt x="21" y="12"/>
                  </a:lnTo>
                  <a:lnTo>
                    <a:pt x="17" y="13"/>
                  </a:lnTo>
                  <a:lnTo>
                    <a:pt x="16" y="13"/>
                  </a:lnTo>
                  <a:lnTo>
                    <a:pt x="16" y="14"/>
                  </a:lnTo>
                  <a:lnTo>
                    <a:pt x="13" y="15"/>
                  </a:lnTo>
                  <a:lnTo>
                    <a:pt x="10" y="16"/>
                  </a:lnTo>
                  <a:lnTo>
                    <a:pt x="8" y="18"/>
                  </a:lnTo>
                  <a:lnTo>
                    <a:pt x="3" y="21"/>
                  </a:lnTo>
                  <a:lnTo>
                    <a:pt x="2" y="22"/>
                  </a:lnTo>
                  <a:lnTo>
                    <a:pt x="0" y="21"/>
                  </a:lnTo>
                  <a:lnTo>
                    <a:pt x="2" y="19"/>
                  </a:lnTo>
                  <a:lnTo>
                    <a:pt x="2" y="18"/>
                  </a:lnTo>
                  <a:lnTo>
                    <a:pt x="2" y="17"/>
                  </a:lnTo>
                  <a:lnTo>
                    <a:pt x="0" y="4"/>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09" name="Freeform 65"/>
            <p:cNvSpPr>
              <a:spLocks/>
            </p:cNvSpPr>
            <p:nvPr/>
          </p:nvSpPr>
          <p:spPr bwMode="auto">
            <a:xfrm>
              <a:off x="7575550" y="2522538"/>
              <a:ext cx="368300" cy="177800"/>
            </a:xfrm>
            <a:custGeom>
              <a:avLst/>
              <a:gdLst>
                <a:gd name="T0" fmla="*/ 669847700 w 45"/>
                <a:gd name="T1" fmla="*/ 418316999 h 23"/>
                <a:gd name="T2" fmla="*/ 1607645835 w 45"/>
                <a:gd name="T3" fmla="*/ 179276514 h 23"/>
                <a:gd name="T4" fmla="*/ 1674627306 w 45"/>
                <a:gd name="T5" fmla="*/ 179276514 h 23"/>
                <a:gd name="T6" fmla="*/ 1674627306 w 45"/>
                <a:gd name="T7" fmla="*/ 119520243 h 23"/>
                <a:gd name="T8" fmla="*/ 1808598432 w 45"/>
                <a:gd name="T9" fmla="*/ 0 h 23"/>
                <a:gd name="T10" fmla="*/ 1942569557 w 45"/>
                <a:gd name="T11" fmla="*/ 0 h 23"/>
                <a:gd name="T12" fmla="*/ 2076540683 w 45"/>
                <a:gd name="T13" fmla="*/ 179276514 h 23"/>
                <a:gd name="T14" fmla="*/ 2143522154 w 45"/>
                <a:gd name="T15" fmla="*/ 298796787 h 23"/>
                <a:gd name="T16" fmla="*/ 2009551028 w 45"/>
                <a:gd name="T17" fmla="*/ 418316999 h 23"/>
                <a:gd name="T18" fmla="*/ 1942569557 w 45"/>
                <a:gd name="T19" fmla="*/ 597593574 h 23"/>
                <a:gd name="T20" fmla="*/ 2147483647 w 45"/>
                <a:gd name="T21" fmla="*/ 597593574 h 23"/>
                <a:gd name="T22" fmla="*/ 2147483647 w 45"/>
                <a:gd name="T23" fmla="*/ 896397970 h 23"/>
                <a:gd name="T24" fmla="*/ 2147483647 w 45"/>
                <a:gd name="T25" fmla="*/ 956154211 h 23"/>
                <a:gd name="T26" fmla="*/ 2147483647 w 45"/>
                <a:gd name="T27" fmla="*/ 836633999 h 23"/>
                <a:gd name="T28" fmla="*/ 2147483647 w 45"/>
                <a:gd name="T29" fmla="*/ 717113786 h 23"/>
                <a:gd name="T30" fmla="*/ 2147483647 w 45"/>
                <a:gd name="T31" fmla="*/ 597593574 h 23"/>
                <a:gd name="T32" fmla="*/ 2147483647 w 45"/>
                <a:gd name="T33" fmla="*/ 657357545 h 23"/>
                <a:gd name="T34" fmla="*/ 2147483647 w 45"/>
                <a:gd name="T35" fmla="*/ 956154211 h 23"/>
                <a:gd name="T36" fmla="*/ 2147483647 w 45"/>
                <a:gd name="T37" fmla="*/ 1015910694 h 23"/>
                <a:gd name="T38" fmla="*/ 2147483647 w 45"/>
                <a:gd name="T39" fmla="*/ 1135430907 h 23"/>
                <a:gd name="T40" fmla="*/ 2147483647 w 45"/>
                <a:gd name="T41" fmla="*/ 1254951119 h 23"/>
                <a:gd name="T42" fmla="*/ 2147483647 w 45"/>
                <a:gd name="T43" fmla="*/ 1195194878 h 23"/>
                <a:gd name="T44" fmla="*/ 2147483647 w 45"/>
                <a:gd name="T45" fmla="*/ 1075674665 h 23"/>
                <a:gd name="T46" fmla="*/ 2147483647 w 45"/>
                <a:gd name="T47" fmla="*/ 1314715091 h 23"/>
                <a:gd name="T48" fmla="*/ 2143522154 w 45"/>
                <a:gd name="T49" fmla="*/ 1314715091 h 23"/>
                <a:gd name="T50" fmla="*/ 2143522154 w 45"/>
                <a:gd name="T51" fmla="*/ 1254951119 h 23"/>
                <a:gd name="T52" fmla="*/ 2009551028 w 45"/>
                <a:gd name="T53" fmla="*/ 1195194878 h 23"/>
                <a:gd name="T54" fmla="*/ 1875579902 w 45"/>
                <a:gd name="T55" fmla="*/ 1135430907 h 23"/>
                <a:gd name="T56" fmla="*/ 1808598432 w 45"/>
                <a:gd name="T57" fmla="*/ 1015910694 h 23"/>
                <a:gd name="T58" fmla="*/ 1406685055 w 45"/>
                <a:gd name="T59" fmla="*/ 1015910694 h 23"/>
                <a:gd name="T60" fmla="*/ 669847700 w 45"/>
                <a:gd name="T61" fmla="*/ 1195194878 h 23"/>
                <a:gd name="T62" fmla="*/ 602866229 w 45"/>
                <a:gd name="T63" fmla="*/ 1135430907 h 23"/>
                <a:gd name="T64" fmla="*/ 0 w 45"/>
                <a:gd name="T65" fmla="*/ 1254951119 h 23"/>
                <a:gd name="T66" fmla="*/ 0 w 45"/>
                <a:gd name="T67" fmla="*/ 537837333 h 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
                <a:gd name="T103" fmla="*/ 0 h 23"/>
                <a:gd name="T104" fmla="*/ 45 w 45"/>
                <a:gd name="T105" fmla="*/ 23 h 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 h="23">
                  <a:moveTo>
                    <a:pt x="0" y="9"/>
                  </a:moveTo>
                  <a:lnTo>
                    <a:pt x="10" y="7"/>
                  </a:lnTo>
                  <a:lnTo>
                    <a:pt x="24" y="4"/>
                  </a:lnTo>
                  <a:lnTo>
                    <a:pt x="24" y="3"/>
                  </a:lnTo>
                  <a:lnTo>
                    <a:pt x="25" y="3"/>
                  </a:lnTo>
                  <a:lnTo>
                    <a:pt x="25" y="2"/>
                  </a:lnTo>
                  <a:lnTo>
                    <a:pt x="26" y="2"/>
                  </a:lnTo>
                  <a:lnTo>
                    <a:pt x="27" y="0"/>
                  </a:lnTo>
                  <a:lnTo>
                    <a:pt x="28" y="0"/>
                  </a:lnTo>
                  <a:lnTo>
                    <a:pt x="29" y="0"/>
                  </a:lnTo>
                  <a:lnTo>
                    <a:pt x="30" y="2"/>
                  </a:lnTo>
                  <a:lnTo>
                    <a:pt x="31" y="3"/>
                  </a:lnTo>
                  <a:lnTo>
                    <a:pt x="32" y="4"/>
                  </a:lnTo>
                  <a:lnTo>
                    <a:pt x="32" y="5"/>
                  </a:lnTo>
                  <a:lnTo>
                    <a:pt x="31" y="5"/>
                  </a:lnTo>
                  <a:lnTo>
                    <a:pt x="30" y="7"/>
                  </a:lnTo>
                  <a:lnTo>
                    <a:pt x="29" y="9"/>
                  </a:lnTo>
                  <a:lnTo>
                    <a:pt x="29" y="10"/>
                  </a:lnTo>
                  <a:lnTo>
                    <a:pt x="31" y="9"/>
                  </a:lnTo>
                  <a:lnTo>
                    <a:pt x="33" y="10"/>
                  </a:lnTo>
                  <a:lnTo>
                    <a:pt x="36" y="13"/>
                  </a:lnTo>
                  <a:lnTo>
                    <a:pt x="36" y="15"/>
                  </a:lnTo>
                  <a:lnTo>
                    <a:pt x="38" y="16"/>
                  </a:lnTo>
                  <a:lnTo>
                    <a:pt x="41" y="16"/>
                  </a:lnTo>
                  <a:lnTo>
                    <a:pt x="42" y="16"/>
                  </a:lnTo>
                  <a:lnTo>
                    <a:pt x="43" y="14"/>
                  </a:lnTo>
                  <a:lnTo>
                    <a:pt x="43" y="13"/>
                  </a:lnTo>
                  <a:lnTo>
                    <a:pt x="42" y="12"/>
                  </a:lnTo>
                  <a:lnTo>
                    <a:pt x="40" y="11"/>
                  </a:lnTo>
                  <a:lnTo>
                    <a:pt x="40" y="10"/>
                  </a:lnTo>
                  <a:lnTo>
                    <a:pt x="41" y="11"/>
                  </a:lnTo>
                  <a:lnTo>
                    <a:pt x="42" y="11"/>
                  </a:lnTo>
                  <a:lnTo>
                    <a:pt x="44" y="14"/>
                  </a:lnTo>
                  <a:lnTo>
                    <a:pt x="45" y="16"/>
                  </a:lnTo>
                  <a:lnTo>
                    <a:pt x="45" y="18"/>
                  </a:lnTo>
                  <a:lnTo>
                    <a:pt x="44" y="17"/>
                  </a:lnTo>
                  <a:lnTo>
                    <a:pt x="42" y="18"/>
                  </a:lnTo>
                  <a:lnTo>
                    <a:pt x="40" y="19"/>
                  </a:lnTo>
                  <a:lnTo>
                    <a:pt x="38" y="21"/>
                  </a:lnTo>
                  <a:lnTo>
                    <a:pt x="37" y="21"/>
                  </a:lnTo>
                  <a:lnTo>
                    <a:pt x="37" y="20"/>
                  </a:lnTo>
                  <a:lnTo>
                    <a:pt x="37" y="18"/>
                  </a:lnTo>
                  <a:lnTo>
                    <a:pt x="36" y="18"/>
                  </a:lnTo>
                  <a:lnTo>
                    <a:pt x="35" y="20"/>
                  </a:lnTo>
                  <a:lnTo>
                    <a:pt x="34" y="22"/>
                  </a:lnTo>
                  <a:lnTo>
                    <a:pt x="33" y="23"/>
                  </a:lnTo>
                  <a:lnTo>
                    <a:pt x="32" y="22"/>
                  </a:lnTo>
                  <a:lnTo>
                    <a:pt x="32" y="21"/>
                  </a:lnTo>
                  <a:lnTo>
                    <a:pt x="31" y="21"/>
                  </a:lnTo>
                  <a:lnTo>
                    <a:pt x="30" y="20"/>
                  </a:lnTo>
                  <a:lnTo>
                    <a:pt x="28" y="19"/>
                  </a:lnTo>
                  <a:lnTo>
                    <a:pt x="27" y="17"/>
                  </a:lnTo>
                  <a:lnTo>
                    <a:pt x="26" y="15"/>
                  </a:lnTo>
                  <a:lnTo>
                    <a:pt x="21" y="17"/>
                  </a:lnTo>
                  <a:lnTo>
                    <a:pt x="10" y="20"/>
                  </a:lnTo>
                  <a:lnTo>
                    <a:pt x="9" y="20"/>
                  </a:lnTo>
                  <a:lnTo>
                    <a:pt x="9" y="19"/>
                  </a:lnTo>
                  <a:lnTo>
                    <a:pt x="1" y="21"/>
                  </a:lnTo>
                  <a:lnTo>
                    <a:pt x="0" y="21"/>
                  </a:lnTo>
                  <a:lnTo>
                    <a:pt x="0" y="9"/>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10" name="Freeform 66"/>
            <p:cNvSpPr>
              <a:spLocks/>
            </p:cNvSpPr>
            <p:nvPr/>
          </p:nvSpPr>
          <p:spPr bwMode="auto">
            <a:xfrm>
              <a:off x="7747000" y="2638425"/>
              <a:ext cx="96838" cy="101600"/>
            </a:xfrm>
            <a:custGeom>
              <a:avLst/>
              <a:gdLst>
                <a:gd name="T0" fmla="*/ 0 w 12"/>
                <a:gd name="T1" fmla="*/ 122162272 h 13"/>
                <a:gd name="T2" fmla="*/ 195370666 w 12"/>
                <a:gd name="T3" fmla="*/ 671880847 h 13"/>
                <a:gd name="T4" fmla="*/ 195370666 w 12"/>
                <a:gd name="T5" fmla="*/ 732965875 h 13"/>
                <a:gd name="T6" fmla="*/ 130247100 w 12"/>
                <a:gd name="T7" fmla="*/ 732965875 h 13"/>
                <a:gd name="T8" fmla="*/ 195370666 w 12"/>
                <a:gd name="T9" fmla="*/ 794043088 h 13"/>
                <a:gd name="T10" fmla="*/ 195370666 w 12"/>
                <a:gd name="T11" fmla="*/ 794043088 h 13"/>
                <a:gd name="T12" fmla="*/ 195370666 w 12"/>
                <a:gd name="T13" fmla="*/ 794043088 h 13"/>
                <a:gd name="T14" fmla="*/ 390733262 w 12"/>
                <a:gd name="T15" fmla="*/ 732965875 h 13"/>
                <a:gd name="T16" fmla="*/ 455856796 w 12"/>
                <a:gd name="T17" fmla="*/ 671880847 h 13"/>
                <a:gd name="T18" fmla="*/ 455856796 w 12"/>
                <a:gd name="T19" fmla="*/ 610803634 h 13"/>
                <a:gd name="T20" fmla="*/ 455856796 w 12"/>
                <a:gd name="T21" fmla="*/ 549718606 h 13"/>
                <a:gd name="T22" fmla="*/ 455856796 w 12"/>
                <a:gd name="T23" fmla="*/ 427564058 h 13"/>
                <a:gd name="T24" fmla="*/ 520980331 w 12"/>
                <a:gd name="T25" fmla="*/ 366479030 h 13"/>
                <a:gd name="T26" fmla="*/ 520980331 w 12"/>
                <a:gd name="T27" fmla="*/ 427564058 h 13"/>
                <a:gd name="T28" fmla="*/ 520980331 w 12"/>
                <a:gd name="T29" fmla="*/ 488641271 h 13"/>
                <a:gd name="T30" fmla="*/ 520980331 w 12"/>
                <a:gd name="T31" fmla="*/ 610803634 h 13"/>
                <a:gd name="T32" fmla="*/ 586103991 w 12"/>
                <a:gd name="T33" fmla="*/ 610803634 h 13"/>
                <a:gd name="T34" fmla="*/ 586103991 w 12"/>
                <a:gd name="T35" fmla="*/ 610803634 h 13"/>
                <a:gd name="T36" fmla="*/ 586103991 w 12"/>
                <a:gd name="T37" fmla="*/ 549718606 h 13"/>
                <a:gd name="T38" fmla="*/ 651219455 w 12"/>
                <a:gd name="T39" fmla="*/ 549718606 h 13"/>
                <a:gd name="T40" fmla="*/ 716342990 w 12"/>
                <a:gd name="T41" fmla="*/ 488641271 h 13"/>
                <a:gd name="T42" fmla="*/ 781466524 w 12"/>
                <a:gd name="T43" fmla="*/ 488641271 h 13"/>
                <a:gd name="T44" fmla="*/ 781466524 w 12"/>
                <a:gd name="T45" fmla="*/ 488641271 h 13"/>
                <a:gd name="T46" fmla="*/ 716342990 w 12"/>
                <a:gd name="T47" fmla="*/ 427564058 h 13"/>
                <a:gd name="T48" fmla="*/ 716342990 w 12"/>
                <a:gd name="T49" fmla="*/ 366479030 h 13"/>
                <a:gd name="T50" fmla="*/ 716342990 w 12"/>
                <a:gd name="T51" fmla="*/ 366479030 h 13"/>
                <a:gd name="T52" fmla="*/ 651219455 w 12"/>
                <a:gd name="T53" fmla="*/ 366479030 h 13"/>
                <a:gd name="T54" fmla="*/ 586103991 w 12"/>
                <a:gd name="T55" fmla="*/ 305401817 h 13"/>
                <a:gd name="T56" fmla="*/ 586103991 w 12"/>
                <a:gd name="T57" fmla="*/ 305401817 h 13"/>
                <a:gd name="T58" fmla="*/ 455856796 w 12"/>
                <a:gd name="T59" fmla="*/ 244324543 h 13"/>
                <a:gd name="T60" fmla="*/ 390733262 w 12"/>
                <a:gd name="T61" fmla="*/ 122162272 h 13"/>
                <a:gd name="T62" fmla="*/ 390733262 w 12"/>
                <a:gd name="T63" fmla="*/ 122162272 h 13"/>
                <a:gd name="T64" fmla="*/ 325609728 w 12"/>
                <a:gd name="T65" fmla="*/ 0 h 13"/>
                <a:gd name="T66" fmla="*/ 0 w 12"/>
                <a:gd name="T67" fmla="*/ 122162272 h 13"/>
                <a:gd name="T68" fmla="*/ 0 w 12"/>
                <a:gd name="T69" fmla="*/ 122162272 h 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
                <a:gd name="T106" fmla="*/ 0 h 13"/>
                <a:gd name="T107" fmla="*/ 12 w 12"/>
                <a:gd name="T108" fmla="*/ 13 h 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 h="13">
                  <a:moveTo>
                    <a:pt x="0" y="2"/>
                  </a:moveTo>
                  <a:lnTo>
                    <a:pt x="3" y="11"/>
                  </a:lnTo>
                  <a:lnTo>
                    <a:pt x="3" y="12"/>
                  </a:lnTo>
                  <a:lnTo>
                    <a:pt x="2" y="12"/>
                  </a:lnTo>
                  <a:lnTo>
                    <a:pt x="3" y="13"/>
                  </a:lnTo>
                  <a:lnTo>
                    <a:pt x="6" y="12"/>
                  </a:lnTo>
                  <a:lnTo>
                    <a:pt x="7" y="11"/>
                  </a:lnTo>
                  <a:lnTo>
                    <a:pt x="7" y="10"/>
                  </a:lnTo>
                  <a:lnTo>
                    <a:pt x="7" y="9"/>
                  </a:lnTo>
                  <a:lnTo>
                    <a:pt x="7" y="7"/>
                  </a:lnTo>
                  <a:lnTo>
                    <a:pt x="8" y="6"/>
                  </a:lnTo>
                  <a:lnTo>
                    <a:pt x="8" y="7"/>
                  </a:lnTo>
                  <a:lnTo>
                    <a:pt x="8" y="8"/>
                  </a:lnTo>
                  <a:lnTo>
                    <a:pt x="8" y="10"/>
                  </a:lnTo>
                  <a:lnTo>
                    <a:pt x="9" y="10"/>
                  </a:lnTo>
                  <a:lnTo>
                    <a:pt x="9" y="9"/>
                  </a:lnTo>
                  <a:lnTo>
                    <a:pt x="10" y="9"/>
                  </a:lnTo>
                  <a:lnTo>
                    <a:pt x="11" y="8"/>
                  </a:lnTo>
                  <a:lnTo>
                    <a:pt x="12" y="8"/>
                  </a:lnTo>
                  <a:lnTo>
                    <a:pt x="11" y="7"/>
                  </a:lnTo>
                  <a:lnTo>
                    <a:pt x="11" y="6"/>
                  </a:lnTo>
                  <a:lnTo>
                    <a:pt x="10" y="6"/>
                  </a:lnTo>
                  <a:lnTo>
                    <a:pt x="9" y="5"/>
                  </a:lnTo>
                  <a:lnTo>
                    <a:pt x="7" y="4"/>
                  </a:lnTo>
                  <a:lnTo>
                    <a:pt x="6" y="2"/>
                  </a:lnTo>
                  <a:lnTo>
                    <a:pt x="5" y="0"/>
                  </a:lnTo>
                  <a:lnTo>
                    <a:pt x="0" y="2"/>
                  </a:lnTo>
                  <a:close/>
                </a:path>
              </a:pathLst>
            </a:custGeom>
            <a:solidFill>
              <a:srgbClr val="ED4213"/>
            </a:solidFill>
            <a:ln w="12700" cmpd="sng">
              <a:solidFill>
                <a:schemeClr val="tx1"/>
              </a:solidFill>
              <a:prstDash val="solid"/>
              <a:round/>
              <a:headEnd/>
              <a:tailEnd/>
            </a:ln>
          </p:spPr>
          <p:txBody>
            <a:bodyPr/>
            <a:lstStyle/>
            <a:p>
              <a:endParaRPr lang="en-US"/>
            </a:p>
          </p:txBody>
        </p:sp>
        <p:sp>
          <p:nvSpPr>
            <p:cNvPr id="32911" name="Freeform 67"/>
            <p:cNvSpPr>
              <a:spLocks/>
            </p:cNvSpPr>
            <p:nvPr/>
          </p:nvSpPr>
          <p:spPr bwMode="auto">
            <a:xfrm>
              <a:off x="7640638" y="2212975"/>
              <a:ext cx="171450" cy="363538"/>
            </a:xfrm>
            <a:custGeom>
              <a:avLst/>
              <a:gdLst>
                <a:gd name="T0" fmla="*/ 1399766787 w 21"/>
                <a:gd name="T1" fmla="*/ 2147483647 h 47"/>
                <a:gd name="T2" fmla="*/ 1333113583 w 21"/>
                <a:gd name="T3" fmla="*/ 2147483647 h 47"/>
                <a:gd name="T4" fmla="*/ 1266452214 w 21"/>
                <a:gd name="T5" fmla="*/ 2147483647 h 47"/>
                <a:gd name="T6" fmla="*/ 1199799010 w 21"/>
                <a:gd name="T7" fmla="*/ 2147483647 h 47"/>
                <a:gd name="T8" fmla="*/ 1133145806 w 21"/>
                <a:gd name="T9" fmla="*/ 2147483647 h 47"/>
                <a:gd name="T10" fmla="*/ 1133145806 w 21"/>
                <a:gd name="T11" fmla="*/ 2147483647 h 47"/>
                <a:gd name="T12" fmla="*/ 1133145806 w 21"/>
                <a:gd name="T13" fmla="*/ 2147483647 h 47"/>
                <a:gd name="T14" fmla="*/ 1133145806 w 21"/>
                <a:gd name="T15" fmla="*/ 2147483647 h 47"/>
                <a:gd name="T16" fmla="*/ 1066492346 w 21"/>
                <a:gd name="T17" fmla="*/ 2147483647 h 47"/>
                <a:gd name="T18" fmla="*/ 1066492346 w 21"/>
                <a:gd name="T19" fmla="*/ 2147483647 h 47"/>
                <a:gd name="T20" fmla="*/ 133314605 w 21"/>
                <a:gd name="T21" fmla="*/ 2147483647 h 47"/>
                <a:gd name="T22" fmla="*/ 66653220 w 21"/>
                <a:gd name="T23" fmla="*/ 2147483647 h 47"/>
                <a:gd name="T24" fmla="*/ 0 w 21"/>
                <a:gd name="T25" fmla="*/ 2147483647 h 47"/>
                <a:gd name="T26" fmla="*/ 0 w 21"/>
                <a:gd name="T27" fmla="*/ 2147483647 h 47"/>
                <a:gd name="T28" fmla="*/ 66653220 w 21"/>
                <a:gd name="T29" fmla="*/ 2147483647 h 47"/>
                <a:gd name="T30" fmla="*/ 0 w 21"/>
                <a:gd name="T31" fmla="*/ 2147483647 h 47"/>
                <a:gd name="T32" fmla="*/ 0 w 21"/>
                <a:gd name="T33" fmla="*/ 2034150113 h 47"/>
                <a:gd name="T34" fmla="*/ 0 w 21"/>
                <a:gd name="T35" fmla="*/ 1914491523 h 47"/>
                <a:gd name="T36" fmla="*/ 66653220 w 21"/>
                <a:gd name="T37" fmla="*/ 1675183044 h 47"/>
                <a:gd name="T38" fmla="*/ 66653220 w 21"/>
                <a:gd name="T39" fmla="*/ 1555524936 h 47"/>
                <a:gd name="T40" fmla="*/ 66653220 w 21"/>
                <a:gd name="T41" fmla="*/ 1435866829 h 47"/>
                <a:gd name="T42" fmla="*/ 66653220 w 21"/>
                <a:gd name="T43" fmla="*/ 1316216457 h 47"/>
                <a:gd name="T44" fmla="*/ 66653220 w 21"/>
                <a:gd name="T45" fmla="*/ 1256387404 h 47"/>
                <a:gd name="T46" fmla="*/ 66653220 w 21"/>
                <a:gd name="T47" fmla="*/ 1196558350 h 47"/>
                <a:gd name="T48" fmla="*/ 266621045 w 21"/>
                <a:gd name="T49" fmla="*/ 1076900243 h 47"/>
                <a:gd name="T50" fmla="*/ 333274314 w 21"/>
                <a:gd name="T51" fmla="*/ 837591522 h 47"/>
                <a:gd name="T52" fmla="*/ 266621045 w 21"/>
                <a:gd name="T53" fmla="*/ 717933415 h 47"/>
                <a:gd name="T54" fmla="*/ 266621045 w 21"/>
                <a:gd name="T55" fmla="*/ 598283042 h 47"/>
                <a:gd name="T56" fmla="*/ 266621045 w 21"/>
                <a:gd name="T57" fmla="*/ 598283042 h 47"/>
                <a:gd name="T58" fmla="*/ 266621045 w 21"/>
                <a:gd name="T59" fmla="*/ 538453989 h 47"/>
                <a:gd name="T60" fmla="*/ 199967841 w 21"/>
                <a:gd name="T61" fmla="*/ 418795761 h 47"/>
                <a:gd name="T62" fmla="*/ 266621045 w 21"/>
                <a:gd name="T63" fmla="*/ 239308540 h 47"/>
                <a:gd name="T64" fmla="*/ 199967841 w 21"/>
                <a:gd name="T65" fmla="*/ 179487221 h 47"/>
                <a:gd name="T66" fmla="*/ 199967841 w 21"/>
                <a:gd name="T67" fmla="*/ 119658137 h 47"/>
                <a:gd name="T68" fmla="*/ 266621045 w 21"/>
                <a:gd name="T69" fmla="*/ 119658137 h 47"/>
                <a:gd name="T70" fmla="*/ 333274314 w 21"/>
                <a:gd name="T71" fmla="*/ 59829069 h 47"/>
                <a:gd name="T72" fmla="*/ 399935682 w 21"/>
                <a:gd name="T73" fmla="*/ 59829069 h 47"/>
                <a:gd name="T74" fmla="*/ 399935682 w 21"/>
                <a:gd name="T75" fmla="*/ 59829069 h 47"/>
                <a:gd name="T76" fmla="*/ 466588887 w 21"/>
                <a:gd name="T77" fmla="*/ 0 h 47"/>
                <a:gd name="T78" fmla="*/ 1133145806 w 21"/>
                <a:gd name="T79" fmla="*/ 1735012097 h 47"/>
                <a:gd name="T80" fmla="*/ 1133145806 w 21"/>
                <a:gd name="T81" fmla="*/ 1794841151 h 47"/>
                <a:gd name="T82" fmla="*/ 1133145806 w 21"/>
                <a:gd name="T83" fmla="*/ 1854662469 h 47"/>
                <a:gd name="T84" fmla="*/ 1133145806 w 21"/>
                <a:gd name="T85" fmla="*/ 1854662469 h 47"/>
                <a:gd name="T86" fmla="*/ 1266452214 w 21"/>
                <a:gd name="T87" fmla="*/ 1974320576 h 47"/>
                <a:gd name="T88" fmla="*/ 1333113583 w 21"/>
                <a:gd name="T89" fmla="*/ 1974320576 h 47"/>
                <a:gd name="T90" fmla="*/ 1333113583 w 21"/>
                <a:gd name="T91" fmla="*/ 2034150113 h 47"/>
                <a:gd name="T92" fmla="*/ 1333113583 w 21"/>
                <a:gd name="T93" fmla="*/ 2093979167 h 47"/>
                <a:gd name="T94" fmla="*/ 1399766787 w 21"/>
                <a:gd name="T95" fmla="*/ 2147483647 h 47"/>
                <a:gd name="T96" fmla="*/ 1399766787 w 21"/>
                <a:gd name="T97" fmla="*/ 2147483647 h 47"/>
                <a:gd name="T98" fmla="*/ 1399766787 w 21"/>
                <a:gd name="T99" fmla="*/ 2147483647 h 47"/>
                <a:gd name="T100" fmla="*/ 1399766787 w 21"/>
                <a:gd name="T101" fmla="*/ 2147483647 h 47"/>
                <a:gd name="T102" fmla="*/ 1399766787 w 21"/>
                <a:gd name="T103" fmla="*/ 2147483647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
                <a:gd name="T157" fmla="*/ 0 h 47"/>
                <a:gd name="T158" fmla="*/ 21 w 21"/>
                <a:gd name="T159" fmla="*/ 47 h 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 h="47">
                  <a:moveTo>
                    <a:pt x="21" y="40"/>
                  </a:moveTo>
                  <a:lnTo>
                    <a:pt x="20" y="40"/>
                  </a:lnTo>
                  <a:lnTo>
                    <a:pt x="19" y="40"/>
                  </a:lnTo>
                  <a:lnTo>
                    <a:pt x="18" y="42"/>
                  </a:lnTo>
                  <a:lnTo>
                    <a:pt x="17" y="42"/>
                  </a:lnTo>
                  <a:lnTo>
                    <a:pt x="17" y="43"/>
                  </a:lnTo>
                  <a:lnTo>
                    <a:pt x="16" y="43"/>
                  </a:lnTo>
                  <a:lnTo>
                    <a:pt x="16" y="44"/>
                  </a:lnTo>
                  <a:lnTo>
                    <a:pt x="2" y="47"/>
                  </a:lnTo>
                  <a:lnTo>
                    <a:pt x="1" y="46"/>
                  </a:lnTo>
                  <a:lnTo>
                    <a:pt x="0" y="45"/>
                  </a:lnTo>
                  <a:lnTo>
                    <a:pt x="0" y="44"/>
                  </a:lnTo>
                  <a:lnTo>
                    <a:pt x="1" y="43"/>
                  </a:lnTo>
                  <a:lnTo>
                    <a:pt x="0" y="41"/>
                  </a:lnTo>
                  <a:lnTo>
                    <a:pt x="0" y="34"/>
                  </a:lnTo>
                  <a:lnTo>
                    <a:pt x="0" y="32"/>
                  </a:lnTo>
                  <a:lnTo>
                    <a:pt x="1" y="28"/>
                  </a:lnTo>
                  <a:lnTo>
                    <a:pt x="1" y="26"/>
                  </a:lnTo>
                  <a:lnTo>
                    <a:pt x="1" y="24"/>
                  </a:lnTo>
                  <a:lnTo>
                    <a:pt x="1" y="22"/>
                  </a:lnTo>
                  <a:lnTo>
                    <a:pt x="1" y="21"/>
                  </a:lnTo>
                  <a:lnTo>
                    <a:pt x="1" y="20"/>
                  </a:lnTo>
                  <a:lnTo>
                    <a:pt x="4" y="18"/>
                  </a:lnTo>
                  <a:lnTo>
                    <a:pt x="5" y="14"/>
                  </a:lnTo>
                  <a:lnTo>
                    <a:pt x="4" y="12"/>
                  </a:lnTo>
                  <a:lnTo>
                    <a:pt x="4" y="10"/>
                  </a:lnTo>
                  <a:lnTo>
                    <a:pt x="4" y="9"/>
                  </a:lnTo>
                  <a:lnTo>
                    <a:pt x="3" y="7"/>
                  </a:lnTo>
                  <a:lnTo>
                    <a:pt x="4" y="4"/>
                  </a:lnTo>
                  <a:lnTo>
                    <a:pt x="3" y="3"/>
                  </a:lnTo>
                  <a:lnTo>
                    <a:pt x="3" y="2"/>
                  </a:lnTo>
                  <a:lnTo>
                    <a:pt x="4" y="2"/>
                  </a:lnTo>
                  <a:lnTo>
                    <a:pt x="5" y="1"/>
                  </a:lnTo>
                  <a:lnTo>
                    <a:pt x="6" y="1"/>
                  </a:lnTo>
                  <a:lnTo>
                    <a:pt x="7" y="0"/>
                  </a:lnTo>
                  <a:lnTo>
                    <a:pt x="17" y="29"/>
                  </a:lnTo>
                  <a:lnTo>
                    <a:pt x="17" y="30"/>
                  </a:lnTo>
                  <a:lnTo>
                    <a:pt x="17" y="31"/>
                  </a:lnTo>
                  <a:lnTo>
                    <a:pt x="19" y="33"/>
                  </a:lnTo>
                  <a:lnTo>
                    <a:pt x="20" y="33"/>
                  </a:lnTo>
                  <a:lnTo>
                    <a:pt x="20" y="34"/>
                  </a:lnTo>
                  <a:lnTo>
                    <a:pt x="20" y="35"/>
                  </a:lnTo>
                  <a:lnTo>
                    <a:pt x="21" y="37"/>
                  </a:lnTo>
                  <a:lnTo>
                    <a:pt x="21" y="38"/>
                  </a:lnTo>
                  <a:lnTo>
                    <a:pt x="21" y="39"/>
                  </a:lnTo>
                  <a:lnTo>
                    <a:pt x="21" y="40"/>
                  </a:lnTo>
                  <a:close/>
                </a:path>
              </a:pathLst>
            </a:custGeom>
            <a:solidFill>
              <a:srgbClr val="ED4213"/>
            </a:solidFill>
            <a:ln w="12700" cmpd="sng">
              <a:solidFill>
                <a:schemeClr val="tx1"/>
              </a:solidFill>
              <a:prstDash val="solid"/>
              <a:round/>
              <a:headEnd/>
              <a:tailEnd/>
            </a:ln>
          </p:spPr>
          <p:txBody>
            <a:bodyPr/>
            <a:lstStyle/>
            <a:p>
              <a:endParaRPr lang="en-US"/>
            </a:p>
          </p:txBody>
        </p:sp>
        <p:grpSp>
          <p:nvGrpSpPr>
            <p:cNvPr id="8" name="Group 68"/>
            <p:cNvGrpSpPr>
              <a:grpSpLocks/>
            </p:cNvGrpSpPr>
            <p:nvPr/>
          </p:nvGrpSpPr>
          <p:grpSpPr bwMode="auto">
            <a:xfrm>
              <a:off x="3159142" y="4589463"/>
              <a:ext cx="1044578" cy="635000"/>
              <a:chOff x="1991" y="3321"/>
              <a:chExt cx="361" cy="231"/>
            </a:xfrm>
          </p:grpSpPr>
          <p:sp>
            <p:nvSpPr>
              <p:cNvPr id="32913" name="Freeform 69"/>
              <p:cNvSpPr>
                <a:spLocks/>
              </p:cNvSpPr>
              <p:nvPr/>
            </p:nvSpPr>
            <p:spPr bwMode="auto">
              <a:xfrm>
                <a:off x="2274" y="3459"/>
                <a:ext cx="78" cy="93"/>
              </a:xfrm>
              <a:custGeom>
                <a:avLst/>
                <a:gdLst>
                  <a:gd name="T0" fmla="*/ 0 w 16"/>
                  <a:gd name="T1" fmla="*/ 166 h 19"/>
                  <a:gd name="T2" fmla="*/ 24 w 16"/>
                  <a:gd name="T3" fmla="*/ 313 h 19"/>
                  <a:gd name="T4" fmla="*/ 24 w 16"/>
                  <a:gd name="T5" fmla="*/ 382 h 19"/>
                  <a:gd name="T6" fmla="*/ 141 w 16"/>
                  <a:gd name="T7" fmla="*/ 455 h 19"/>
                  <a:gd name="T8" fmla="*/ 190 w 16"/>
                  <a:gd name="T9" fmla="*/ 382 h 19"/>
                  <a:gd name="T10" fmla="*/ 380 w 16"/>
                  <a:gd name="T11" fmla="*/ 264 h 19"/>
                  <a:gd name="T12" fmla="*/ 307 w 16"/>
                  <a:gd name="T13" fmla="*/ 117 h 19"/>
                  <a:gd name="T14" fmla="*/ 73 w 16"/>
                  <a:gd name="T15" fmla="*/ 0 h 19"/>
                  <a:gd name="T16" fmla="*/ 73 w 16"/>
                  <a:gd name="T17" fmla="*/ 117 h 19"/>
                  <a:gd name="T18" fmla="*/ 0 w 16"/>
                  <a:gd name="T19" fmla="*/ 166 h 19"/>
                  <a:gd name="T20" fmla="*/ 0 w 16"/>
                  <a:gd name="T21" fmla="*/ 166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9"/>
                  <a:gd name="T35" fmla="*/ 16 w 16"/>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9">
                    <a:moveTo>
                      <a:pt x="0" y="7"/>
                    </a:moveTo>
                    <a:lnTo>
                      <a:pt x="1" y="13"/>
                    </a:lnTo>
                    <a:lnTo>
                      <a:pt x="1" y="16"/>
                    </a:lnTo>
                    <a:lnTo>
                      <a:pt x="6" y="19"/>
                    </a:lnTo>
                    <a:lnTo>
                      <a:pt x="8" y="16"/>
                    </a:lnTo>
                    <a:lnTo>
                      <a:pt x="16" y="11"/>
                    </a:lnTo>
                    <a:lnTo>
                      <a:pt x="13" y="5"/>
                    </a:lnTo>
                    <a:lnTo>
                      <a:pt x="3" y="0"/>
                    </a:lnTo>
                    <a:lnTo>
                      <a:pt x="3" y="5"/>
                    </a:lnTo>
                    <a:lnTo>
                      <a:pt x="0" y="7"/>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14" name="Freeform 70"/>
              <p:cNvSpPr>
                <a:spLocks/>
              </p:cNvSpPr>
              <p:nvPr/>
            </p:nvSpPr>
            <p:spPr bwMode="auto">
              <a:xfrm>
                <a:off x="2235" y="3409"/>
                <a:ext cx="44" cy="29"/>
              </a:xfrm>
              <a:custGeom>
                <a:avLst/>
                <a:gdLst>
                  <a:gd name="T0" fmla="*/ 73 w 9"/>
                  <a:gd name="T1" fmla="*/ 140 h 6"/>
                  <a:gd name="T2" fmla="*/ 191 w 9"/>
                  <a:gd name="T3" fmla="*/ 140 h 6"/>
                  <a:gd name="T4" fmla="*/ 215 w 9"/>
                  <a:gd name="T5" fmla="*/ 72 h 6"/>
                  <a:gd name="T6" fmla="*/ 117 w 9"/>
                  <a:gd name="T7" fmla="*/ 48 h 6"/>
                  <a:gd name="T8" fmla="*/ 73 w 9"/>
                  <a:gd name="T9" fmla="*/ 48 h 6"/>
                  <a:gd name="T10" fmla="*/ 49 w 9"/>
                  <a:gd name="T11" fmla="*/ 0 h 6"/>
                  <a:gd name="T12" fmla="*/ 0 w 9"/>
                  <a:gd name="T13" fmla="*/ 48 h 6"/>
                  <a:gd name="T14" fmla="*/ 49 w 9"/>
                  <a:gd name="T15" fmla="*/ 116 h 6"/>
                  <a:gd name="T16" fmla="*/ 73 w 9"/>
                  <a:gd name="T17" fmla="*/ 140 h 6"/>
                  <a:gd name="T18" fmla="*/ 73 w 9"/>
                  <a:gd name="T19" fmla="*/ 14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6"/>
                  <a:gd name="T32" fmla="*/ 9 w 9"/>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6">
                    <a:moveTo>
                      <a:pt x="3" y="6"/>
                    </a:moveTo>
                    <a:lnTo>
                      <a:pt x="8" y="6"/>
                    </a:lnTo>
                    <a:lnTo>
                      <a:pt x="9" y="3"/>
                    </a:lnTo>
                    <a:lnTo>
                      <a:pt x="5" y="2"/>
                    </a:lnTo>
                    <a:lnTo>
                      <a:pt x="3" y="2"/>
                    </a:lnTo>
                    <a:lnTo>
                      <a:pt x="2" y="0"/>
                    </a:lnTo>
                    <a:lnTo>
                      <a:pt x="0" y="2"/>
                    </a:lnTo>
                    <a:lnTo>
                      <a:pt x="2" y="5"/>
                    </a:lnTo>
                    <a:lnTo>
                      <a:pt x="3" y="6"/>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15" name="Freeform 71"/>
              <p:cNvSpPr>
                <a:spLocks/>
              </p:cNvSpPr>
              <p:nvPr/>
            </p:nvSpPr>
            <p:spPr bwMode="auto">
              <a:xfrm>
                <a:off x="2225" y="3438"/>
                <a:ext cx="20" cy="10"/>
              </a:xfrm>
              <a:custGeom>
                <a:avLst/>
                <a:gdLst>
                  <a:gd name="T0" fmla="*/ 0 w 4"/>
                  <a:gd name="T1" fmla="*/ 50 h 2"/>
                  <a:gd name="T2" fmla="*/ 100 w 4"/>
                  <a:gd name="T3" fmla="*/ 0 h 2"/>
                  <a:gd name="T4" fmla="*/ 100 w 4"/>
                  <a:gd name="T5" fmla="*/ 50 h 2"/>
                  <a:gd name="T6" fmla="*/ 0 w 4"/>
                  <a:gd name="T7" fmla="*/ 50 h 2"/>
                  <a:gd name="T8" fmla="*/ 0 w 4"/>
                  <a:gd name="T9" fmla="*/ 50 h 2"/>
                  <a:gd name="T10" fmla="*/ 0 60000 65536"/>
                  <a:gd name="T11" fmla="*/ 0 60000 65536"/>
                  <a:gd name="T12" fmla="*/ 0 60000 65536"/>
                  <a:gd name="T13" fmla="*/ 0 60000 65536"/>
                  <a:gd name="T14" fmla="*/ 0 60000 65536"/>
                  <a:gd name="T15" fmla="*/ 0 w 4"/>
                  <a:gd name="T16" fmla="*/ 0 h 2"/>
                  <a:gd name="T17" fmla="*/ 4 w 4"/>
                  <a:gd name="T18" fmla="*/ 2 h 2"/>
                </a:gdLst>
                <a:ahLst/>
                <a:cxnLst>
                  <a:cxn ang="T10">
                    <a:pos x="T0" y="T1"/>
                  </a:cxn>
                  <a:cxn ang="T11">
                    <a:pos x="T2" y="T3"/>
                  </a:cxn>
                  <a:cxn ang="T12">
                    <a:pos x="T4" y="T5"/>
                  </a:cxn>
                  <a:cxn ang="T13">
                    <a:pos x="T6" y="T7"/>
                  </a:cxn>
                  <a:cxn ang="T14">
                    <a:pos x="T8" y="T9"/>
                  </a:cxn>
                </a:cxnLst>
                <a:rect l="T15" t="T16" r="T17" b="T18"/>
                <a:pathLst>
                  <a:path w="4" h="2">
                    <a:moveTo>
                      <a:pt x="0" y="2"/>
                    </a:moveTo>
                    <a:lnTo>
                      <a:pt x="4" y="0"/>
                    </a:lnTo>
                    <a:lnTo>
                      <a:pt x="4" y="2"/>
                    </a:lnTo>
                    <a:lnTo>
                      <a:pt x="0" y="2"/>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16" name="Freeform 72"/>
              <p:cNvSpPr>
                <a:spLocks/>
              </p:cNvSpPr>
              <p:nvPr/>
            </p:nvSpPr>
            <p:spPr bwMode="auto">
              <a:xfrm>
                <a:off x="2211" y="3419"/>
                <a:ext cx="19" cy="14"/>
              </a:xfrm>
              <a:custGeom>
                <a:avLst/>
                <a:gdLst>
                  <a:gd name="T0" fmla="*/ 47 w 4"/>
                  <a:gd name="T1" fmla="*/ 0 h 3"/>
                  <a:gd name="T2" fmla="*/ 47 w 4"/>
                  <a:gd name="T3" fmla="*/ 0 h 3"/>
                  <a:gd name="T4" fmla="*/ 66 w 4"/>
                  <a:gd name="T5" fmla="*/ 0 h 3"/>
                  <a:gd name="T6" fmla="*/ 66 w 4"/>
                  <a:gd name="T7" fmla="*/ 0 h 3"/>
                  <a:gd name="T8" fmla="*/ 66 w 4"/>
                  <a:gd name="T9" fmla="*/ 0 h 3"/>
                  <a:gd name="T10" fmla="*/ 66 w 4"/>
                  <a:gd name="T11" fmla="*/ 23 h 3"/>
                  <a:gd name="T12" fmla="*/ 66 w 4"/>
                  <a:gd name="T13" fmla="*/ 23 h 3"/>
                  <a:gd name="T14" fmla="*/ 66 w 4"/>
                  <a:gd name="T15" fmla="*/ 23 h 3"/>
                  <a:gd name="T16" fmla="*/ 90 w 4"/>
                  <a:gd name="T17" fmla="*/ 23 h 3"/>
                  <a:gd name="T18" fmla="*/ 66 w 4"/>
                  <a:gd name="T19" fmla="*/ 42 h 3"/>
                  <a:gd name="T20" fmla="*/ 66 w 4"/>
                  <a:gd name="T21" fmla="*/ 42 h 3"/>
                  <a:gd name="T22" fmla="*/ 66 w 4"/>
                  <a:gd name="T23" fmla="*/ 42 h 3"/>
                  <a:gd name="T24" fmla="*/ 66 w 4"/>
                  <a:gd name="T25" fmla="*/ 65 h 3"/>
                  <a:gd name="T26" fmla="*/ 66 w 4"/>
                  <a:gd name="T27" fmla="*/ 65 h 3"/>
                  <a:gd name="T28" fmla="*/ 66 w 4"/>
                  <a:gd name="T29" fmla="*/ 65 h 3"/>
                  <a:gd name="T30" fmla="*/ 47 w 4"/>
                  <a:gd name="T31" fmla="*/ 65 h 3"/>
                  <a:gd name="T32" fmla="*/ 47 w 4"/>
                  <a:gd name="T33" fmla="*/ 65 h 3"/>
                  <a:gd name="T34" fmla="*/ 47 w 4"/>
                  <a:gd name="T35" fmla="*/ 65 h 3"/>
                  <a:gd name="T36" fmla="*/ 24 w 4"/>
                  <a:gd name="T37" fmla="*/ 65 h 3"/>
                  <a:gd name="T38" fmla="*/ 24 w 4"/>
                  <a:gd name="T39" fmla="*/ 65 h 3"/>
                  <a:gd name="T40" fmla="*/ 24 w 4"/>
                  <a:gd name="T41" fmla="*/ 65 h 3"/>
                  <a:gd name="T42" fmla="*/ 24 w 4"/>
                  <a:gd name="T43" fmla="*/ 42 h 3"/>
                  <a:gd name="T44" fmla="*/ 0 w 4"/>
                  <a:gd name="T45" fmla="*/ 42 h 3"/>
                  <a:gd name="T46" fmla="*/ 0 w 4"/>
                  <a:gd name="T47" fmla="*/ 42 h 3"/>
                  <a:gd name="T48" fmla="*/ 0 w 4"/>
                  <a:gd name="T49" fmla="*/ 23 h 3"/>
                  <a:gd name="T50" fmla="*/ 0 w 4"/>
                  <a:gd name="T51" fmla="*/ 23 h 3"/>
                  <a:gd name="T52" fmla="*/ 0 w 4"/>
                  <a:gd name="T53" fmla="*/ 23 h 3"/>
                  <a:gd name="T54" fmla="*/ 24 w 4"/>
                  <a:gd name="T55" fmla="*/ 23 h 3"/>
                  <a:gd name="T56" fmla="*/ 24 w 4"/>
                  <a:gd name="T57" fmla="*/ 0 h 3"/>
                  <a:gd name="T58" fmla="*/ 24 w 4"/>
                  <a:gd name="T59" fmla="*/ 0 h 3"/>
                  <a:gd name="T60" fmla="*/ 24 w 4"/>
                  <a:gd name="T61" fmla="*/ 0 h 3"/>
                  <a:gd name="T62" fmla="*/ 47 w 4"/>
                  <a:gd name="T63" fmla="*/ 0 h 3"/>
                  <a:gd name="T64" fmla="*/ 47 w 4"/>
                  <a:gd name="T65" fmla="*/ 0 h 3"/>
                  <a:gd name="T66" fmla="*/ 47 w 4"/>
                  <a:gd name="T67" fmla="*/ 0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
                  <a:gd name="T103" fmla="*/ 0 h 3"/>
                  <a:gd name="T104" fmla="*/ 4 w 4"/>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 h="3">
                    <a:moveTo>
                      <a:pt x="2" y="0"/>
                    </a:moveTo>
                    <a:lnTo>
                      <a:pt x="2" y="0"/>
                    </a:lnTo>
                    <a:lnTo>
                      <a:pt x="3" y="0"/>
                    </a:lnTo>
                    <a:lnTo>
                      <a:pt x="3" y="1"/>
                    </a:lnTo>
                    <a:lnTo>
                      <a:pt x="4" y="1"/>
                    </a:lnTo>
                    <a:lnTo>
                      <a:pt x="3" y="2"/>
                    </a:lnTo>
                    <a:lnTo>
                      <a:pt x="3" y="3"/>
                    </a:lnTo>
                    <a:lnTo>
                      <a:pt x="2" y="3"/>
                    </a:lnTo>
                    <a:lnTo>
                      <a:pt x="1" y="3"/>
                    </a:lnTo>
                    <a:lnTo>
                      <a:pt x="1" y="2"/>
                    </a:lnTo>
                    <a:lnTo>
                      <a:pt x="0" y="2"/>
                    </a:lnTo>
                    <a:lnTo>
                      <a:pt x="0" y="1"/>
                    </a:lnTo>
                    <a:lnTo>
                      <a:pt x="1" y="1"/>
                    </a:lnTo>
                    <a:lnTo>
                      <a:pt x="1" y="0"/>
                    </a:lnTo>
                    <a:lnTo>
                      <a:pt x="2" y="0"/>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17" name="Freeform 73"/>
              <p:cNvSpPr>
                <a:spLocks/>
              </p:cNvSpPr>
              <p:nvPr/>
            </p:nvSpPr>
            <p:spPr bwMode="auto">
              <a:xfrm>
                <a:off x="2186" y="3394"/>
                <a:ext cx="39" cy="15"/>
              </a:xfrm>
              <a:custGeom>
                <a:avLst/>
                <a:gdLst>
                  <a:gd name="T0" fmla="*/ 0 w 8"/>
                  <a:gd name="T1" fmla="*/ 75 h 3"/>
                  <a:gd name="T2" fmla="*/ 166 w 8"/>
                  <a:gd name="T3" fmla="*/ 75 h 3"/>
                  <a:gd name="T4" fmla="*/ 190 w 8"/>
                  <a:gd name="T5" fmla="*/ 0 h 3"/>
                  <a:gd name="T6" fmla="*/ 49 w 8"/>
                  <a:gd name="T7" fmla="*/ 0 h 3"/>
                  <a:gd name="T8" fmla="*/ 0 w 8"/>
                  <a:gd name="T9" fmla="*/ 75 h 3"/>
                  <a:gd name="T10" fmla="*/ 0 w 8"/>
                  <a:gd name="T11" fmla="*/ 75 h 3"/>
                  <a:gd name="T12" fmla="*/ 0 60000 65536"/>
                  <a:gd name="T13" fmla="*/ 0 60000 65536"/>
                  <a:gd name="T14" fmla="*/ 0 60000 65536"/>
                  <a:gd name="T15" fmla="*/ 0 60000 65536"/>
                  <a:gd name="T16" fmla="*/ 0 60000 65536"/>
                  <a:gd name="T17" fmla="*/ 0 60000 65536"/>
                  <a:gd name="T18" fmla="*/ 0 w 8"/>
                  <a:gd name="T19" fmla="*/ 0 h 3"/>
                  <a:gd name="T20" fmla="*/ 8 w 8"/>
                  <a:gd name="T21" fmla="*/ 3 h 3"/>
                </a:gdLst>
                <a:ahLst/>
                <a:cxnLst>
                  <a:cxn ang="T12">
                    <a:pos x="T0" y="T1"/>
                  </a:cxn>
                  <a:cxn ang="T13">
                    <a:pos x="T2" y="T3"/>
                  </a:cxn>
                  <a:cxn ang="T14">
                    <a:pos x="T4" y="T5"/>
                  </a:cxn>
                  <a:cxn ang="T15">
                    <a:pos x="T6" y="T7"/>
                  </a:cxn>
                  <a:cxn ang="T16">
                    <a:pos x="T8" y="T9"/>
                  </a:cxn>
                  <a:cxn ang="T17">
                    <a:pos x="T10" y="T11"/>
                  </a:cxn>
                </a:cxnLst>
                <a:rect l="T18" t="T19" r="T20" b="T21"/>
                <a:pathLst>
                  <a:path w="8" h="3">
                    <a:moveTo>
                      <a:pt x="0" y="3"/>
                    </a:moveTo>
                    <a:lnTo>
                      <a:pt x="7" y="3"/>
                    </a:lnTo>
                    <a:lnTo>
                      <a:pt x="8" y="0"/>
                    </a:lnTo>
                    <a:lnTo>
                      <a:pt x="2" y="0"/>
                    </a:lnTo>
                    <a:lnTo>
                      <a:pt x="0" y="3"/>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18" name="Freeform 74"/>
              <p:cNvSpPr>
                <a:spLocks/>
              </p:cNvSpPr>
              <p:nvPr/>
            </p:nvSpPr>
            <p:spPr bwMode="auto">
              <a:xfrm>
                <a:off x="2026" y="3321"/>
                <a:ext cx="38" cy="24"/>
              </a:xfrm>
              <a:custGeom>
                <a:avLst/>
                <a:gdLst>
                  <a:gd name="T0" fmla="*/ 0 w 8"/>
                  <a:gd name="T1" fmla="*/ 91 h 5"/>
                  <a:gd name="T2" fmla="*/ 66 w 8"/>
                  <a:gd name="T3" fmla="*/ 115 h 5"/>
                  <a:gd name="T4" fmla="*/ 133 w 8"/>
                  <a:gd name="T5" fmla="*/ 115 h 5"/>
                  <a:gd name="T6" fmla="*/ 180 w 8"/>
                  <a:gd name="T7" fmla="*/ 48 h 5"/>
                  <a:gd name="T8" fmla="*/ 114 w 8"/>
                  <a:gd name="T9" fmla="*/ 0 h 5"/>
                  <a:gd name="T10" fmla="*/ 24 w 8"/>
                  <a:gd name="T11" fmla="*/ 48 h 5"/>
                  <a:gd name="T12" fmla="*/ 0 w 8"/>
                  <a:gd name="T13" fmla="*/ 91 h 5"/>
                  <a:gd name="T14" fmla="*/ 0 w 8"/>
                  <a:gd name="T15" fmla="*/ 91 h 5"/>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5"/>
                  <a:gd name="T26" fmla="*/ 8 w 8"/>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5">
                    <a:moveTo>
                      <a:pt x="0" y="4"/>
                    </a:moveTo>
                    <a:lnTo>
                      <a:pt x="3" y="5"/>
                    </a:lnTo>
                    <a:lnTo>
                      <a:pt x="6" y="5"/>
                    </a:lnTo>
                    <a:lnTo>
                      <a:pt x="8" y="2"/>
                    </a:lnTo>
                    <a:lnTo>
                      <a:pt x="5" y="0"/>
                    </a:lnTo>
                    <a:lnTo>
                      <a:pt x="1" y="2"/>
                    </a:lnTo>
                    <a:lnTo>
                      <a:pt x="0" y="4"/>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19" name="Freeform 75"/>
              <p:cNvSpPr>
                <a:spLocks/>
              </p:cNvSpPr>
              <p:nvPr/>
            </p:nvSpPr>
            <p:spPr bwMode="auto">
              <a:xfrm>
                <a:off x="1991" y="3321"/>
                <a:ext cx="20" cy="24"/>
              </a:xfrm>
              <a:custGeom>
                <a:avLst/>
                <a:gdLst>
                  <a:gd name="T0" fmla="*/ 0 w 4"/>
                  <a:gd name="T1" fmla="*/ 115 h 5"/>
                  <a:gd name="T2" fmla="*/ 100 w 4"/>
                  <a:gd name="T3" fmla="*/ 48 h 5"/>
                  <a:gd name="T4" fmla="*/ 100 w 4"/>
                  <a:gd name="T5" fmla="*/ 0 h 5"/>
                  <a:gd name="T6" fmla="*/ 0 w 4"/>
                  <a:gd name="T7" fmla="*/ 91 h 5"/>
                  <a:gd name="T8" fmla="*/ 0 w 4"/>
                  <a:gd name="T9" fmla="*/ 115 h 5"/>
                  <a:gd name="T10" fmla="*/ 0 w 4"/>
                  <a:gd name="T11" fmla="*/ 115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0" y="5"/>
                    </a:moveTo>
                    <a:lnTo>
                      <a:pt x="4" y="2"/>
                    </a:lnTo>
                    <a:lnTo>
                      <a:pt x="4" y="0"/>
                    </a:lnTo>
                    <a:lnTo>
                      <a:pt x="0" y="4"/>
                    </a:lnTo>
                    <a:lnTo>
                      <a:pt x="0" y="5"/>
                    </a:lnTo>
                    <a:close/>
                  </a:path>
                </a:pathLst>
              </a:custGeom>
              <a:solidFill>
                <a:srgbClr val="FFC66D"/>
              </a:solidFill>
              <a:ln w="12700" cmpd="sng">
                <a:solidFill>
                  <a:schemeClr val="tx1"/>
                </a:solidFill>
                <a:prstDash val="solid"/>
                <a:round/>
                <a:headEnd/>
                <a:tailEnd/>
              </a:ln>
            </p:spPr>
            <p:txBody>
              <a:bodyPr/>
              <a:lstStyle/>
              <a:p>
                <a:endParaRPr lang="en-US"/>
              </a:p>
            </p:txBody>
          </p:sp>
          <p:sp>
            <p:nvSpPr>
              <p:cNvPr id="32920" name="Freeform 76"/>
              <p:cNvSpPr>
                <a:spLocks/>
              </p:cNvSpPr>
              <p:nvPr/>
            </p:nvSpPr>
            <p:spPr bwMode="auto">
              <a:xfrm>
                <a:off x="2128" y="3360"/>
                <a:ext cx="39" cy="34"/>
              </a:xfrm>
              <a:custGeom>
                <a:avLst/>
                <a:gdLst>
                  <a:gd name="T0" fmla="*/ 73 w 8"/>
                  <a:gd name="T1" fmla="*/ 165 h 7"/>
                  <a:gd name="T2" fmla="*/ 190 w 8"/>
                  <a:gd name="T3" fmla="*/ 165 h 7"/>
                  <a:gd name="T4" fmla="*/ 190 w 8"/>
                  <a:gd name="T5" fmla="*/ 92 h 7"/>
                  <a:gd name="T6" fmla="*/ 97 w 8"/>
                  <a:gd name="T7" fmla="*/ 0 h 7"/>
                  <a:gd name="T8" fmla="*/ 0 w 8"/>
                  <a:gd name="T9" fmla="*/ 49 h 7"/>
                  <a:gd name="T10" fmla="*/ 73 w 8"/>
                  <a:gd name="T11" fmla="*/ 165 h 7"/>
                  <a:gd name="T12" fmla="*/ 73 w 8"/>
                  <a:gd name="T13" fmla="*/ 165 h 7"/>
                  <a:gd name="T14" fmla="*/ 0 60000 65536"/>
                  <a:gd name="T15" fmla="*/ 0 60000 65536"/>
                  <a:gd name="T16" fmla="*/ 0 60000 65536"/>
                  <a:gd name="T17" fmla="*/ 0 60000 65536"/>
                  <a:gd name="T18" fmla="*/ 0 60000 65536"/>
                  <a:gd name="T19" fmla="*/ 0 60000 65536"/>
                  <a:gd name="T20" fmla="*/ 0 60000 65536"/>
                  <a:gd name="T21" fmla="*/ 0 w 8"/>
                  <a:gd name="T22" fmla="*/ 0 h 7"/>
                  <a:gd name="T23" fmla="*/ 8 w 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7">
                    <a:moveTo>
                      <a:pt x="3" y="7"/>
                    </a:moveTo>
                    <a:lnTo>
                      <a:pt x="8" y="7"/>
                    </a:lnTo>
                    <a:lnTo>
                      <a:pt x="8" y="4"/>
                    </a:lnTo>
                    <a:lnTo>
                      <a:pt x="4" y="0"/>
                    </a:lnTo>
                    <a:lnTo>
                      <a:pt x="0" y="2"/>
                    </a:lnTo>
                    <a:lnTo>
                      <a:pt x="3" y="7"/>
                    </a:lnTo>
                    <a:close/>
                  </a:path>
                </a:pathLst>
              </a:custGeom>
              <a:solidFill>
                <a:srgbClr val="FFC66D"/>
              </a:solidFill>
              <a:ln w="12700" cmpd="sng">
                <a:solidFill>
                  <a:schemeClr val="tx1"/>
                </a:solidFill>
                <a:prstDash val="solid"/>
                <a:round/>
                <a:headEnd/>
                <a:tailEnd/>
              </a:ln>
            </p:spPr>
            <p:txBody>
              <a:bodyPr/>
              <a:lstStyle/>
              <a:p>
                <a:endParaRPr lang="en-US"/>
              </a:p>
            </p:txBody>
          </p:sp>
        </p:grpSp>
      </p:grpSp>
      <p:grpSp>
        <p:nvGrpSpPr>
          <p:cNvPr id="9" name="Group 323"/>
          <p:cNvGrpSpPr>
            <a:grpSpLocks/>
          </p:cNvGrpSpPr>
          <p:nvPr/>
        </p:nvGrpSpPr>
        <p:grpSpPr bwMode="auto">
          <a:xfrm>
            <a:off x="5359401" y="1528764"/>
            <a:ext cx="3316111" cy="1920875"/>
            <a:chOff x="1155701" y="1709740"/>
            <a:chExt cx="6940549" cy="3567112"/>
          </a:xfrm>
        </p:grpSpPr>
        <p:sp>
          <p:nvSpPr>
            <p:cNvPr id="32787" name="Freeform 5"/>
            <p:cNvSpPr>
              <a:spLocks/>
            </p:cNvSpPr>
            <p:nvPr/>
          </p:nvSpPr>
          <p:spPr bwMode="auto">
            <a:xfrm>
              <a:off x="4514851" y="2003425"/>
              <a:ext cx="723900" cy="427038"/>
            </a:xfrm>
            <a:custGeom>
              <a:avLst/>
              <a:gdLst>
                <a:gd name="T0" fmla="*/ 0 w 89"/>
                <a:gd name="T1" fmla="*/ 2147483647 h 55"/>
                <a:gd name="T2" fmla="*/ 330789779 w 89"/>
                <a:gd name="T3" fmla="*/ 0 h 55"/>
                <a:gd name="T4" fmla="*/ 2147483647 w 89"/>
                <a:gd name="T5" fmla="*/ 180854486 h 55"/>
                <a:gd name="T6" fmla="*/ 2147483647 w 89"/>
                <a:gd name="T7" fmla="*/ 241136706 h 55"/>
                <a:gd name="T8" fmla="*/ 2147483647 w 89"/>
                <a:gd name="T9" fmla="*/ 301426751 h 55"/>
                <a:gd name="T10" fmla="*/ 2147483647 w 89"/>
                <a:gd name="T11" fmla="*/ 542563518 h 55"/>
                <a:gd name="T12" fmla="*/ 2147483647 w 89"/>
                <a:gd name="T13" fmla="*/ 602845738 h 55"/>
                <a:gd name="T14" fmla="*/ 2147483647 w 89"/>
                <a:gd name="T15" fmla="*/ 783700163 h 55"/>
                <a:gd name="T16" fmla="*/ 2147483647 w 89"/>
                <a:gd name="T17" fmla="*/ 1085127035 h 55"/>
                <a:gd name="T18" fmla="*/ 2147483647 w 89"/>
                <a:gd name="T19" fmla="*/ 1386553665 h 55"/>
                <a:gd name="T20" fmla="*/ 2147483647 w 89"/>
                <a:gd name="T21" fmla="*/ 1507118105 h 55"/>
                <a:gd name="T22" fmla="*/ 2147483647 w 89"/>
                <a:gd name="T23" fmla="*/ 1808544735 h 55"/>
                <a:gd name="T24" fmla="*/ 2147483647 w 89"/>
                <a:gd name="T25" fmla="*/ 2147483647 h 55"/>
                <a:gd name="T26" fmla="*/ 2147483647 w 89"/>
                <a:gd name="T27" fmla="*/ 2147483647 h 55"/>
                <a:gd name="T28" fmla="*/ 2147483647 w 89"/>
                <a:gd name="T29" fmla="*/ 2147483647 h 55"/>
                <a:gd name="T30" fmla="*/ 2147483647 w 89"/>
                <a:gd name="T31" fmla="*/ 2147483647 h 55"/>
                <a:gd name="T32" fmla="*/ 2147483647 w 89"/>
                <a:gd name="T33" fmla="*/ 2147483647 h 55"/>
                <a:gd name="T34" fmla="*/ 2147483647 w 89"/>
                <a:gd name="T35" fmla="*/ 2147483647 h 55"/>
                <a:gd name="T36" fmla="*/ 2147483647 w 89"/>
                <a:gd name="T37" fmla="*/ 2147483647 h 55"/>
                <a:gd name="T38" fmla="*/ 0 w 89"/>
                <a:gd name="T39" fmla="*/ 2147483647 h 55"/>
                <a:gd name="T40" fmla="*/ 0 w 89"/>
                <a:gd name="T41" fmla="*/ 2147483647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55"/>
                <a:gd name="T65" fmla="*/ 89 w 8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55">
                  <a:moveTo>
                    <a:pt x="0" y="51"/>
                  </a:moveTo>
                  <a:lnTo>
                    <a:pt x="5" y="0"/>
                  </a:lnTo>
                  <a:lnTo>
                    <a:pt x="44" y="3"/>
                  </a:lnTo>
                  <a:lnTo>
                    <a:pt x="82" y="4"/>
                  </a:lnTo>
                  <a:lnTo>
                    <a:pt x="82" y="5"/>
                  </a:lnTo>
                  <a:lnTo>
                    <a:pt x="83" y="9"/>
                  </a:lnTo>
                  <a:lnTo>
                    <a:pt x="83" y="10"/>
                  </a:lnTo>
                  <a:lnTo>
                    <a:pt x="82" y="13"/>
                  </a:lnTo>
                  <a:lnTo>
                    <a:pt x="82" y="18"/>
                  </a:lnTo>
                  <a:lnTo>
                    <a:pt x="84" y="23"/>
                  </a:lnTo>
                  <a:lnTo>
                    <a:pt x="85" y="25"/>
                  </a:lnTo>
                  <a:lnTo>
                    <a:pt x="86" y="30"/>
                  </a:lnTo>
                  <a:lnTo>
                    <a:pt x="86" y="38"/>
                  </a:lnTo>
                  <a:lnTo>
                    <a:pt x="87" y="40"/>
                  </a:lnTo>
                  <a:lnTo>
                    <a:pt x="87" y="43"/>
                  </a:lnTo>
                  <a:lnTo>
                    <a:pt x="87" y="44"/>
                  </a:lnTo>
                  <a:lnTo>
                    <a:pt x="89" y="51"/>
                  </a:lnTo>
                  <a:lnTo>
                    <a:pt x="89" y="53"/>
                  </a:lnTo>
                  <a:lnTo>
                    <a:pt x="89" y="55"/>
                  </a:lnTo>
                  <a:lnTo>
                    <a:pt x="0" y="51"/>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788" name="Freeform 6"/>
            <p:cNvSpPr>
              <a:spLocks/>
            </p:cNvSpPr>
            <p:nvPr/>
          </p:nvSpPr>
          <p:spPr bwMode="auto">
            <a:xfrm>
              <a:off x="4483100" y="2398713"/>
              <a:ext cx="765176" cy="495300"/>
            </a:xfrm>
            <a:custGeom>
              <a:avLst/>
              <a:gdLst>
                <a:gd name="T0" fmla="*/ 0 w 94"/>
                <a:gd name="T1" fmla="*/ 2147483647 h 64"/>
                <a:gd name="T2" fmla="*/ 198791096 w 94"/>
                <a:gd name="T3" fmla="*/ 1018182017 h 64"/>
                <a:gd name="T4" fmla="*/ 265052060 w 94"/>
                <a:gd name="T5" fmla="*/ 0 h 64"/>
                <a:gd name="T6" fmla="*/ 2147483647 w 94"/>
                <a:gd name="T7" fmla="*/ 239570365 h 64"/>
                <a:gd name="T8" fmla="*/ 2147483647 w 94"/>
                <a:gd name="T9" fmla="*/ 359355578 h 64"/>
                <a:gd name="T10" fmla="*/ 2147483647 w 94"/>
                <a:gd name="T11" fmla="*/ 419248154 h 64"/>
                <a:gd name="T12" fmla="*/ 2147483647 w 94"/>
                <a:gd name="T13" fmla="*/ 598933742 h 64"/>
                <a:gd name="T14" fmla="*/ 2147483647 w 94"/>
                <a:gd name="T15" fmla="*/ 658826318 h 64"/>
                <a:gd name="T16" fmla="*/ 2147483647 w 94"/>
                <a:gd name="T17" fmla="*/ 898396623 h 64"/>
                <a:gd name="T18" fmla="*/ 2147483647 w 94"/>
                <a:gd name="T19" fmla="*/ 2147483647 h 64"/>
                <a:gd name="T20" fmla="*/ 2147483647 w 94"/>
                <a:gd name="T21" fmla="*/ 2147483647 h 64"/>
                <a:gd name="T22" fmla="*/ 2147483647 w 94"/>
                <a:gd name="T23" fmla="*/ 2147483647 h 64"/>
                <a:gd name="T24" fmla="*/ 2147483647 w 94"/>
                <a:gd name="T25" fmla="*/ 2147483647 h 64"/>
                <a:gd name="T26" fmla="*/ 2147483647 w 94"/>
                <a:gd name="T27" fmla="*/ 2147483647 h 64"/>
                <a:gd name="T28" fmla="*/ 2147483647 w 94"/>
                <a:gd name="T29" fmla="*/ 2147483647 h 64"/>
                <a:gd name="T30" fmla="*/ 2147483647 w 94"/>
                <a:gd name="T31" fmla="*/ 2147483647 h 64"/>
                <a:gd name="T32" fmla="*/ 2147483647 w 94"/>
                <a:gd name="T33" fmla="*/ 2147483647 h 64"/>
                <a:gd name="T34" fmla="*/ 2147483647 w 94"/>
                <a:gd name="T35" fmla="*/ 2147483647 h 64"/>
                <a:gd name="T36" fmla="*/ 2147483647 w 94"/>
                <a:gd name="T37" fmla="*/ 2147483647 h 64"/>
                <a:gd name="T38" fmla="*/ 2147483647 w 94"/>
                <a:gd name="T39" fmla="*/ 2147483647 h 64"/>
                <a:gd name="T40" fmla="*/ 2147483647 w 94"/>
                <a:gd name="T41" fmla="*/ 2147483647 h 64"/>
                <a:gd name="T42" fmla="*/ 2147483647 w 94"/>
                <a:gd name="T43" fmla="*/ 2147483647 h 64"/>
                <a:gd name="T44" fmla="*/ 2147483647 w 94"/>
                <a:gd name="T45" fmla="*/ 2147483647 h 64"/>
                <a:gd name="T46" fmla="*/ 2147483647 w 94"/>
                <a:gd name="T47" fmla="*/ 2147483647 h 64"/>
                <a:gd name="T48" fmla="*/ 2147483647 w 94"/>
                <a:gd name="T49" fmla="*/ 2147483647 h 64"/>
                <a:gd name="T50" fmla="*/ 2147483647 w 94"/>
                <a:gd name="T51" fmla="*/ 2147483647 h 64"/>
                <a:gd name="T52" fmla="*/ 2147483647 w 94"/>
                <a:gd name="T53" fmla="*/ 2147483647 h 64"/>
                <a:gd name="T54" fmla="*/ 2147483647 w 94"/>
                <a:gd name="T55" fmla="*/ 2147483647 h 64"/>
                <a:gd name="T56" fmla="*/ 2147483647 w 94"/>
                <a:gd name="T57" fmla="*/ 2147483647 h 64"/>
                <a:gd name="T58" fmla="*/ 2147483647 w 94"/>
                <a:gd name="T59" fmla="*/ 2147483647 h 64"/>
                <a:gd name="T60" fmla="*/ 2147483647 w 94"/>
                <a:gd name="T61" fmla="*/ 2147483647 h 64"/>
                <a:gd name="T62" fmla="*/ 2147483647 w 94"/>
                <a:gd name="T63" fmla="*/ 2147483647 h 64"/>
                <a:gd name="T64" fmla="*/ 2147483647 w 94"/>
                <a:gd name="T65" fmla="*/ 2147483647 h 64"/>
                <a:gd name="T66" fmla="*/ 2147483647 w 94"/>
                <a:gd name="T67" fmla="*/ 2147483647 h 64"/>
                <a:gd name="T68" fmla="*/ 2147483647 w 94"/>
                <a:gd name="T69" fmla="*/ 2147483647 h 64"/>
                <a:gd name="T70" fmla="*/ 0 w 94"/>
                <a:gd name="T71" fmla="*/ 2147483647 h 64"/>
                <a:gd name="T72" fmla="*/ 0 w 94"/>
                <a:gd name="T73" fmla="*/ 2147483647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64"/>
                <a:gd name="T113" fmla="*/ 94 w 94"/>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64">
                  <a:moveTo>
                    <a:pt x="0" y="51"/>
                  </a:moveTo>
                  <a:lnTo>
                    <a:pt x="3" y="17"/>
                  </a:lnTo>
                  <a:lnTo>
                    <a:pt x="4" y="0"/>
                  </a:lnTo>
                  <a:lnTo>
                    <a:pt x="93" y="4"/>
                  </a:lnTo>
                  <a:lnTo>
                    <a:pt x="93" y="6"/>
                  </a:lnTo>
                  <a:lnTo>
                    <a:pt x="92" y="7"/>
                  </a:lnTo>
                  <a:lnTo>
                    <a:pt x="90" y="10"/>
                  </a:lnTo>
                  <a:lnTo>
                    <a:pt x="90" y="11"/>
                  </a:lnTo>
                  <a:lnTo>
                    <a:pt x="94" y="15"/>
                  </a:lnTo>
                  <a:lnTo>
                    <a:pt x="94" y="46"/>
                  </a:lnTo>
                  <a:lnTo>
                    <a:pt x="92" y="46"/>
                  </a:lnTo>
                  <a:lnTo>
                    <a:pt x="93" y="47"/>
                  </a:lnTo>
                  <a:lnTo>
                    <a:pt x="94" y="48"/>
                  </a:lnTo>
                  <a:lnTo>
                    <a:pt x="93" y="50"/>
                  </a:lnTo>
                  <a:lnTo>
                    <a:pt x="94" y="51"/>
                  </a:lnTo>
                  <a:lnTo>
                    <a:pt x="94" y="54"/>
                  </a:lnTo>
                  <a:lnTo>
                    <a:pt x="93" y="54"/>
                  </a:lnTo>
                  <a:lnTo>
                    <a:pt x="94" y="56"/>
                  </a:lnTo>
                  <a:lnTo>
                    <a:pt x="92" y="59"/>
                  </a:lnTo>
                  <a:lnTo>
                    <a:pt x="94" y="62"/>
                  </a:lnTo>
                  <a:lnTo>
                    <a:pt x="94" y="64"/>
                  </a:lnTo>
                  <a:lnTo>
                    <a:pt x="91" y="62"/>
                  </a:lnTo>
                  <a:lnTo>
                    <a:pt x="86" y="59"/>
                  </a:lnTo>
                  <a:lnTo>
                    <a:pt x="84" y="58"/>
                  </a:lnTo>
                  <a:lnTo>
                    <a:pt x="82" y="58"/>
                  </a:lnTo>
                  <a:lnTo>
                    <a:pt x="80" y="60"/>
                  </a:lnTo>
                  <a:lnTo>
                    <a:pt x="79" y="60"/>
                  </a:lnTo>
                  <a:lnTo>
                    <a:pt x="77" y="60"/>
                  </a:lnTo>
                  <a:lnTo>
                    <a:pt x="76" y="57"/>
                  </a:lnTo>
                  <a:lnTo>
                    <a:pt x="75" y="56"/>
                  </a:lnTo>
                  <a:lnTo>
                    <a:pt x="73" y="57"/>
                  </a:lnTo>
                  <a:lnTo>
                    <a:pt x="71" y="57"/>
                  </a:lnTo>
                  <a:lnTo>
                    <a:pt x="69" y="54"/>
                  </a:lnTo>
                  <a:lnTo>
                    <a:pt x="0" y="51"/>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789" name="Freeform 9"/>
            <p:cNvSpPr>
              <a:spLocks/>
            </p:cNvSpPr>
            <p:nvPr/>
          </p:nvSpPr>
          <p:spPr bwMode="auto">
            <a:xfrm>
              <a:off x="4522789" y="3590925"/>
              <a:ext cx="944562" cy="465138"/>
            </a:xfrm>
            <a:custGeom>
              <a:avLst/>
              <a:gdLst>
                <a:gd name="T0" fmla="*/ 928268316 w 116"/>
                <a:gd name="T1" fmla="*/ 60095829 h 60"/>
                <a:gd name="T2" fmla="*/ 0 w 116"/>
                <a:gd name="T3" fmla="*/ 540885828 h 60"/>
                <a:gd name="T4" fmla="*/ 2147483647 w 116"/>
                <a:gd name="T5" fmla="*/ 2147483647 h 60"/>
                <a:gd name="T6" fmla="*/ 2147483647 w 116"/>
                <a:gd name="T7" fmla="*/ 2147483647 h 60"/>
                <a:gd name="T8" fmla="*/ 2147483647 w 116"/>
                <a:gd name="T9" fmla="*/ 2147483647 h 60"/>
                <a:gd name="T10" fmla="*/ 2147483647 w 116"/>
                <a:gd name="T11" fmla="*/ 2147483647 h 60"/>
                <a:gd name="T12" fmla="*/ 2147483647 w 116"/>
                <a:gd name="T13" fmla="*/ 2147483647 h 60"/>
                <a:gd name="T14" fmla="*/ 2147483647 w 116"/>
                <a:gd name="T15" fmla="*/ 2147483647 h 60"/>
                <a:gd name="T16" fmla="*/ 2147483647 w 116"/>
                <a:gd name="T17" fmla="*/ 2147483647 h 60"/>
                <a:gd name="T18" fmla="*/ 2147483647 w 116"/>
                <a:gd name="T19" fmla="*/ 2147483647 h 60"/>
                <a:gd name="T20" fmla="*/ 2147483647 w 116"/>
                <a:gd name="T21" fmla="*/ 2147483647 h 60"/>
                <a:gd name="T22" fmla="*/ 2147483647 w 116"/>
                <a:gd name="T23" fmla="*/ 2147483647 h 60"/>
                <a:gd name="T24" fmla="*/ 2147483647 w 116"/>
                <a:gd name="T25" fmla="*/ 2147483647 h 60"/>
                <a:gd name="T26" fmla="*/ 2147483647 w 116"/>
                <a:gd name="T27" fmla="*/ 2147483647 h 60"/>
                <a:gd name="T28" fmla="*/ 2147483647 w 116"/>
                <a:gd name="T29" fmla="*/ 2147483647 h 60"/>
                <a:gd name="T30" fmla="*/ 2147483647 w 116"/>
                <a:gd name="T31" fmla="*/ 2147483647 h 60"/>
                <a:gd name="T32" fmla="*/ 2147483647 w 116"/>
                <a:gd name="T33" fmla="*/ 2147483647 h 60"/>
                <a:gd name="T34" fmla="*/ 2147483647 w 116"/>
                <a:gd name="T35" fmla="*/ 2147483647 h 60"/>
                <a:gd name="T36" fmla="*/ 2147483647 w 116"/>
                <a:gd name="T37" fmla="*/ 2147483647 h 60"/>
                <a:gd name="T38" fmla="*/ 2147483647 w 116"/>
                <a:gd name="T39" fmla="*/ 2147483647 h 60"/>
                <a:gd name="T40" fmla="*/ 2147483647 w 116"/>
                <a:gd name="T41" fmla="*/ 2147483647 h 60"/>
                <a:gd name="T42" fmla="*/ 2147483647 w 116"/>
                <a:gd name="T43" fmla="*/ 2147483647 h 60"/>
                <a:gd name="T44" fmla="*/ 2147483647 w 116"/>
                <a:gd name="T45" fmla="*/ 2147483647 h 60"/>
                <a:gd name="T46" fmla="*/ 2147483647 w 116"/>
                <a:gd name="T47" fmla="*/ 2147483647 h 60"/>
                <a:gd name="T48" fmla="*/ 2147483647 w 116"/>
                <a:gd name="T49" fmla="*/ 2147483647 h 60"/>
                <a:gd name="T50" fmla="*/ 2147483647 w 116"/>
                <a:gd name="T51" fmla="*/ 2147483647 h 60"/>
                <a:gd name="T52" fmla="*/ 2147483647 w 116"/>
                <a:gd name="T53" fmla="*/ 2147483647 h 60"/>
                <a:gd name="T54" fmla="*/ 2147483647 w 116"/>
                <a:gd name="T55" fmla="*/ 2147483647 h 60"/>
                <a:gd name="T56" fmla="*/ 2147483647 w 116"/>
                <a:gd name="T57" fmla="*/ 2147483647 h 60"/>
                <a:gd name="T58" fmla="*/ 2147483647 w 116"/>
                <a:gd name="T59" fmla="*/ 2147483647 h 60"/>
                <a:gd name="T60" fmla="*/ 2147483647 w 116"/>
                <a:gd name="T61" fmla="*/ 2147483647 h 60"/>
                <a:gd name="T62" fmla="*/ 2147483647 w 116"/>
                <a:gd name="T63" fmla="*/ 2147483647 h 60"/>
                <a:gd name="T64" fmla="*/ 2147483647 w 116"/>
                <a:gd name="T65" fmla="*/ 2147483647 h 60"/>
                <a:gd name="T66" fmla="*/ 2147483647 w 116"/>
                <a:gd name="T67" fmla="*/ 1863040499 h 60"/>
                <a:gd name="T68" fmla="*/ 2147483647 w 116"/>
                <a:gd name="T69" fmla="*/ 18029525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6"/>
                <a:gd name="T106" fmla="*/ 0 h 60"/>
                <a:gd name="T107" fmla="*/ 116 w 116"/>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6" h="60">
                  <a:moveTo>
                    <a:pt x="114" y="3"/>
                  </a:moveTo>
                  <a:lnTo>
                    <a:pt x="14" y="1"/>
                  </a:lnTo>
                  <a:lnTo>
                    <a:pt x="1" y="0"/>
                  </a:lnTo>
                  <a:lnTo>
                    <a:pt x="0" y="9"/>
                  </a:lnTo>
                  <a:lnTo>
                    <a:pt x="41" y="11"/>
                  </a:lnTo>
                  <a:lnTo>
                    <a:pt x="40" y="44"/>
                  </a:lnTo>
                  <a:lnTo>
                    <a:pt x="41" y="44"/>
                  </a:lnTo>
                  <a:lnTo>
                    <a:pt x="42" y="45"/>
                  </a:lnTo>
                  <a:lnTo>
                    <a:pt x="44" y="47"/>
                  </a:lnTo>
                  <a:lnTo>
                    <a:pt x="45" y="48"/>
                  </a:lnTo>
                  <a:lnTo>
                    <a:pt x="47" y="48"/>
                  </a:lnTo>
                  <a:lnTo>
                    <a:pt x="48" y="47"/>
                  </a:lnTo>
                  <a:lnTo>
                    <a:pt x="50" y="48"/>
                  </a:lnTo>
                  <a:lnTo>
                    <a:pt x="50" y="49"/>
                  </a:lnTo>
                  <a:lnTo>
                    <a:pt x="51" y="50"/>
                  </a:lnTo>
                  <a:lnTo>
                    <a:pt x="51" y="51"/>
                  </a:lnTo>
                  <a:lnTo>
                    <a:pt x="55" y="51"/>
                  </a:lnTo>
                  <a:lnTo>
                    <a:pt x="57" y="52"/>
                  </a:lnTo>
                  <a:lnTo>
                    <a:pt x="58" y="52"/>
                  </a:lnTo>
                  <a:lnTo>
                    <a:pt x="59" y="51"/>
                  </a:lnTo>
                  <a:lnTo>
                    <a:pt x="59" y="53"/>
                  </a:lnTo>
                  <a:lnTo>
                    <a:pt x="61" y="53"/>
                  </a:lnTo>
                  <a:lnTo>
                    <a:pt x="62" y="52"/>
                  </a:lnTo>
                  <a:lnTo>
                    <a:pt x="65" y="53"/>
                  </a:lnTo>
                  <a:lnTo>
                    <a:pt x="66" y="53"/>
                  </a:lnTo>
                  <a:lnTo>
                    <a:pt x="67" y="55"/>
                  </a:lnTo>
                  <a:lnTo>
                    <a:pt x="68" y="55"/>
                  </a:lnTo>
                  <a:lnTo>
                    <a:pt x="68" y="57"/>
                  </a:lnTo>
                  <a:lnTo>
                    <a:pt x="70" y="57"/>
                  </a:lnTo>
                  <a:lnTo>
                    <a:pt x="71" y="56"/>
                  </a:lnTo>
                  <a:lnTo>
                    <a:pt x="72" y="55"/>
                  </a:lnTo>
                  <a:lnTo>
                    <a:pt x="75" y="58"/>
                  </a:lnTo>
                  <a:lnTo>
                    <a:pt x="76" y="58"/>
                  </a:lnTo>
                  <a:lnTo>
                    <a:pt x="77" y="57"/>
                  </a:lnTo>
                  <a:lnTo>
                    <a:pt x="78" y="57"/>
                  </a:lnTo>
                  <a:lnTo>
                    <a:pt x="79" y="57"/>
                  </a:lnTo>
                  <a:lnTo>
                    <a:pt x="78" y="59"/>
                  </a:lnTo>
                  <a:lnTo>
                    <a:pt x="79" y="60"/>
                  </a:lnTo>
                  <a:lnTo>
                    <a:pt x="80" y="59"/>
                  </a:lnTo>
                  <a:lnTo>
                    <a:pt x="80" y="58"/>
                  </a:lnTo>
                  <a:lnTo>
                    <a:pt x="81" y="57"/>
                  </a:lnTo>
                  <a:lnTo>
                    <a:pt x="82" y="56"/>
                  </a:lnTo>
                  <a:lnTo>
                    <a:pt x="83" y="57"/>
                  </a:lnTo>
                  <a:lnTo>
                    <a:pt x="84" y="58"/>
                  </a:lnTo>
                  <a:lnTo>
                    <a:pt x="85" y="58"/>
                  </a:lnTo>
                  <a:lnTo>
                    <a:pt x="85" y="57"/>
                  </a:lnTo>
                  <a:lnTo>
                    <a:pt x="87" y="57"/>
                  </a:lnTo>
                  <a:lnTo>
                    <a:pt x="87" y="58"/>
                  </a:lnTo>
                  <a:lnTo>
                    <a:pt x="88" y="58"/>
                  </a:lnTo>
                  <a:lnTo>
                    <a:pt x="90" y="60"/>
                  </a:lnTo>
                  <a:lnTo>
                    <a:pt x="92" y="58"/>
                  </a:lnTo>
                  <a:lnTo>
                    <a:pt x="93" y="58"/>
                  </a:lnTo>
                  <a:lnTo>
                    <a:pt x="96" y="57"/>
                  </a:lnTo>
                  <a:lnTo>
                    <a:pt x="99" y="56"/>
                  </a:lnTo>
                  <a:lnTo>
                    <a:pt x="100" y="56"/>
                  </a:lnTo>
                  <a:lnTo>
                    <a:pt x="101" y="56"/>
                  </a:lnTo>
                  <a:lnTo>
                    <a:pt x="104" y="57"/>
                  </a:lnTo>
                  <a:lnTo>
                    <a:pt x="106" y="56"/>
                  </a:lnTo>
                  <a:lnTo>
                    <a:pt x="107" y="56"/>
                  </a:lnTo>
                  <a:lnTo>
                    <a:pt x="113" y="59"/>
                  </a:lnTo>
                  <a:lnTo>
                    <a:pt x="114" y="60"/>
                  </a:lnTo>
                  <a:lnTo>
                    <a:pt x="115" y="60"/>
                  </a:lnTo>
                  <a:lnTo>
                    <a:pt x="116" y="60"/>
                  </a:lnTo>
                  <a:lnTo>
                    <a:pt x="116" y="31"/>
                  </a:lnTo>
                  <a:lnTo>
                    <a:pt x="114" y="12"/>
                  </a:lnTo>
                  <a:lnTo>
                    <a:pt x="114" y="3"/>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790" name="Freeform 12"/>
            <p:cNvSpPr>
              <a:spLocks/>
            </p:cNvSpPr>
            <p:nvPr/>
          </p:nvSpPr>
          <p:spPr bwMode="auto">
            <a:xfrm>
              <a:off x="5597525" y="2282827"/>
              <a:ext cx="577850" cy="588963"/>
            </a:xfrm>
            <a:custGeom>
              <a:avLst/>
              <a:gdLst>
                <a:gd name="T0" fmla="*/ 1920927719 w 71"/>
                <a:gd name="T1" fmla="*/ 2147483647 h 76"/>
                <a:gd name="T2" fmla="*/ 1589738424 w 71"/>
                <a:gd name="T3" fmla="*/ 2147483647 h 76"/>
                <a:gd name="T4" fmla="*/ 1457256195 w 71"/>
                <a:gd name="T5" fmla="*/ 2147483647 h 76"/>
                <a:gd name="T6" fmla="*/ 1523497309 w 71"/>
                <a:gd name="T7" fmla="*/ 2147483647 h 76"/>
                <a:gd name="T8" fmla="*/ 1391015080 w 71"/>
                <a:gd name="T9" fmla="*/ 2147483647 h 76"/>
                <a:gd name="T10" fmla="*/ 1391015080 w 71"/>
                <a:gd name="T11" fmla="*/ 2147483647 h 76"/>
                <a:gd name="T12" fmla="*/ 1126058761 w 71"/>
                <a:gd name="T13" fmla="*/ 2147483647 h 76"/>
                <a:gd name="T14" fmla="*/ 794869212 w 71"/>
                <a:gd name="T15" fmla="*/ 2147483647 h 76"/>
                <a:gd name="T16" fmla="*/ 529912766 w 71"/>
                <a:gd name="T17" fmla="*/ 2147483647 h 76"/>
                <a:gd name="T18" fmla="*/ 463671651 w 71"/>
                <a:gd name="T19" fmla="*/ 2147483647 h 76"/>
                <a:gd name="T20" fmla="*/ 198715268 w 71"/>
                <a:gd name="T21" fmla="*/ 2147483647 h 76"/>
                <a:gd name="T22" fmla="*/ 66241130 w 71"/>
                <a:gd name="T23" fmla="*/ 2147483647 h 76"/>
                <a:gd name="T24" fmla="*/ 132474122 w 71"/>
                <a:gd name="T25" fmla="*/ 1861704030 h 76"/>
                <a:gd name="T26" fmla="*/ 198715268 w 71"/>
                <a:gd name="T27" fmla="*/ 1681535671 h 76"/>
                <a:gd name="T28" fmla="*/ 0 w 71"/>
                <a:gd name="T29" fmla="*/ 1501375062 h 76"/>
                <a:gd name="T30" fmla="*/ 66241130 w 71"/>
                <a:gd name="T31" fmla="*/ 1321206703 h 76"/>
                <a:gd name="T32" fmla="*/ 331197561 w 71"/>
                <a:gd name="T33" fmla="*/ 1020936437 h 76"/>
                <a:gd name="T34" fmla="*/ 463671651 w 71"/>
                <a:gd name="T35" fmla="*/ 960877492 h 76"/>
                <a:gd name="T36" fmla="*/ 463671651 w 71"/>
                <a:gd name="T37" fmla="*/ 360329090 h 76"/>
                <a:gd name="T38" fmla="*/ 596154007 w 71"/>
                <a:gd name="T39" fmla="*/ 300278136 h 76"/>
                <a:gd name="T40" fmla="*/ 861110326 w 71"/>
                <a:gd name="T41" fmla="*/ 300278136 h 76"/>
                <a:gd name="T42" fmla="*/ 1457256195 w 71"/>
                <a:gd name="T43" fmla="*/ 60058718 h 76"/>
                <a:gd name="T44" fmla="*/ 1589738424 w 71"/>
                <a:gd name="T45" fmla="*/ 60058718 h 76"/>
                <a:gd name="T46" fmla="*/ 1523497309 w 71"/>
                <a:gd name="T47" fmla="*/ 180168420 h 76"/>
                <a:gd name="T48" fmla="*/ 1457256195 w 71"/>
                <a:gd name="T49" fmla="*/ 360329090 h 76"/>
                <a:gd name="T50" fmla="*/ 1722212514 w 71"/>
                <a:gd name="T51" fmla="*/ 300278136 h 76"/>
                <a:gd name="T52" fmla="*/ 1854686604 w 71"/>
                <a:gd name="T53" fmla="*/ 360329090 h 76"/>
                <a:gd name="T54" fmla="*/ 2053409948 w 71"/>
                <a:gd name="T55" fmla="*/ 480438746 h 76"/>
                <a:gd name="T56" fmla="*/ 2119642924 w 71"/>
                <a:gd name="T57" fmla="*/ 600548523 h 76"/>
                <a:gd name="T58" fmla="*/ 2147483647 w 71"/>
                <a:gd name="T59" fmla="*/ 780716882 h 76"/>
                <a:gd name="T60" fmla="*/ 2147483647 w 71"/>
                <a:gd name="T61" fmla="*/ 900826538 h 76"/>
                <a:gd name="T62" fmla="*/ 2147483647 w 71"/>
                <a:gd name="T63" fmla="*/ 900826538 h 76"/>
                <a:gd name="T64" fmla="*/ 2147483647 w 71"/>
                <a:gd name="T65" fmla="*/ 900826538 h 76"/>
                <a:gd name="T66" fmla="*/ 2147483647 w 71"/>
                <a:gd name="T67" fmla="*/ 960877492 h 76"/>
                <a:gd name="T68" fmla="*/ 2147483647 w 71"/>
                <a:gd name="T69" fmla="*/ 1020936437 h 76"/>
                <a:gd name="T70" fmla="*/ 2147483647 w 71"/>
                <a:gd name="T71" fmla="*/ 1080987390 h 76"/>
                <a:gd name="T72" fmla="*/ 2147483647 w 71"/>
                <a:gd name="T73" fmla="*/ 1261155749 h 76"/>
                <a:gd name="T74" fmla="*/ 2147483647 w 71"/>
                <a:gd name="T75" fmla="*/ 1501375062 h 76"/>
                <a:gd name="T76" fmla="*/ 2147483647 w 71"/>
                <a:gd name="T77" fmla="*/ 1501375062 h 76"/>
                <a:gd name="T78" fmla="*/ 2147483647 w 71"/>
                <a:gd name="T79" fmla="*/ 1621484718 h 76"/>
                <a:gd name="T80" fmla="*/ 2147483647 w 71"/>
                <a:gd name="T81" fmla="*/ 1801645327 h 76"/>
                <a:gd name="T82" fmla="*/ 2147483647 w 71"/>
                <a:gd name="T83" fmla="*/ 1981813686 h 76"/>
                <a:gd name="T84" fmla="*/ 2147483647 w 71"/>
                <a:gd name="T85" fmla="*/ 2147483647 h 76"/>
                <a:gd name="T86" fmla="*/ 2147483647 w 71"/>
                <a:gd name="T87" fmla="*/ 2147483647 h 76"/>
                <a:gd name="T88" fmla="*/ 2147483647 w 71"/>
                <a:gd name="T89" fmla="*/ 2101923827 h 76"/>
                <a:gd name="T90" fmla="*/ 2147483647 w 71"/>
                <a:gd name="T91" fmla="*/ 1981813686 h 76"/>
                <a:gd name="T92" fmla="*/ 2147483647 w 71"/>
                <a:gd name="T93" fmla="*/ 1861704030 h 76"/>
                <a:gd name="T94" fmla="*/ 2147483647 w 71"/>
                <a:gd name="T95" fmla="*/ 1681535671 h 76"/>
                <a:gd name="T96" fmla="*/ 2147483647 w 71"/>
                <a:gd name="T97" fmla="*/ 1621484718 h 76"/>
                <a:gd name="T98" fmla="*/ 2147483647 w 71"/>
                <a:gd name="T99" fmla="*/ 1501375062 h 76"/>
                <a:gd name="T100" fmla="*/ 2147483647 w 71"/>
                <a:gd name="T101" fmla="*/ 1561426015 h 76"/>
                <a:gd name="T102" fmla="*/ 2147483647 w 71"/>
                <a:gd name="T103" fmla="*/ 1981813686 h 76"/>
                <a:gd name="T104" fmla="*/ 2147483647 w 71"/>
                <a:gd name="T105" fmla="*/ 2101923827 h 76"/>
                <a:gd name="T106" fmla="*/ 2147483647 w 71"/>
                <a:gd name="T107" fmla="*/ 2147483647 h 76"/>
                <a:gd name="T108" fmla="*/ 2147483647 w 71"/>
                <a:gd name="T109" fmla="*/ 2147483647 h 76"/>
                <a:gd name="T110" fmla="*/ 2147483647 w 71"/>
                <a:gd name="T111" fmla="*/ 2147483647 h 76"/>
                <a:gd name="T112" fmla="*/ 2147483647 w 71"/>
                <a:gd name="T113" fmla="*/ 2147483647 h 76"/>
                <a:gd name="T114" fmla="*/ 2147483647 w 71"/>
                <a:gd name="T115" fmla="*/ 2147483647 h 76"/>
                <a:gd name="T116" fmla="*/ 2147483647 w 71"/>
                <a:gd name="T117" fmla="*/ 2147483647 h 76"/>
                <a:gd name="T118" fmla="*/ 2147483647 w 71"/>
                <a:gd name="T119" fmla="*/ 2147483647 h 76"/>
                <a:gd name="T120" fmla="*/ 2147483647 w 71"/>
                <a:gd name="T121" fmla="*/ 2147483647 h 76"/>
                <a:gd name="T122" fmla="*/ 1987168833 w 71"/>
                <a:gd name="T123" fmla="*/ 2147483647 h 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
                <a:gd name="T187" fmla="*/ 0 h 76"/>
                <a:gd name="T188" fmla="*/ 71 w 71"/>
                <a:gd name="T189" fmla="*/ 76 h 7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 h="76">
                  <a:moveTo>
                    <a:pt x="30" y="76"/>
                  </a:moveTo>
                  <a:lnTo>
                    <a:pt x="29" y="75"/>
                  </a:lnTo>
                  <a:lnTo>
                    <a:pt x="28" y="73"/>
                  </a:lnTo>
                  <a:lnTo>
                    <a:pt x="24" y="72"/>
                  </a:lnTo>
                  <a:lnTo>
                    <a:pt x="23" y="67"/>
                  </a:lnTo>
                  <a:lnTo>
                    <a:pt x="22" y="65"/>
                  </a:lnTo>
                  <a:lnTo>
                    <a:pt x="23" y="64"/>
                  </a:lnTo>
                  <a:lnTo>
                    <a:pt x="23" y="63"/>
                  </a:lnTo>
                  <a:lnTo>
                    <a:pt x="22" y="61"/>
                  </a:lnTo>
                  <a:lnTo>
                    <a:pt x="21" y="59"/>
                  </a:lnTo>
                  <a:lnTo>
                    <a:pt x="21" y="56"/>
                  </a:lnTo>
                  <a:lnTo>
                    <a:pt x="21" y="54"/>
                  </a:lnTo>
                  <a:lnTo>
                    <a:pt x="21" y="53"/>
                  </a:lnTo>
                  <a:lnTo>
                    <a:pt x="17" y="50"/>
                  </a:lnTo>
                  <a:lnTo>
                    <a:pt x="13" y="48"/>
                  </a:lnTo>
                  <a:lnTo>
                    <a:pt x="12" y="45"/>
                  </a:lnTo>
                  <a:lnTo>
                    <a:pt x="8" y="44"/>
                  </a:lnTo>
                  <a:lnTo>
                    <a:pt x="8" y="43"/>
                  </a:lnTo>
                  <a:lnTo>
                    <a:pt x="7" y="42"/>
                  </a:lnTo>
                  <a:lnTo>
                    <a:pt x="4" y="41"/>
                  </a:lnTo>
                  <a:lnTo>
                    <a:pt x="3" y="41"/>
                  </a:lnTo>
                  <a:lnTo>
                    <a:pt x="2" y="40"/>
                  </a:lnTo>
                  <a:lnTo>
                    <a:pt x="1" y="39"/>
                  </a:lnTo>
                  <a:lnTo>
                    <a:pt x="1" y="34"/>
                  </a:lnTo>
                  <a:lnTo>
                    <a:pt x="2" y="31"/>
                  </a:lnTo>
                  <a:lnTo>
                    <a:pt x="2" y="30"/>
                  </a:lnTo>
                  <a:lnTo>
                    <a:pt x="3" y="28"/>
                  </a:lnTo>
                  <a:lnTo>
                    <a:pt x="1" y="26"/>
                  </a:lnTo>
                  <a:lnTo>
                    <a:pt x="0" y="25"/>
                  </a:lnTo>
                  <a:lnTo>
                    <a:pt x="1" y="22"/>
                  </a:lnTo>
                  <a:lnTo>
                    <a:pt x="1" y="20"/>
                  </a:lnTo>
                  <a:lnTo>
                    <a:pt x="5" y="17"/>
                  </a:lnTo>
                  <a:lnTo>
                    <a:pt x="6" y="17"/>
                  </a:lnTo>
                  <a:lnTo>
                    <a:pt x="7" y="16"/>
                  </a:lnTo>
                  <a:lnTo>
                    <a:pt x="6" y="7"/>
                  </a:lnTo>
                  <a:lnTo>
                    <a:pt x="7" y="6"/>
                  </a:lnTo>
                  <a:lnTo>
                    <a:pt x="8" y="5"/>
                  </a:lnTo>
                  <a:lnTo>
                    <a:pt x="9" y="5"/>
                  </a:lnTo>
                  <a:lnTo>
                    <a:pt x="11" y="6"/>
                  </a:lnTo>
                  <a:lnTo>
                    <a:pt x="13" y="5"/>
                  </a:lnTo>
                  <a:lnTo>
                    <a:pt x="16" y="4"/>
                  </a:lnTo>
                  <a:lnTo>
                    <a:pt x="22" y="1"/>
                  </a:lnTo>
                  <a:lnTo>
                    <a:pt x="23" y="0"/>
                  </a:lnTo>
                  <a:lnTo>
                    <a:pt x="24" y="1"/>
                  </a:lnTo>
                  <a:lnTo>
                    <a:pt x="24" y="2"/>
                  </a:lnTo>
                  <a:lnTo>
                    <a:pt x="23" y="3"/>
                  </a:lnTo>
                  <a:lnTo>
                    <a:pt x="23" y="4"/>
                  </a:lnTo>
                  <a:lnTo>
                    <a:pt x="22" y="6"/>
                  </a:lnTo>
                  <a:lnTo>
                    <a:pt x="25" y="5"/>
                  </a:lnTo>
                  <a:lnTo>
                    <a:pt x="26" y="5"/>
                  </a:lnTo>
                  <a:lnTo>
                    <a:pt x="27" y="7"/>
                  </a:lnTo>
                  <a:lnTo>
                    <a:pt x="28" y="6"/>
                  </a:lnTo>
                  <a:lnTo>
                    <a:pt x="29" y="7"/>
                  </a:lnTo>
                  <a:lnTo>
                    <a:pt x="31" y="8"/>
                  </a:lnTo>
                  <a:lnTo>
                    <a:pt x="32" y="8"/>
                  </a:lnTo>
                  <a:lnTo>
                    <a:pt x="32" y="10"/>
                  </a:lnTo>
                  <a:lnTo>
                    <a:pt x="33" y="11"/>
                  </a:lnTo>
                  <a:lnTo>
                    <a:pt x="44" y="13"/>
                  </a:lnTo>
                  <a:lnTo>
                    <a:pt x="46" y="13"/>
                  </a:lnTo>
                  <a:lnTo>
                    <a:pt x="48" y="15"/>
                  </a:lnTo>
                  <a:lnTo>
                    <a:pt x="50" y="15"/>
                  </a:lnTo>
                  <a:lnTo>
                    <a:pt x="51" y="15"/>
                  </a:lnTo>
                  <a:lnTo>
                    <a:pt x="54" y="15"/>
                  </a:lnTo>
                  <a:lnTo>
                    <a:pt x="56" y="16"/>
                  </a:lnTo>
                  <a:lnTo>
                    <a:pt x="57" y="17"/>
                  </a:lnTo>
                  <a:lnTo>
                    <a:pt x="56" y="17"/>
                  </a:lnTo>
                  <a:lnTo>
                    <a:pt x="56" y="18"/>
                  </a:lnTo>
                  <a:lnTo>
                    <a:pt x="58" y="18"/>
                  </a:lnTo>
                  <a:lnTo>
                    <a:pt x="60" y="19"/>
                  </a:lnTo>
                  <a:lnTo>
                    <a:pt x="61" y="21"/>
                  </a:lnTo>
                  <a:lnTo>
                    <a:pt x="60" y="25"/>
                  </a:lnTo>
                  <a:lnTo>
                    <a:pt x="62" y="25"/>
                  </a:lnTo>
                  <a:lnTo>
                    <a:pt x="63" y="25"/>
                  </a:lnTo>
                  <a:lnTo>
                    <a:pt x="62" y="26"/>
                  </a:lnTo>
                  <a:lnTo>
                    <a:pt x="62" y="27"/>
                  </a:lnTo>
                  <a:lnTo>
                    <a:pt x="62" y="28"/>
                  </a:lnTo>
                  <a:lnTo>
                    <a:pt x="64" y="30"/>
                  </a:lnTo>
                  <a:lnTo>
                    <a:pt x="61" y="33"/>
                  </a:lnTo>
                  <a:lnTo>
                    <a:pt x="60" y="36"/>
                  </a:lnTo>
                  <a:lnTo>
                    <a:pt x="59" y="38"/>
                  </a:lnTo>
                  <a:lnTo>
                    <a:pt x="59" y="39"/>
                  </a:lnTo>
                  <a:lnTo>
                    <a:pt x="61" y="38"/>
                  </a:lnTo>
                  <a:lnTo>
                    <a:pt x="63" y="35"/>
                  </a:lnTo>
                  <a:lnTo>
                    <a:pt x="65" y="33"/>
                  </a:lnTo>
                  <a:lnTo>
                    <a:pt x="66" y="33"/>
                  </a:lnTo>
                  <a:lnTo>
                    <a:pt x="67" y="32"/>
                  </a:lnTo>
                  <a:lnTo>
                    <a:pt x="68" y="31"/>
                  </a:lnTo>
                  <a:lnTo>
                    <a:pt x="68" y="30"/>
                  </a:lnTo>
                  <a:lnTo>
                    <a:pt x="68" y="28"/>
                  </a:lnTo>
                  <a:lnTo>
                    <a:pt x="68" y="27"/>
                  </a:lnTo>
                  <a:lnTo>
                    <a:pt x="69" y="27"/>
                  </a:lnTo>
                  <a:lnTo>
                    <a:pt x="69" y="26"/>
                  </a:lnTo>
                  <a:lnTo>
                    <a:pt x="70" y="25"/>
                  </a:lnTo>
                  <a:lnTo>
                    <a:pt x="71" y="25"/>
                  </a:lnTo>
                  <a:lnTo>
                    <a:pt x="71" y="26"/>
                  </a:lnTo>
                  <a:lnTo>
                    <a:pt x="71" y="28"/>
                  </a:lnTo>
                  <a:lnTo>
                    <a:pt x="69" y="33"/>
                  </a:lnTo>
                  <a:lnTo>
                    <a:pt x="68" y="34"/>
                  </a:lnTo>
                  <a:lnTo>
                    <a:pt x="68" y="35"/>
                  </a:lnTo>
                  <a:lnTo>
                    <a:pt x="68" y="36"/>
                  </a:lnTo>
                  <a:lnTo>
                    <a:pt x="66" y="40"/>
                  </a:lnTo>
                  <a:lnTo>
                    <a:pt x="66" y="43"/>
                  </a:lnTo>
                  <a:lnTo>
                    <a:pt x="66" y="45"/>
                  </a:lnTo>
                  <a:lnTo>
                    <a:pt x="64" y="46"/>
                  </a:lnTo>
                  <a:lnTo>
                    <a:pt x="64" y="47"/>
                  </a:lnTo>
                  <a:lnTo>
                    <a:pt x="64" y="50"/>
                  </a:lnTo>
                  <a:lnTo>
                    <a:pt x="65" y="54"/>
                  </a:lnTo>
                  <a:lnTo>
                    <a:pt x="64" y="55"/>
                  </a:lnTo>
                  <a:lnTo>
                    <a:pt x="63" y="59"/>
                  </a:lnTo>
                  <a:lnTo>
                    <a:pt x="63" y="65"/>
                  </a:lnTo>
                  <a:lnTo>
                    <a:pt x="65" y="70"/>
                  </a:lnTo>
                  <a:lnTo>
                    <a:pt x="65" y="71"/>
                  </a:lnTo>
                  <a:lnTo>
                    <a:pt x="65" y="72"/>
                  </a:lnTo>
                  <a:lnTo>
                    <a:pt x="65" y="74"/>
                  </a:lnTo>
                  <a:lnTo>
                    <a:pt x="30" y="76"/>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791" name="Freeform 18"/>
            <p:cNvSpPr>
              <a:spLocks/>
            </p:cNvSpPr>
            <p:nvPr/>
          </p:nvSpPr>
          <p:spPr bwMode="auto">
            <a:xfrm>
              <a:off x="6289675" y="4311650"/>
              <a:ext cx="1001714" cy="719138"/>
            </a:xfrm>
            <a:custGeom>
              <a:avLst/>
              <a:gdLst>
                <a:gd name="T0" fmla="*/ 0 w 123"/>
                <a:gd name="T1" fmla="*/ 478350457 h 93"/>
                <a:gd name="T2" fmla="*/ 0 w 123"/>
                <a:gd name="T3" fmla="*/ 597943961 h 93"/>
                <a:gd name="T4" fmla="*/ 132649736 w 123"/>
                <a:gd name="T5" fmla="*/ 717529612 h 93"/>
                <a:gd name="T6" fmla="*/ 198974620 w 123"/>
                <a:gd name="T7" fmla="*/ 896911954 h 93"/>
                <a:gd name="T8" fmla="*/ 265299471 w 123"/>
                <a:gd name="T9" fmla="*/ 1016497846 h 93"/>
                <a:gd name="T10" fmla="*/ 198974620 w 123"/>
                <a:gd name="T11" fmla="*/ 1136091230 h 93"/>
                <a:gd name="T12" fmla="*/ 464274091 w 123"/>
                <a:gd name="T13" fmla="*/ 1076294538 h 93"/>
                <a:gd name="T14" fmla="*/ 596923922 w 123"/>
                <a:gd name="T15" fmla="*/ 896911954 h 93"/>
                <a:gd name="T16" fmla="*/ 663248774 w 123"/>
                <a:gd name="T17" fmla="*/ 896911954 h 93"/>
                <a:gd name="T18" fmla="*/ 596923922 w 123"/>
                <a:gd name="T19" fmla="*/ 1016497846 h 93"/>
                <a:gd name="T20" fmla="*/ 1260172696 w 123"/>
                <a:gd name="T21" fmla="*/ 837115262 h 93"/>
                <a:gd name="T22" fmla="*/ 1260172696 w 123"/>
                <a:gd name="T23" fmla="*/ 956708646 h 93"/>
                <a:gd name="T24" fmla="*/ 1658121808 w 123"/>
                <a:gd name="T25" fmla="*/ 1016497846 h 93"/>
                <a:gd name="T26" fmla="*/ 1923421216 w 123"/>
                <a:gd name="T27" fmla="*/ 1076294538 h 93"/>
                <a:gd name="T28" fmla="*/ 2056079064 w 123"/>
                <a:gd name="T29" fmla="*/ 1136091230 h 93"/>
                <a:gd name="T30" fmla="*/ 2056079064 w 123"/>
                <a:gd name="T31" fmla="*/ 1195880189 h 93"/>
                <a:gd name="T32" fmla="*/ 2147483647 w 123"/>
                <a:gd name="T33" fmla="*/ 1435059223 h 93"/>
                <a:gd name="T34" fmla="*/ 2147483647 w 123"/>
                <a:gd name="T35" fmla="*/ 1494855915 h 93"/>
                <a:gd name="T36" fmla="*/ 2147483647 w 123"/>
                <a:gd name="T37" fmla="*/ 1554644874 h 93"/>
                <a:gd name="T38" fmla="*/ 2147483647 w 123"/>
                <a:gd name="T39" fmla="*/ 1435059223 h 93"/>
                <a:gd name="T40" fmla="*/ 2147483647 w 123"/>
                <a:gd name="T41" fmla="*/ 1255676881 h 93"/>
                <a:gd name="T42" fmla="*/ 2147483647 w 123"/>
                <a:gd name="T43" fmla="*/ 1076294538 h 93"/>
                <a:gd name="T44" fmla="*/ 2147483647 w 123"/>
                <a:gd name="T45" fmla="*/ 1255676881 h 93"/>
                <a:gd name="T46" fmla="*/ 2147483647 w 123"/>
                <a:gd name="T47" fmla="*/ 1674238257 h 93"/>
                <a:gd name="T48" fmla="*/ 2147483647 w 123"/>
                <a:gd name="T49" fmla="*/ 1793823908 h 93"/>
                <a:gd name="T50" fmla="*/ 2147483647 w 123"/>
                <a:gd name="T51" fmla="*/ 2147483647 h 93"/>
                <a:gd name="T52" fmla="*/ 2147483647 w 123"/>
                <a:gd name="T53" fmla="*/ 2147483647 h 93"/>
                <a:gd name="T54" fmla="*/ 2147483647 w 123"/>
                <a:gd name="T55" fmla="*/ 2147483647 h 93"/>
                <a:gd name="T56" fmla="*/ 2147483647 w 123"/>
                <a:gd name="T57" fmla="*/ 2147483647 h 93"/>
                <a:gd name="T58" fmla="*/ 2147483647 w 123"/>
                <a:gd name="T59" fmla="*/ 2147483647 h 93"/>
                <a:gd name="T60" fmla="*/ 2147483647 w 123"/>
                <a:gd name="T61" fmla="*/ 2147483647 h 93"/>
                <a:gd name="T62" fmla="*/ 2147483647 w 123"/>
                <a:gd name="T63" fmla="*/ 2147483647 h 93"/>
                <a:gd name="T64" fmla="*/ 2147483647 w 123"/>
                <a:gd name="T65" fmla="*/ 2147483647 h 93"/>
                <a:gd name="T66" fmla="*/ 2147483647 w 123"/>
                <a:gd name="T67" fmla="*/ 2147483647 h 93"/>
                <a:gd name="T68" fmla="*/ 2147483647 w 123"/>
                <a:gd name="T69" fmla="*/ 2147483647 h 93"/>
                <a:gd name="T70" fmla="*/ 2147483647 w 123"/>
                <a:gd name="T71" fmla="*/ 2147483647 h 93"/>
                <a:gd name="T72" fmla="*/ 2147483647 w 123"/>
                <a:gd name="T73" fmla="*/ 2147483647 h 93"/>
                <a:gd name="T74" fmla="*/ 2147483647 w 123"/>
                <a:gd name="T75" fmla="*/ 2147483647 h 93"/>
                <a:gd name="T76" fmla="*/ 2147483647 w 123"/>
                <a:gd name="T77" fmla="*/ 2147483647 h 93"/>
                <a:gd name="T78" fmla="*/ 2147483647 w 123"/>
                <a:gd name="T79" fmla="*/ 2147483647 h 93"/>
                <a:gd name="T80" fmla="*/ 2147483647 w 123"/>
                <a:gd name="T81" fmla="*/ 2147483647 h 93"/>
                <a:gd name="T82" fmla="*/ 2147483647 w 123"/>
                <a:gd name="T83" fmla="*/ 2147483647 h 93"/>
                <a:gd name="T84" fmla="*/ 2147483647 w 123"/>
                <a:gd name="T85" fmla="*/ 2147483647 h 93"/>
                <a:gd name="T86" fmla="*/ 2147483647 w 123"/>
                <a:gd name="T87" fmla="*/ 2147483647 h 93"/>
                <a:gd name="T88" fmla="*/ 2147483647 w 123"/>
                <a:gd name="T89" fmla="*/ 2147483647 h 93"/>
                <a:gd name="T90" fmla="*/ 2147483647 w 123"/>
                <a:gd name="T91" fmla="*/ 2147483647 h 93"/>
                <a:gd name="T92" fmla="*/ 2147483647 w 123"/>
                <a:gd name="T93" fmla="*/ 2147483647 h 93"/>
                <a:gd name="T94" fmla="*/ 2147483647 w 123"/>
                <a:gd name="T95" fmla="*/ 2147483647 h 93"/>
                <a:gd name="T96" fmla="*/ 2147483647 w 123"/>
                <a:gd name="T97" fmla="*/ 2147483647 h 93"/>
                <a:gd name="T98" fmla="*/ 2147483647 w 123"/>
                <a:gd name="T99" fmla="*/ 2147483647 h 93"/>
                <a:gd name="T100" fmla="*/ 2147483647 w 123"/>
                <a:gd name="T101" fmla="*/ 1734027216 h 93"/>
                <a:gd name="T102" fmla="*/ 2147483647 w 123"/>
                <a:gd name="T103" fmla="*/ 1435059223 h 93"/>
                <a:gd name="T104" fmla="*/ 2147483647 w 123"/>
                <a:gd name="T105" fmla="*/ 478350457 h 93"/>
                <a:gd name="T106" fmla="*/ 2147483647 w 123"/>
                <a:gd name="T107" fmla="*/ 358764806 h 93"/>
                <a:gd name="T108" fmla="*/ 2147483647 w 123"/>
                <a:gd name="T109" fmla="*/ 59796707 h 93"/>
                <a:gd name="T110" fmla="*/ 2147483647 w 123"/>
                <a:gd name="T111" fmla="*/ 59796707 h 93"/>
                <a:gd name="T112" fmla="*/ 2147483647 w 123"/>
                <a:gd name="T113" fmla="*/ 418561497 h 93"/>
                <a:gd name="T114" fmla="*/ 2147483647 w 123"/>
                <a:gd name="T115" fmla="*/ 478350457 h 93"/>
                <a:gd name="T116" fmla="*/ 2147483647 w 123"/>
                <a:gd name="T117" fmla="*/ 418561497 h 93"/>
                <a:gd name="T118" fmla="*/ 2147483647 w 123"/>
                <a:gd name="T119" fmla="*/ 179382403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
                <a:gd name="T181" fmla="*/ 0 h 93"/>
                <a:gd name="T182" fmla="*/ 123 w 123"/>
                <a:gd name="T183" fmla="*/ 93 h 9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 h="93">
                  <a:moveTo>
                    <a:pt x="38" y="3"/>
                  </a:moveTo>
                  <a:lnTo>
                    <a:pt x="0" y="7"/>
                  </a:lnTo>
                  <a:lnTo>
                    <a:pt x="0" y="8"/>
                  </a:lnTo>
                  <a:lnTo>
                    <a:pt x="0" y="9"/>
                  </a:lnTo>
                  <a:lnTo>
                    <a:pt x="0" y="10"/>
                  </a:lnTo>
                  <a:lnTo>
                    <a:pt x="1" y="12"/>
                  </a:lnTo>
                  <a:lnTo>
                    <a:pt x="2" y="12"/>
                  </a:lnTo>
                  <a:lnTo>
                    <a:pt x="4" y="13"/>
                  </a:lnTo>
                  <a:lnTo>
                    <a:pt x="4" y="14"/>
                  </a:lnTo>
                  <a:lnTo>
                    <a:pt x="3" y="15"/>
                  </a:lnTo>
                  <a:lnTo>
                    <a:pt x="3" y="16"/>
                  </a:lnTo>
                  <a:lnTo>
                    <a:pt x="4" y="16"/>
                  </a:lnTo>
                  <a:lnTo>
                    <a:pt x="4" y="17"/>
                  </a:lnTo>
                  <a:lnTo>
                    <a:pt x="3" y="18"/>
                  </a:lnTo>
                  <a:lnTo>
                    <a:pt x="3" y="19"/>
                  </a:lnTo>
                  <a:lnTo>
                    <a:pt x="4" y="19"/>
                  </a:lnTo>
                  <a:lnTo>
                    <a:pt x="6" y="18"/>
                  </a:lnTo>
                  <a:lnTo>
                    <a:pt x="7" y="18"/>
                  </a:lnTo>
                  <a:lnTo>
                    <a:pt x="7" y="16"/>
                  </a:lnTo>
                  <a:lnTo>
                    <a:pt x="8" y="15"/>
                  </a:lnTo>
                  <a:lnTo>
                    <a:pt x="9" y="15"/>
                  </a:lnTo>
                  <a:lnTo>
                    <a:pt x="10" y="15"/>
                  </a:lnTo>
                  <a:lnTo>
                    <a:pt x="10" y="16"/>
                  </a:lnTo>
                  <a:lnTo>
                    <a:pt x="9" y="17"/>
                  </a:lnTo>
                  <a:lnTo>
                    <a:pt x="10" y="17"/>
                  </a:lnTo>
                  <a:lnTo>
                    <a:pt x="12" y="16"/>
                  </a:lnTo>
                  <a:lnTo>
                    <a:pt x="19" y="14"/>
                  </a:lnTo>
                  <a:lnTo>
                    <a:pt x="20" y="14"/>
                  </a:lnTo>
                  <a:lnTo>
                    <a:pt x="20" y="15"/>
                  </a:lnTo>
                  <a:lnTo>
                    <a:pt x="19" y="16"/>
                  </a:lnTo>
                  <a:lnTo>
                    <a:pt x="22" y="16"/>
                  </a:lnTo>
                  <a:lnTo>
                    <a:pt x="25" y="17"/>
                  </a:lnTo>
                  <a:lnTo>
                    <a:pt x="28" y="19"/>
                  </a:lnTo>
                  <a:lnTo>
                    <a:pt x="29" y="19"/>
                  </a:lnTo>
                  <a:lnTo>
                    <a:pt x="29" y="18"/>
                  </a:lnTo>
                  <a:lnTo>
                    <a:pt x="30" y="18"/>
                  </a:lnTo>
                  <a:lnTo>
                    <a:pt x="31" y="19"/>
                  </a:lnTo>
                  <a:lnTo>
                    <a:pt x="32" y="19"/>
                  </a:lnTo>
                  <a:lnTo>
                    <a:pt x="32" y="20"/>
                  </a:lnTo>
                  <a:lnTo>
                    <a:pt x="31" y="20"/>
                  </a:lnTo>
                  <a:lnTo>
                    <a:pt x="32" y="20"/>
                  </a:lnTo>
                  <a:lnTo>
                    <a:pt x="36" y="23"/>
                  </a:lnTo>
                  <a:lnTo>
                    <a:pt x="36" y="24"/>
                  </a:lnTo>
                  <a:lnTo>
                    <a:pt x="36" y="25"/>
                  </a:lnTo>
                  <a:lnTo>
                    <a:pt x="35" y="26"/>
                  </a:lnTo>
                  <a:lnTo>
                    <a:pt x="35" y="25"/>
                  </a:lnTo>
                  <a:lnTo>
                    <a:pt x="34" y="25"/>
                  </a:lnTo>
                  <a:lnTo>
                    <a:pt x="34" y="26"/>
                  </a:lnTo>
                  <a:lnTo>
                    <a:pt x="35" y="27"/>
                  </a:lnTo>
                  <a:lnTo>
                    <a:pt x="40" y="25"/>
                  </a:lnTo>
                  <a:lnTo>
                    <a:pt x="41" y="24"/>
                  </a:lnTo>
                  <a:lnTo>
                    <a:pt x="43" y="24"/>
                  </a:lnTo>
                  <a:lnTo>
                    <a:pt x="47" y="21"/>
                  </a:lnTo>
                  <a:lnTo>
                    <a:pt x="50" y="21"/>
                  </a:lnTo>
                  <a:lnTo>
                    <a:pt x="50" y="20"/>
                  </a:lnTo>
                  <a:lnTo>
                    <a:pt x="49" y="19"/>
                  </a:lnTo>
                  <a:lnTo>
                    <a:pt x="50" y="18"/>
                  </a:lnTo>
                  <a:lnTo>
                    <a:pt x="55" y="17"/>
                  </a:lnTo>
                  <a:lnTo>
                    <a:pt x="61" y="20"/>
                  </a:lnTo>
                  <a:lnTo>
                    <a:pt x="61" y="21"/>
                  </a:lnTo>
                  <a:lnTo>
                    <a:pt x="63" y="23"/>
                  </a:lnTo>
                  <a:lnTo>
                    <a:pt x="65" y="25"/>
                  </a:lnTo>
                  <a:lnTo>
                    <a:pt x="69" y="28"/>
                  </a:lnTo>
                  <a:lnTo>
                    <a:pt x="69" y="29"/>
                  </a:lnTo>
                  <a:lnTo>
                    <a:pt x="71" y="30"/>
                  </a:lnTo>
                  <a:lnTo>
                    <a:pt x="74" y="30"/>
                  </a:lnTo>
                  <a:lnTo>
                    <a:pt x="76" y="34"/>
                  </a:lnTo>
                  <a:lnTo>
                    <a:pt x="77" y="35"/>
                  </a:lnTo>
                  <a:lnTo>
                    <a:pt x="77" y="36"/>
                  </a:lnTo>
                  <a:lnTo>
                    <a:pt x="78" y="39"/>
                  </a:lnTo>
                  <a:lnTo>
                    <a:pt x="77" y="43"/>
                  </a:lnTo>
                  <a:lnTo>
                    <a:pt x="76" y="48"/>
                  </a:lnTo>
                  <a:lnTo>
                    <a:pt x="76" y="51"/>
                  </a:lnTo>
                  <a:lnTo>
                    <a:pt x="77" y="53"/>
                  </a:lnTo>
                  <a:lnTo>
                    <a:pt x="80" y="54"/>
                  </a:lnTo>
                  <a:lnTo>
                    <a:pt x="80" y="53"/>
                  </a:lnTo>
                  <a:lnTo>
                    <a:pt x="80" y="52"/>
                  </a:lnTo>
                  <a:lnTo>
                    <a:pt x="79" y="50"/>
                  </a:lnTo>
                  <a:lnTo>
                    <a:pt x="79" y="49"/>
                  </a:lnTo>
                  <a:lnTo>
                    <a:pt x="80" y="49"/>
                  </a:lnTo>
                  <a:lnTo>
                    <a:pt x="82" y="51"/>
                  </a:lnTo>
                  <a:lnTo>
                    <a:pt x="82" y="50"/>
                  </a:lnTo>
                  <a:lnTo>
                    <a:pt x="83" y="50"/>
                  </a:lnTo>
                  <a:lnTo>
                    <a:pt x="84" y="51"/>
                  </a:lnTo>
                  <a:lnTo>
                    <a:pt x="83" y="52"/>
                  </a:lnTo>
                  <a:lnTo>
                    <a:pt x="83" y="53"/>
                  </a:lnTo>
                  <a:lnTo>
                    <a:pt x="82" y="54"/>
                  </a:lnTo>
                  <a:lnTo>
                    <a:pt x="81" y="57"/>
                  </a:lnTo>
                  <a:lnTo>
                    <a:pt x="80" y="57"/>
                  </a:lnTo>
                  <a:lnTo>
                    <a:pt x="80" y="59"/>
                  </a:lnTo>
                  <a:lnTo>
                    <a:pt x="81" y="59"/>
                  </a:lnTo>
                  <a:lnTo>
                    <a:pt x="83" y="61"/>
                  </a:lnTo>
                  <a:lnTo>
                    <a:pt x="85" y="66"/>
                  </a:lnTo>
                  <a:lnTo>
                    <a:pt x="89" y="68"/>
                  </a:lnTo>
                  <a:lnTo>
                    <a:pt x="89" y="67"/>
                  </a:lnTo>
                  <a:lnTo>
                    <a:pt x="90" y="67"/>
                  </a:lnTo>
                  <a:lnTo>
                    <a:pt x="91" y="69"/>
                  </a:lnTo>
                  <a:lnTo>
                    <a:pt x="91" y="70"/>
                  </a:lnTo>
                  <a:lnTo>
                    <a:pt x="92" y="73"/>
                  </a:lnTo>
                  <a:lnTo>
                    <a:pt x="94" y="74"/>
                  </a:lnTo>
                  <a:lnTo>
                    <a:pt x="95" y="74"/>
                  </a:lnTo>
                  <a:lnTo>
                    <a:pt x="98" y="81"/>
                  </a:lnTo>
                  <a:lnTo>
                    <a:pt x="99" y="82"/>
                  </a:lnTo>
                  <a:lnTo>
                    <a:pt x="102" y="83"/>
                  </a:lnTo>
                  <a:lnTo>
                    <a:pt x="104" y="83"/>
                  </a:lnTo>
                  <a:lnTo>
                    <a:pt x="108" y="88"/>
                  </a:lnTo>
                  <a:lnTo>
                    <a:pt x="110" y="90"/>
                  </a:lnTo>
                  <a:lnTo>
                    <a:pt x="111" y="90"/>
                  </a:lnTo>
                  <a:lnTo>
                    <a:pt x="111" y="91"/>
                  </a:lnTo>
                  <a:lnTo>
                    <a:pt x="110" y="91"/>
                  </a:lnTo>
                  <a:lnTo>
                    <a:pt x="109" y="91"/>
                  </a:lnTo>
                  <a:lnTo>
                    <a:pt x="109" y="92"/>
                  </a:lnTo>
                  <a:lnTo>
                    <a:pt x="110" y="93"/>
                  </a:lnTo>
                  <a:lnTo>
                    <a:pt x="112" y="93"/>
                  </a:lnTo>
                  <a:lnTo>
                    <a:pt x="113" y="92"/>
                  </a:lnTo>
                  <a:lnTo>
                    <a:pt x="114" y="92"/>
                  </a:lnTo>
                  <a:lnTo>
                    <a:pt x="120" y="90"/>
                  </a:lnTo>
                  <a:lnTo>
                    <a:pt x="121" y="88"/>
                  </a:lnTo>
                  <a:lnTo>
                    <a:pt x="121" y="87"/>
                  </a:lnTo>
                  <a:lnTo>
                    <a:pt x="121" y="84"/>
                  </a:lnTo>
                  <a:lnTo>
                    <a:pt x="121" y="82"/>
                  </a:lnTo>
                  <a:lnTo>
                    <a:pt x="122" y="79"/>
                  </a:lnTo>
                  <a:lnTo>
                    <a:pt x="123" y="80"/>
                  </a:lnTo>
                  <a:lnTo>
                    <a:pt x="122" y="74"/>
                  </a:lnTo>
                  <a:lnTo>
                    <a:pt x="122" y="71"/>
                  </a:lnTo>
                  <a:lnTo>
                    <a:pt x="122" y="66"/>
                  </a:lnTo>
                  <a:lnTo>
                    <a:pt x="121" y="61"/>
                  </a:lnTo>
                  <a:lnTo>
                    <a:pt x="120" y="60"/>
                  </a:lnTo>
                  <a:lnTo>
                    <a:pt x="116" y="54"/>
                  </a:lnTo>
                  <a:lnTo>
                    <a:pt x="113" y="48"/>
                  </a:lnTo>
                  <a:lnTo>
                    <a:pt x="110" y="44"/>
                  </a:lnTo>
                  <a:lnTo>
                    <a:pt x="110" y="43"/>
                  </a:lnTo>
                  <a:lnTo>
                    <a:pt x="109" y="40"/>
                  </a:lnTo>
                  <a:lnTo>
                    <a:pt x="109" y="39"/>
                  </a:lnTo>
                  <a:lnTo>
                    <a:pt x="110" y="38"/>
                  </a:lnTo>
                  <a:lnTo>
                    <a:pt x="110" y="37"/>
                  </a:lnTo>
                  <a:lnTo>
                    <a:pt x="106" y="31"/>
                  </a:lnTo>
                  <a:lnTo>
                    <a:pt x="103" y="29"/>
                  </a:lnTo>
                  <a:lnTo>
                    <a:pt x="102" y="28"/>
                  </a:lnTo>
                  <a:lnTo>
                    <a:pt x="101" y="27"/>
                  </a:lnTo>
                  <a:lnTo>
                    <a:pt x="99" y="24"/>
                  </a:lnTo>
                  <a:lnTo>
                    <a:pt x="95" y="17"/>
                  </a:lnTo>
                  <a:lnTo>
                    <a:pt x="94" y="14"/>
                  </a:lnTo>
                  <a:lnTo>
                    <a:pt x="92" y="8"/>
                  </a:lnTo>
                  <a:lnTo>
                    <a:pt x="92" y="7"/>
                  </a:lnTo>
                  <a:lnTo>
                    <a:pt x="91" y="7"/>
                  </a:lnTo>
                  <a:lnTo>
                    <a:pt x="90" y="6"/>
                  </a:lnTo>
                  <a:lnTo>
                    <a:pt x="90" y="2"/>
                  </a:lnTo>
                  <a:lnTo>
                    <a:pt x="89" y="1"/>
                  </a:lnTo>
                  <a:lnTo>
                    <a:pt x="88" y="1"/>
                  </a:lnTo>
                  <a:lnTo>
                    <a:pt x="86" y="1"/>
                  </a:lnTo>
                  <a:lnTo>
                    <a:pt x="83" y="0"/>
                  </a:lnTo>
                  <a:lnTo>
                    <a:pt x="82" y="1"/>
                  </a:lnTo>
                  <a:lnTo>
                    <a:pt x="82" y="2"/>
                  </a:lnTo>
                  <a:lnTo>
                    <a:pt x="81" y="3"/>
                  </a:lnTo>
                  <a:lnTo>
                    <a:pt x="82" y="7"/>
                  </a:lnTo>
                  <a:lnTo>
                    <a:pt x="82" y="9"/>
                  </a:lnTo>
                  <a:lnTo>
                    <a:pt x="80" y="8"/>
                  </a:lnTo>
                  <a:lnTo>
                    <a:pt x="79" y="6"/>
                  </a:lnTo>
                  <a:lnTo>
                    <a:pt x="40" y="8"/>
                  </a:lnTo>
                  <a:lnTo>
                    <a:pt x="39" y="7"/>
                  </a:lnTo>
                  <a:lnTo>
                    <a:pt x="39" y="6"/>
                  </a:lnTo>
                  <a:lnTo>
                    <a:pt x="38" y="4"/>
                  </a:lnTo>
                  <a:lnTo>
                    <a:pt x="38" y="3"/>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792" name="Freeform 21"/>
            <p:cNvSpPr>
              <a:spLocks/>
            </p:cNvSpPr>
            <p:nvPr/>
          </p:nvSpPr>
          <p:spPr bwMode="auto">
            <a:xfrm>
              <a:off x="2368551" y="2562225"/>
              <a:ext cx="877888" cy="1423988"/>
            </a:xfrm>
            <a:custGeom>
              <a:avLst/>
              <a:gdLst>
                <a:gd name="T0" fmla="*/ 2147483647 w 108"/>
                <a:gd name="T1" fmla="*/ 2147483647 h 184"/>
                <a:gd name="T2" fmla="*/ 2147483647 w 108"/>
                <a:gd name="T3" fmla="*/ 2147483647 h 184"/>
                <a:gd name="T4" fmla="*/ 2147483647 w 108"/>
                <a:gd name="T5" fmla="*/ 2147483647 h 184"/>
                <a:gd name="T6" fmla="*/ 2147483647 w 108"/>
                <a:gd name="T7" fmla="*/ 2147483647 h 184"/>
                <a:gd name="T8" fmla="*/ 2147483647 w 108"/>
                <a:gd name="T9" fmla="*/ 2147483647 h 184"/>
                <a:gd name="T10" fmla="*/ 2147483647 w 108"/>
                <a:gd name="T11" fmla="*/ 2147483647 h 184"/>
                <a:gd name="T12" fmla="*/ 2147483647 w 108"/>
                <a:gd name="T13" fmla="*/ 2147483647 h 184"/>
                <a:gd name="T14" fmla="*/ 2147483647 w 108"/>
                <a:gd name="T15" fmla="*/ 2147483647 h 184"/>
                <a:gd name="T16" fmla="*/ 2147483647 w 108"/>
                <a:gd name="T17" fmla="*/ 2147483647 h 184"/>
                <a:gd name="T18" fmla="*/ 1453628182 w 108"/>
                <a:gd name="T19" fmla="*/ 2147483647 h 184"/>
                <a:gd name="T20" fmla="*/ 1453628182 w 108"/>
                <a:gd name="T21" fmla="*/ 2147483647 h 184"/>
                <a:gd name="T22" fmla="*/ 1519705493 w 108"/>
                <a:gd name="T23" fmla="*/ 2147483647 h 184"/>
                <a:gd name="T24" fmla="*/ 1387550872 w 108"/>
                <a:gd name="T25" fmla="*/ 2147483647 h 184"/>
                <a:gd name="T26" fmla="*/ 1453628182 w 108"/>
                <a:gd name="T27" fmla="*/ 2147483647 h 184"/>
                <a:gd name="T28" fmla="*/ 1057188451 w 108"/>
                <a:gd name="T29" fmla="*/ 2147483647 h 184"/>
                <a:gd name="T30" fmla="*/ 792887337 w 108"/>
                <a:gd name="T31" fmla="*/ 2147483647 h 184"/>
                <a:gd name="T32" fmla="*/ 925033830 w 108"/>
                <a:gd name="T33" fmla="*/ 2147483647 h 184"/>
                <a:gd name="T34" fmla="*/ 925033830 w 108"/>
                <a:gd name="T35" fmla="*/ 2147483647 h 184"/>
                <a:gd name="T36" fmla="*/ 594663534 w 108"/>
                <a:gd name="T37" fmla="*/ 2147483647 h 184"/>
                <a:gd name="T38" fmla="*/ 594663534 w 108"/>
                <a:gd name="T39" fmla="*/ 2147483647 h 184"/>
                <a:gd name="T40" fmla="*/ 726818155 w 108"/>
                <a:gd name="T41" fmla="*/ 2147483647 h 184"/>
                <a:gd name="T42" fmla="*/ 792887337 w 108"/>
                <a:gd name="T43" fmla="*/ 2147483647 h 184"/>
                <a:gd name="T44" fmla="*/ 991111140 w 108"/>
                <a:gd name="T45" fmla="*/ 2147483647 h 184"/>
                <a:gd name="T46" fmla="*/ 925033830 w 108"/>
                <a:gd name="T47" fmla="*/ 2147483647 h 184"/>
                <a:gd name="T48" fmla="*/ 792887337 w 108"/>
                <a:gd name="T49" fmla="*/ 2147483647 h 184"/>
                <a:gd name="T50" fmla="*/ 462516915 w 108"/>
                <a:gd name="T51" fmla="*/ 2147483647 h 184"/>
                <a:gd name="T52" fmla="*/ 396447733 w 108"/>
                <a:gd name="T53" fmla="*/ 2147483647 h 184"/>
                <a:gd name="T54" fmla="*/ 66077326 w 108"/>
                <a:gd name="T55" fmla="*/ 2147483647 h 184"/>
                <a:gd name="T56" fmla="*/ 66077326 w 108"/>
                <a:gd name="T57" fmla="*/ 2147483647 h 184"/>
                <a:gd name="T58" fmla="*/ 264293048 w 108"/>
                <a:gd name="T59" fmla="*/ 2147483647 h 184"/>
                <a:gd name="T60" fmla="*/ 132146524 w 108"/>
                <a:gd name="T61" fmla="*/ 1916579349 h 184"/>
                <a:gd name="T62" fmla="*/ 0 w 108"/>
                <a:gd name="T63" fmla="*/ 1677008926 h 184"/>
                <a:gd name="T64" fmla="*/ 0 w 108"/>
                <a:gd name="T65" fmla="*/ 1437438502 h 184"/>
                <a:gd name="T66" fmla="*/ 396447733 w 108"/>
                <a:gd name="T67" fmla="*/ 898397069 h 184"/>
                <a:gd name="T68" fmla="*/ 594663534 w 108"/>
                <a:gd name="T69" fmla="*/ 598934039 h 184"/>
                <a:gd name="T70" fmla="*/ 594663534 w 108"/>
                <a:gd name="T71" fmla="*/ 59892621 h 184"/>
                <a:gd name="T72" fmla="*/ 2147483647 w 108"/>
                <a:gd name="T73" fmla="*/ 2147483647 h 184"/>
                <a:gd name="T74" fmla="*/ 2147483647 w 108"/>
                <a:gd name="T75" fmla="*/ 2147483647 h 184"/>
                <a:gd name="T76" fmla="*/ 2147483647 w 108"/>
                <a:gd name="T77" fmla="*/ 2147483647 h 184"/>
                <a:gd name="T78" fmla="*/ 2147483647 w 108"/>
                <a:gd name="T79" fmla="*/ 2147483647 h 184"/>
                <a:gd name="T80" fmla="*/ 2147483647 w 108"/>
                <a:gd name="T81" fmla="*/ 2147483647 h 184"/>
                <a:gd name="T82" fmla="*/ 2147483647 w 108"/>
                <a:gd name="T83" fmla="*/ 2147483647 h 184"/>
                <a:gd name="T84" fmla="*/ 2147483647 w 108"/>
                <a:gd name="T85" fmla="*/ 2147483647 h 184"/>
                <a:gd name="T86" fmla="*/ 2147483647 w 108"/>
                <a:gd name="T87" fmla="*/ 2147483647 h 184"/>
                <a:gd name="T88" fmla="*/ 2147483647 w 108"/>
                <a:gd name="T89" fmla="*/ 2147483647 h 184"/>
                <a:gd name="T90" fmla="*/ 2147483647 w 108"/>
                <a:gd name="T91" fmla="*/ 2147483647 h 184"/>
                <a:gd name="T92" fmla="*/ 2147483647 w 108"/>
                <a:gd name="T93" fmla="*/ 2147483647 h 1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8"/>
                <a:gd name="T142" fmla="*/ 0 h 184"/>
                <a:gd name="T143" fmla="*/ 108 w 108"/>
                <a:gd name="T144" fmla="*/ 184 h 1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8" h="184">
                  <a:moveTo>
                    <a:pt x="94" y="183"/>
                  </a:moveTo>
                  <a:lnTo>
                    <a:pt x="61" y="180"/>
                  </a:lnTo>
                  <a:lnTo>
                    <a:pt x="61" y="179"/>
                  </a:lnTo>
                  <a:lnTo>
                    <a:pt x="60" y="178"/>
                  </a:lnTo>
                  <a:lnTo>
                    <a:pt x="60" y="177"/>
                  </a:lnTo>
                  <a:lnTo>
                    <a:pt x="61" y="177"/>
                  </a:lnTo>
                  <a:lnTo>
                    <a:pt x="60" y="176"/>
                  </a:lnTo>
                  <a:lnTo>
                    <a:pt x="60" y="175"/>
                  </a:lnTo>
                  <a:lnTo>
                    <a:pt x="60" y="174"/>
                  </a:lnTo>
                  <a:lnTo>
                    <a:pt x="60" y="169"/>
                  </a:lnTo>
                  <a:lnTo>
                    <a:pt x="57" y="163"/>
                  </a:lnTo>
                  <a:lnTo>
                    <a:pt x="55" y="161"/>
                  </a:lnTo>
                  <a:lnTo>
                    <a:pt x="54" y="159"/>
                  </a:lnTo>
                  <a:lnTo>
                    <a:pt x="50" y="156"/>
                  </a:lnTo>
                  <a:lnTo>
                    <a:pt x="48" y="156"/>
                  </a:lnTo>
                  <a:lnTo>
                    <a:pt x="47" y="155"/>
                  </a:lnTo>
                  <a:lnTo>
                    <a:pt x="48" y="153"/>
                  </a:lnTo>
                  <a:lnTo>
                    <a:pt x="48" y="152"/>
                  </a:lnTo>
                  <a:lnTo>
                    <a:pt x="48" y="151"/>
                  </a:lnTo>
                  <a:lnTo>
                    <a:pt x="46" y="150"/>
                  </a:lnTo>
                  <a:lnTo>
                    <a:pt x="43" y="149"/>
                  </a:lnTo>
                  <a:lnTo>
                    <a:pt x="41" y="149"/>
                  </a:lnTo>
                  <a:lnTo>
                    <a:pt x="39" y="147"/>
                  </a:lnTo>
                  <a:lnTo>
                    <a:pt x="37" y="143"/>
                  </a:lnTo>
                  <a:lnTo>
                    <a:pt x="35" y="141"/>
                  </a:lnTo>
                  <a:lnTo>
                    <a:pt x="33" y="141"/>
                  </a:lnTo>
                  <a:lnTo>
                    <a:pt x="27" y="138"/>
                  </a:lnTo>
                  <a:lnTo>
                    <a:pt x="25" y="138"/>
                  </a:lnTo>
                  <a:lnTo>
                    <a:pt x="22" y="136"/>
                  </a:lnTo>
                  <a:lnTo>
                    <a:pt x="21" y="135"/>
                  </a:lnTo>
                  <a:lnTo>
                    <a:pt x="21" y="133"/>
                  </a:lnTo>
                  <a:lnTo>
                    <a:pt x="22" y="132"/>
                  </a:lnTo>
                  <a:lnTo>
                    <a:pt x="22" y="129"/>
                  </a:lnTo>
                  <a:lnTo>
                    <a:pt x="23" y="128"/>
                  </a:lnTo>
                  <a:lnTo>
                    <a:pt x="23" y="127"/>
                  </a:lnTo>
                  <a:lnTo>
                    <a:pt x="22" y="124"/>
                  </a:lnTo>
                  <a:lnTo>
                    <a:pt x="21" y="124"/>
                  </a:lnTo>
                  <a:lnTo>
                    <a:pt x="21" y="122"/>
                  </a:lnTo>
                  <a:lnTo>
                    <a:pt x="21" y="121"/>
                  </a:lnTo>
                  <a:lnTo>
                    <a:pt x="22" y="120"/>
                  </a:lnTo>
                  <a:lnTo>
                    <a:pt x="20" y="118"/>
                  </a:lnTo>
                  <a:lnTo>
                    <a:pt x="16" y="111"/>
                  </a:lnTo>
                  <a:lnTo>
                    <a:pt x="16" y="109"/>
                  </a:lnTo>
                  <a:lnTo>
                    <a:pt x="15" y="107"/>
                  </a:lnTo>
                  <a:lnTo>
                    <a:pt x="15" y="106"/>
                  </a:lnTo>
                  <a:lnTo>
                    <a:pt x="12" y="102"/>
                  </a:lnTo>
                  <a:lnTo>
                    <a:pt x="12" y="97"/>
                  </a:lnTo>
                  <a:lnTo>
                    <a:pt x="13" y="96"/>
                  </a:lnTo>
                  <a:lnTo>
                    <a:pt x="14" y="96"/>
                  </a:lnTo>
                  <a:lnTo>
                    <a:pt x="15" y="95"/>
                  </a:lnTo>
                  <a:lnTo>
                    <a:pt x="15" y="92"/>
                  </a:lnTo>
                  <a:lnTo>
                    <a:pt x="14" y="91"/>
                  </a:lnTo>
                  <a:lnTo>
                    <a:pt x="12" y="90"/>
                  </a:lnTo>
                  <a:lnTo>
                    <a:pt x="10" y="88"/>
                  </a:lnTo>
                  <a:lnTo>
                    <a:pt x="9" y="86"/>
                  </a:lnTo>
                  <a:lnTo>
                    <a:pt x="9" y="80"/>
                  </a:lnTo>
                  <a:lnTo>
                    <a:pt x="10" y="79"/>
                  </a:lnTo>
                  <a:lnTo>
                    <a:pt x="9" y="78"/>
                  </a:lnTo>
                  <a:lnTo>
                    <a:pt x="10" y="78"/>
                  </a:lnTo>
                  <a:lnTo>
                    <a:pt x="10" y="75"/>
                  </a:lnTo>
                  <a:lnTo>
                    <a:pt x="11" y="75"/>
                  </a:lnTo>
                  <a:lnTo>
                    <a:pt x="12" y="76"/>
                  </a:lnTo>
                  <a:lnTo>
                    <a:pt x="12" y="78"/>
                  </a:lnTo>
                  <a:lnTo>
                    <a:pt x="12" y="79"/>
                  </a:lnTo>
                  <a:lnTo>
                    <a:pt x="14" y="80"/>
                  </a:lnTo>
                  <a:lnTo>
                    <a:pt x="14" y="79"/>
                  </a:lnTo>
                  <a:lnTo>
                    <a:pt x="15" y="78"/>
                  </a:lnTo>
                  <a:lnTo>
                    <a:pt x="14" y="75"/>
                  </a:lnTo>
                  <a:lnTo>
                    <a:pt x="13" y="73"/>
                  </a:lnTo>
                  <a:lnTo>
                    <a:pt x="14" y="71"/>
                  </a:lnTo>
                  <a:lnTo>
                    <a:pt x="13" y="70"/>
                  </a:lnTo>
                  <a:lnTo>
                    <a:pt x="12" y="72"/>
                  </a:lnTo>
                  <a:lnTo>
                    <a:pt x="12" y="73"/>
                  </a:lnTo>
                  <a:lnTo>
                    <a:pt x="11" y="74"/>
                  </a:lnTo>
                  <a:lnTo>
                    <a:pt x="9" y="73"/>
                  </a:lnTo>
                  <a:lnTo>
                    <a:pt x="7" y="70"/>
                  </a:lnTo>
                  <a:lnTo>
                    <a:pt x="5" y="69"/>
                  </a:lnTo>
                  <a:lnTo>
                    <a:pt x="6" y="68"/>
                  </a:lnTo>
                  <a:lnTo>
                    <a:pt x="6" y="61"/>
                  </a:lnTo>
                  <a:lnTo>
                    <a:pt x="4" y="59"/>
                  </a:lnTo>
                  <a:lnTo>
                    <a:pt x="3" y="56"/>
                  </a:lnTo>
                  <a:lnTo>
                    <a:pt x="1" y="51"/>
                  </a:lnTo>
                  <a:lnTo>
                    <a:pt x="2" y="49"/>
                  </a:lnTo>
                  <a:lnTo>
                    <a:pt x="1" y="48"/>
                  </a:lnTo>
                  <a:lnTo>
                    <a:pt x="1" y="46"/>
                  </a:lnTo>
                  <a:lnTo>
                    <a:pt x="2" y="43"/>
                  </a:lnTo>
                  <a:lnTo>
                    <a:pt x="3" y="41"/>
                  </a:lnTo>
                  <a:lnTo>
                    <a:pt x="4" y="40"/>
                  </a:lnTo>
                  <a:lnTo>
                    <a:pt x="3" y="36"/>
                  </a:lnTo>
                  <a:lnTo>
                    <a:pt x="2" y="33"/>
                  </a:lnTo>
                  <a:lnTo>
                    <a:pt x="2" y="32"/>
                  </a:lnTo>
                  <a:lnTo>
                    <a:pt x="1" y="31"/>
                  </a:lnTo>
                  <a:lnTo>
                    <a:pt x="0" y="30"/>
                  </a:lnTo>
                  <a:lnTo>
                    <a:pt x="0" y="28"/>
                  </a:lnTo>
                  <a:lnTo>
                    <a:pt x="0" y="26"/>
                  </a:lnTo>
                  <a:lnTo>
                    <a:pt x="0" y="24"/>
                  </a:lnTo>
                  <a:lnTo>
                    <a:pt x="2" y="21"/>
                  </a:lnTo>
                  <a:lnTo>
                    <a:pt x="6" y="16"/>
                  </a:lnTo>
                  <a:lnTo>
                    <a:pt x="6" y="15"/>
                  </a:lnTo>
                  <a:lnTo>
                    <a:pt x="7" y="13"/>
                  </a:lnTo>
                  <a:lnTo>
                    <a:pt x="8" y="12"/>
                  </a:lnTo>
                  <a:lnTo>
                    <a:pt x="9" y="10"/>
                  </a:lnTo>
                  <a:lnTo>
                    <a:pt x="9" y="5"/>
                  </a:lnTo>
                  <a:lnTo>
                    <a:pt x="8" y="3"/>
                  </a:lnTo>
                  <a:lnTo>
                    <a:pt x="9" y="1"/>
                  </a:lnTo>
                  <a:lnTo>
                    <a:pt x="10" y="0"/>
                  </a:lnTo>
                  <a:lnTo>
                    <a:pt x="61" y="13"/>
                  </a:lnTo>
                  <a:lnTo>
                    <a:pt x="48" y="64"/>
                  </a:lnTo>
                  <a:lnTo>
                    <a:pt x="104" y="146"/>
                  </a:lnTo>
                  <a:lnTo>
                    <a:pt x="104" y="148"/>
                  </a:lnTo>
                  <a:lnTo>
                    <a:pt x="104" y="149"/>
                  </a:lnTo>
                  <a:lnTo>
                    <a:pt x="104" y="150"/>
                  </a:lnTo>
                  <a:lnTo>
                    <a:pt x="105" y="152"/>
                  </a:lnTo>
                  <a:lnTo>
                    <a:pt x="105" y="153"/>
                  </a:lnTo>
                  <a:lnTo>
                    <a:pt x="105" y="155"/>
                  </a:lnTo>
                  <a:lnTo>
                    <a:pt x="106" y="157"/>
                  </a:lnTo>
                  <a:lnTo>
                    <a:pt x="107" y="158"/>
                  </a:lnTo>
                  <a:lnTo>
                    <a:pt x="108" y="160"/>
                  </a:lnTo>
                  <a:lnTo>
                    <a:pt x="107" y="160"/>
                  </a:lnTo>
                  <a:lnTo>
                    <a:pt x="105" y="161"/>
                  </a:lnTo>
                  <a:lnTo>
                    <a:pt x="103" y="162"/>
                  </a:lnTo>
                  <a:lnTo>
                    <a:pt x="102" y="164"/>
                  </a:lnTo>
                  <a:lnTo>
                    <a:pt x="100" y="169"/>
                  </a:lnTo>
                  <a:lnTo>
                    <a:pt x="98" y="172"/>
                  </a:lnTo>
                  <a:lnTo>
                    <a:pt x="96" y="172"/>
                  </a:lnTo>
                  <a:lnTo>
                    <a:pt x="96" y="173"/>
                  </a:lnTo>
                  <a:lnTo>
                    <a:pt x="97" y="174"/>
                  </a:lnTo>
                  <a:lnTo>
                    <a:pt x="96" y="175"/>
                  </a:lnTo>
                  <a:lnTo>
                    <a:pt x="96" y="177"/>
                  </a:lnTo>
                  <a:lnTo>
                    <a:pt x="96" y="178"/>
                  </a:lnTo>
                  <a:lnTo>
                    <a:pt x="98" y="180"/>
                  </a:lnTo>
                  <a:lnTo>
                    <a:pt x="99" y="181"/>
                  </a:lnTo>
                  <a:lnTo>
                    <a:pt x="98" y="181"/>
                  </a:lnTo>
                  <a:lnTo>
                    <a:pt x="98" y="183"/>
                  </a:lnTo>
                  <a:lnTo>
                    <a:pt x="97" y="184"/>
                  </a:lnTo>
                  <a:lnTo>
                    <a:pt x="96" y="184"/>
                  </a:lnTo>
                  <a:lnTo>
                    <a:pt x="94" y="183"/>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793" name="Freeform 22"/>
            <p:cNvSpPr>
              <a:spLocks/>
            </p:cNvSpPr>
            <p:nvPr/>
          </p:nvSpPr>
          <p:spPr bwMode="auto">
            <a:xfrm>
              <a:off x="3741738" y="2452690"/>
              <a:ext cx="766762" cy="604837"/>
            </a:xfrm>
            <a:custGeom>
              <a:avLst/>
              <a:gdLst>
                <a:gd name="T0" fmla="*/ 2147483647 w 94"/>
                <a:gd name="T1" fmla="*/ 2147483647 h 78"/>
                <a:gd name="T2" fmla="*/ 2147483647 w 94"/>
                <a:gd name="T3" fmla="*/ 2147483647 h 78"/>
                <a:gd name="T4" fmla="*/ 2147483647 w 94"/>
                <a:gd name="T5" fmla="*/ 601293283 h 78"/>
                <a:gd name="T6" fmla="*/ 665370000 w 94"/>
                <a:gd name="T7" fmla="*/ 0 h 78"/>
                <a:gd name="T8" fmla="*/ 598833025 w 94"/>
                <a:gd name="T9" fmla="*/ 481039206 h 78"/>
                <a:gd name="T10" fmla="*/ 199610987 w 94"/>
                <a:gd name="T11" fmla="*/ 2147483647 h 78"/>
                <a:gd name="T12" fmla="*/ 133073981 w 94"/>
                <a:gd name="T13" fmla="*/ 2147483647 h 78"/>
                <a:gd name="T14" fmla="*/ 0 w 94"/>
                <a:gd name="T15" fmla="*/ 2147483647 h 78"/>
                <a:gd name="T16" fmla="*/ 1663433029 w 94"/>
                <a:gd name="T17" fmla="*/ 2147483647 h 78"/>
                <a:gd name="T18" fmla="*/ 2147483647 w 94"/>
                <a:gd name="T19" fmla="*/ 2147483647 h 78"/>
                <a:gd name="T20" fmla="*/ 2147483647 w 94"/>
                <a:gd name="T21" fmla="*/ 2147483647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78"/>
                <a:gd name="T35" fmla="*/ 94 w 94"/>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78">
                  <a:moveTo>
                    <a:pt x="88" y="78"/>
                  </a:moveTo>
                  <a:lnTo>
                    <a:pt x="91" y="44"/>
                  </a:lnTo>
                  <a:lnTo>
                    <a:pt x="94" y="10"/>
                  </a:lnTo>
                  <a:lnTo>
                    <a:pt x="10" y="0"/>
                  </a:lnTo>
                  <a:lnTo>
                    <a:pt x="9" y="8"/>
                  </a:lnTo>
                  <a:lnTo>
                    <a:pt x="3" y="50"/>
                  </a:lnTo>
                  <a:lnTo>
                    <a:pt x="2" y="50"/>
                  </a:lnTo>
                  <a:lnTo>
                    <a:pt x="0" y="67"/>
                  </a:lnTo>
                  <a:lnTo>
                    <a:pt x="25" y="71"/>
                  </a:lnTo>
                  <a:lnTo>
                    <a:pt x="88" y="78"/>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794" name="Freeform 23"/>
            <p:cNvSpPr>
              <a:spLocks/>
            </p:cNvSpPr>
            <p:nvPr/>
          </p:nvSpPr>
          <p:spPr bwMode="auto">
            <a:xfrm>
              <a:off x="3865564" y="3003552"/>
              <a:ext cx="804862" cy="595313"/>
            </a:xfrm>
            <a:custGeom>
              <a:avLst/>
              <a:gdLst>
                <a:gd name="T0" fmla="*/ 0 w 99"/>
                <a:gd name="T1" fmla="*/ 2147483647 h 77"/>
                <a:gd name="T2" fmla="*/ 660954351 w 99"/>
                <a:gd name="T3" fmla="*/ 0 h 77"/>
                <a:gd name="T4" fmla="*/ 2147483647 w 99"/>
                <a:gd name="T5" fmla="*/ 418412218 h 77"/>
                <a:gd name="T6" fmla="*/ 2147483647 w 99"/>
                <a:gd name="T7" fmla="*/ 537961966 h 77"/>
                <a:gd name="T8" fmla="*/ 2147483647 w 99"/>
                <a:gd name="T9" fmla="*/ 1554114707 h 77"/>
                <a:gd name="T10" fmla="*/ 2147483647 w 99"/>
                <a:gd name="T11" fmla="*/ 2147483647 h 77"/>
                <a:gd name="T12" fmla="*/ 2147483647 w 99"/>
                <a:gd name="T13" fmla="*/ 2147483647 h 77"/>
                <a:gd name="T14" fmla="*/ 0 w 99"/>
                <a:gd name="T15" fmla="*/ 2147483647 h 77"/>
                <a:gd name="T16" fmla="*/ 0 w 99"/>
                <a:gd name="T17" fmla="*/ 2147483647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77"/>
                <a:gd name="T29" fmla="*/ 99 w 99"/>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77">
                  <a:moveTo>
                    <a:pt x="0" y="67"/>
                  </a:moveTo>
                  <a:lnTo>
                    <a:pt x="10" y="0"/>
                  </a:lnTo>
                  <a:lnTo>
                    <a:pt x="73" y="7"/>
                  </a:lnTo>
                  <a:lnTo>
                    <a:pt x="99" y="9"/>
                  </a:lnTo>
                  <a:lnTo>
                    <a:pt x="98" y="26"/>
                  </a:lnTo>
                  <a:lnTo>
                    <a:pt x="95" y="77"/>
                  </a:lnTo>
                  <a:lnTo>
                    <a:pt x="82" y="76"/>
                  </a:lnTo>
                  <a:lnTo>
                    <a:pt x="0" y="67"/>
                  </a:lnTo>
                  <a:close/>
                </a:path>
              </a:pathLst>
            </a:custGeom>
            <a:solidFill>
              <a:srgbClr val="6987EB"/>
            </a:solidFill>
            <a:ln w="12700" cmpd="sng">
              <a:solidFill>
                <a:schemeClr val="tx1"/>
              </a:solidFill>
              <a:prstDash val="solid"/>
              <a:round/>
              <a:headEnd/>
              <a:tailEnd/>
            </a:ln>
          </p:spPr>
          <p:txBody>
            <a:bodyPr/>
            <a:lstStyle/>
            <a:p>
              <a:endParaRPr lang="en-US"/>
            </a:p>
          </p:txBody>
        </p:sp>
        <p:sp>
          <p:nvSpPr>
            <p:cNvPr id="32795" name="Freeform 24"/>
            <p:cNvSpPr>
              <a:spLocks/>
            </p:cNvSpPr>
            <p:nvPr/>
          </p:nvSpPr>
          <p:spPr bwMode="auto">
            <a:xfrm>
              <a:off x="3759201" y="3521076"/>
              <a:ext cx="771525" cy="758825"/>
            </a:xfrm>
            <a:custGeom>
              <a:avLst/>
              <a:gdLst>
                <a:gd name="T0" fmla="*/ 857424135 w 95"/>
                <a:gd name="T1" fmla="*/ 0 h 98"/>
                <a:gd name="T2" fmla="*/ 0 w 95"/>
                <a:gd name="T3" fmla="*/ 2147483647 h 98"/>
                <a:gd name="T4" fmla="*/ 0 w 95"/>
                <a:gd name="T5" fmla="*/ 2147483647 h 98"/>
                <a:gd name="T6" fmla="*/ 791470951 w 95"/>
                <a:gd name="T7" fmla="*/ 2147483647 h 98"/>
                <a:gd name="T8" fmla="*/ 857424135 w 95"/>
                <a:gd name="T9" fmla="*/ 2147483647 h 98"/>
                <a:gd name="T10" fmla="*/ 2147483647 w 95"/>
                <a:gd name="T11" fmla="*/ 2147483647 h 98"/>
                <a:gd name="T12" fmla="*/ 2147483647 w 95"/>
                <a:gd name="T13" fmla="*/ 2147483647 h 98"/>
                <a:gd name="T14" fmla="*/ 2147483647 w 95"/>
                <a:gd name="T15" fmla="*/ 2147483647 h 98"/>
                <a:gd name="T16" fmla="*/ 2147483647 w 95"/>
                <a:gd name="T17" fmla="*/ 2147483647 h 98"/>
                <a:gd name="T18" fmla="*/ 2147483647 w 95"/>
                <a:gd name="T19" fmla="*/ 2147483647 h 98"/>
                <a:gd name="T20" fmla="*/ 2147483647 w 95"/>
                <a:gd name="T21" fmla="*/ 2147483647 h 98"/>
                <a:gd name="T22" fmla="*/ 2147483647 w 95"/>
                <a:gd name="T23" fmla="*/ 2147483647 h 98"/>
                <a:gd name="T24" fmla="*/ 2147483647 w 95"/>
                <a:gd name="T25" fmla="*/ 2147483647 h 98"/>
                <a:gd name="T26" fmla="*/ 2147483647 w 95"/>
                <a:gd name="T27" fmla="*/ 1079204160 h 98"/>
                <a:gd name="T28" fmla="*/ 2147483647 w 95"/>
                <a:gd name="T29" fmla="*/ 1079204160 h 98"/>
                <a:gd name="T30" fmla="*/ 2147483647 w 95"/>
                <a:gd name="T31" fmla="*/ 539602080 h 98"/>
                <a:gd name="T32" fmla="*/ 857424135 w 95"/>
                <a:gd name="T33" fmla="*/ 0 h 98"/>
                <a:gd name="T34" fmla="*/ 857424135 w 95"/>
                <a:gd name="T35" fmla="*/ 0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5"/>
                <a:gd name="T55" fmla="*/ 0 h 98"/>
                <a:gd name="T56" fmla="*/ 95 w 95"/>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5" h="98">
                  <a:moveTo>
                    <a:pt x="13" y="0"/>
                  </a:moveTo>
                  <a:lnTo>
                    <a:pt x="0" y="96"/>
                  </a:lnTo>
                  <a:lnTo>
                    <a:pt x="12" y="98"/>
                  </a:lnTo>
                  <a:lnTo>
                    <a:pt x="13" y="90"/>
                  </a:lnTo>
                  <a:lnTo>
                    <a:pt x="37" y="93"/>
                  </a:lnTo>
                  <a:lnTo>
                    <a:pt x="36" y="92"/>
                  </a:lnTo>
                  <a:lnTo>
                    <a:pt x="37" y="91"/>
                  </a:lnTo>
                  <a:lnTo>
                    <a:pt x="36" y="90"/>
                  </a:lnTo>
                  <a:lnTo>
                    <a:pt x="87" y="94"/>
                  </a:lnTo>
                  <a:lnTo>
                    <a:pt x="93" y="18"/>
                  </a:lnTo>
                  <a:lnTo>
                    <a:pt x="94" y="18"/>
                  </a:lnTo>
                  <a:lnTo>
                    <a:pt x="95" y="9"/>
                  </a:lnTo>
                  <a:lnTo>
                    <a:pt x="13" y="0"/>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796" name="Freeform 26"/>
            <p:cNvSpPr>
              <a:spLocks/>
            </p:cNvSpPr>
            <p:nvPr/>
          </p:nvSpPr>
          <p:spPr bwMode="auto">
            <a:xfrm>
              <a:off x="6942139" y="2306638"/>
              <a:ext cx="828675" cy="603250"/>
            </a:xfrm>
            <a:custGeom>
              <a:avLst/>
              <a:gdLst>
                <a:gd name="T0" fmla="*/ 2147483647 w 102"/>
                <a:gd name="T1" fmla="*/ 2147483647 h 78"/>
                <a:gd name="T2" fmla="*/ 2147483647 w 102"/>
                <a:gd name="T3" fmla="*/ 2147483647 h 78"/>
                <a:gd name="T4" fmla="*/ 2147483647 w 102"/>
                <a:gd name="T5" fmla="*/ 2147483647 h 78"/>
                <a:gd name="T6" fmla="*/ 2147483647 w 102"/>
                <a:gd name="T7" fmla="*/ 2147483647 h 78"/>
                <a:gd name="T8" fmla="*/ 2147483647 w 102"/>
                <a:gd name="T9" fmla="*/ 2147483647 h 78"/>
                <a:gd name="T10" fmla="*/ 2147483647 w 102"/>
                <a:gd name="T11" fmla="*/ 2147483647 h 78"/>
                <a:gd name="T12" fmla="*/ 2147483647 w 102"/>
                <a:gd name="T13" fmla="*/ 2147483647 h 78"/>
                <a:gd name="T14" fmla="*/ 2147483647 w 102"/>
                <a:gd name="T15" fmla="*/ 2147483647 h 78"/>
                <a:gd name="T16" fmla="*/ 2147483647 w 102"/>
                <a:gd name="T17" fmla="*/ 2147483647 h 78"/>
                <a:gd name="T18" fmla="*/ 2147483647 w 102"/>
                <a:gd name="T19" fmla="*/ 2147483647 h 78"/>
                <a:gd name="T20" fmla="*/ 2147483647 w 102"/>
                <a:gd name="T21" fmla="*/ 2147483647 h 78"/>
                <a:gd name="T22" fmla="*/ 2147483647 w 102"/>
                <a:gd name="T23" fmla="*/ 2147483647 h 78"/>
                <a:gd name="T24" fmla="*/ 2147483647 w 102"/>
                <a:gd name="T25" fmla="*/ 2147483647 h 78"/>
                <a:gd name="T26" fmla="*/ 2147483647 w 102"/>
                <a:gd name="T27" fmla="*/ 2147483647 h 78"/>
                <a:gd name="T28" fmla="*/ 2147483647 w 102"/>
                <a:gd name="T29" fmla="*/ 2147483647 h 78"/>
                <a:gd name="T30" fmla="*/ 2147483647 w 102"/>
                <a:gd name="T31" fmla="*/ 2147483647 h 78"/>
                <a:gd name="T32" fmla="*/ 2147483647 w 102"/>
                <a:gd name="T33" fmla="*/ 2147483647 h 78"/>
                <a:gd name="T34" fmla="*/ 2147483647 w 102"/>
                <a:gd name="T35" fmla="*/ 2147483647 h 78"/>
                <a:gd name="T36" fmla="*/ 2147483647 w 102"/>
                <a:gd name="T37" fmla="*/ 2147483647 h 78"/>
                <a:gd name="T38" fmla="*/ 2147483647 w 102"/>
                <a:gd name="T39" fmla="*/ 2147483647 h 78"/>
                <a:gd name="T40" fmla="*/ 2147483647 w 102"/>
                <a:gd name="T41" fmla="*/ 2033687399 h 78"/>
                <a:gd name="T42" fmla="*/ 2147483647 w 102"/>
                <a:gd name="T43" fmla="*/ 1495356107 h 78"/>
                <a:gd name="T44" fmla="*/ 2147483647 w 102"/>
                <a:gd name="T45" fmla="*/ 1435541572 h 78"/>
                <a:gd name="T46" fmla="*/ 2147483647 w 102"/>
                <a:gd name="T47" fmla="*/ 1256097969 h 78"/>
                <a:gd name="T48" fmla="*/ 2147483647 w 102"/>
                <a:gd name="T49" fmla="*/ 717774653 h 78"/>
                <a:gd name="T50" fmla="*/ 2147483647 w 102"/>
                <a:gd name="T51" fmla="*/ 179443663 h 78"/>
                <a:gd name="T52" fmla="*/ 2147483647 w 102"/>
                <a:gd name="T53" fmla="*/ 0 h 78"/>
                <a:gd name="T54" fmla="*/ 2147483647 w 102"/>
                <a:gd name="T55" fmla="*/ 239258198 h 78"/>
                <a:gd name="T56" fmla="*/ 2147483647 w 102"/>
                <a:gd name="T57" fmla="*/ 837403722 h 78"/>
                <a:gd name="T58" fmla="*/ 2147483647 w 102"/>
                <a:gd name="T59" fmla="*/ 1076662101 h 78"/>
                <a:gd name="T60" fmla="*/ 2147483647 w 102"/>
                <a:gd name="T61" fmla="*/ 1375727038 h 78"/>
                <a:gd name="T62" fmla="*/ 2147483647 w 102"/>
                <a:gd name="T63" fmla="*/ 1495356107 h 78"/>
                <a:gd name="T64" fmla="*/ 2147483647 w 102"/>
                <a:gd name="T65" fmla="*/ 1614985175 h 78"/>
                <a:gd name="T66" fmla="*/ 2147483647 w 102"/>
                <a:gd name="T67" fmla="*/ 1914057847 h 78"/>
                <a:gd name="T68" fmla="*/ 1980110704 w 102"/>
                <a:gd name="T69" fmla="*/ 2147483647 h 78"/>
                <a:gd name="T70" fmla="*/ 1254069757 w 102"/>
                <a:gd name="T71" fmla="*/ 2147483647 h 78"/>
                <a:gd name="T72" fmla="*/ 594030063 w 102"/>
                <a:gd name="T73" fmla="*/ 2147483647 h 78"/>
                <a:gd name="T74" fmla="*/ 396025416 w 102"/>
                <a:gd name="T75" fmla="*/ 2147483647 h 78"/>
                <a:gd name="T76" fmla="*/ 594030063 w 102"/>
                <a:gd name="T77" fmla="*/ 2147483647 h 78"/>
                <a:gd name="T78" fmla="*/ 132011169 w 102"/>
                <a:gd name="T79" fmla="*/ 2147483647 h 78"/>
                <a:gd name="T80" fmla="*/ 2147483647 w 102"/>
                <a:gd name="T81" fmla="*/ 2147483647 h 78"/>
                <a:gd name="T82" fmla="*/ 2147483647 w 102"/>
                <a:gd name="T83" fmla="*/ 2147483647 h 78"/>
                <a:gd name="T84" fmla="*/ 2147483647 w 102"/>
                <a:gd name="T85" fmla="*/ 2147483647 h 78"/>
                <a:gd name="T86" fmla="*/ 2147483647 w 102"/>
                <a:gd name="T87" fmla="*/ 2147483647 h 78"/>
                <a:gd name="T88" fmla="*/ 2147483647 w 102"/>
                <a:gd name="T89" fmla="*/ 2147483647 h 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
                <a:gd name="T136" fmla="*/ 0 h 78"/>
                <a:gd name="T137" fmla="*/ 102 w 102"/>
                <a:gd name="T138" fmla="*/ 78 h 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 h="78">
                  <a:moveTo>
                    <a:pt x="66" y="64"/>
                  </a:moveTo>
                  <a:lnTo>
                    <a:pt x="77" y="68"/>
                  </a:lnTo>
                  <a:lnTo>
                    <a:pt x="78" y="70"/>
                  </a:lnTo>
                  <a:lnTo>
                    <a:pt x="77" y="71"/>
                  </a:lnTo>
                  <a:lnTo>
                    <a:pt x="77" y="72"/>
                  </a:lnTo>
                  <a:lnTo>
                    <a:pt x="76" y="73"/>
                  </a:lnTo>
                  <a:lnTo>
                    <a:pt x="76" y="75"/>
                  </a:lnTo>
                  <a:lnTo>
                    <a:pt x="75" y="75"/>
                  </a:lnTo>
                  <a:lnTo>
                    <a:pt x="74" y="77"/>
                  </a:lnTo>
                  <a:lnTo>
                    <a:pt x="74" y="78"/>
                  </a:lnTo>
                  <a:lnTo>
                    <a:pt x="75" y="78"/>
                  </a:lnTo>
                  <a:lnTo>
                    <a:pt x="75" y="77"/>
                  </a:lnTo>
                  <a:lnTo>
                    <a:pt x="77" y="76"/>
                  </a:lnTo>
                  <a:lnTo>
                    <a:pt x="78" y="76"/>
                  </a:lnTo>
                  <a:lnTo>
                    <a:pt x="81" y="76"/>
                  </a:lnTo>
                  <a:lnTo>
                    <a:pt x="81" y="75"/>
                  </a:lnTo>
                  <a:lnTo>
                    <a:pt x="84" y="75"/>
                  </a:lnTo>
                  <a:lnTo>
                    <a:pt x="86" y="74"/>
                  </a:lnTo>
                  <a:lnTo>
                    <a:pt x="87" y="73"/>
                  </a:lnTo>
                  <a:lnTo>
                    <a:pt x="88" y="72"/>
                  </a:lnTo>
                  <a:lnTo>
                    <a:pt x="94" y="67"/>
                  </a:lnTo>
                  <a:lnTo>
                    <a:pt x="96" y="66"/>
                  </a:lnTo>
                  <a:lnTo>
                    <a:pt x="97" y="65"/>
                  </a:lnTo>
                  <a:lnTo>
                    <a:pt x="98" y="65"/>
                  </a:lnTo>
                  <a:lnTo>
                    <a:pt x="99" y="64"/>
                  </a:lnTo>
                  <a:lnTo>
                    <a:pt x="100" y="63"/>
                  </a:lnTo>
                  <a:lnTo>
                    <a:pt x="101" y="63"/>
                  </a:lnTo>
                  <a:lnTo>
                    <a:pt x="102" y="61"/>
                  </a:lnTo>
                  <a:lnTo>
                    <a:pt x="100" y="62"/>
                  </a:lnTo>
                  <a:lnTo>
                    <a:pt x="99" y="62"/>
                  </a:lnTo>
                  <a:lnTo>
                    <a:pt x="97" y="63"/>
                  </a:lnTo>
                  <a:lnTo>
                    <a:pt x="97" y="64"/>
                  </a:lnTo>
                  <a:lnTo>
                    <a:pt x="96" y="65"/>
                  </a:lnTo>
                  <a:lnTo>
                    <a:pt x="95" y="66"/>
                  </a:lnTo>
                  <a:lnTo>
                    <a:pt x="94" y="65"/>
                  </a:lnTo>
                  <a:lnTo>
                    <a:pt x="95" y="64"/>
                  </a:lnTo>
                  <a:lnTo>
                    <a:pt x="96" y="63"/>
                  </a:lnTo>
                  <a:lnTo>
                    <a:pt x="97" y="61"/>
                  </a:lnTo>
                  <a:lnTo>
                    <a:pt x="97" y="60"/>
                  </a:lnTo>
                  <a:lnTo>
                    <a:pt x="96" y="61"/>
                  </a:lnTo>
                  <a:lnTo>
                    <a:pt x="95" y="62"/>
                  </a:lnTo>
                  <a:lnTo>
                    <a:pt x="94" y="63"/>
                  </a:lnTo>
                  <a:lnTo>
                    <a:pt x="91" y="65"/>
                  </a:lnTo>
                  <a:lnTo>
                    <a:pt x="86" y="67"/>
                  </a:lnTo>
                  <a:lnTo>
                    <a:pt x="83" y="69"/>
                  </a:lnTo>
                  <a:lnTo>
                    <a:pt x="81" y="70"/>
                  </a:lnTo>
                  <a:lnTo>
                    <a:pt x="80" y="72"/>
                  </a:lnTo>
                  <a:lnTo>
                    <a:pt x="79" y="71"/>
                  </a:lnTo>
                  <a:lnTo>
                    <a:pt x="79" y="70"/>
                  </a:lnTo>
                  <a:lnTo>
                    <a:pt x="79" y="68"/>
                  </a:lnTo>
                  <a:lnTo>
                    <a:pt x="81" y="67"/>
                  </a:lnTo>
                  <a:lnTo>
                    <a:pt x="79" y="66"/>
                  </a:lnTo>
                  <a:lnTo>
                    <a:pt x="81" y="64"/>
                  </a:lnTo>
                  <a:lnTo>
                    <a:pt x="81" y="63"/>
                  </a:lnTo>
                  <a:lnTo>
                    <a:pt x="81" y="62"/>
                  </a:lnTo>
                  <a:lnTo>
                    <a:pt x="79" y="49"/>
                  </a:lnTo>
                  <a:lnTo>
                    <a:pt x="78" y="49"/>
                  </a:lnTo>
                  <a:lnTo>
                    <a:pt x="78" y="37"/>
                  </a:lnTo>
                  <a:lnTo>
                    <a:pt x="77" y="34"/>
                  </a:lnTo>
                  <a:lnTo>
                    <a:pt x="76" y="32"/>
                  </a:lnTo>
                  <a:lnTo>
                    <a:pt x="76" y="29"/>
                  </a:lnTo>
                  <a:lnTo>
                    <a:pt x="75" y="25"/>
                  </a:lnTo>
                  <a:lnTo>
                    <a:pt x="74" y="23"/>
                  </a:lnTo>
                  <a:lnTo>
                    <a:pt x="73" y="23"/>
                  </a:lnTo>
                  <a:lnTo>
                    <a:pt x="74" y="24"/>
                  </a:lnTo>
                  <a:lnTo>
                    <a:pt x="73" y="24"/>
                  </a:lnTo>
                  <a:lnTo>
                    <a:pt x="73" y="23"/>
                  </a:lnTo>
                  <a:lnTo>
                    <a:pt x="73" y="21"/>
                  </a:lnTo>
                  <a:lnTo>
                    <a:pt x="71" y="16"/>
                  </a:lnTo>
                  <a:lnTo>
                    <a:pt x="71" y="14"/>
                  </a:lnTo>
                  <a:lnTo>
                    <a:pt x="72" y="12"/>
                  </a:lnTo>
                  <a:lnTo>
                    <a:pt x="71" y="9"/>
                  </a:lnTo>
                  <a:lnTo>
                    <a:pt x="69" y="4"/>
                  </a:lnTo>
                  <a:lnTo>
                    <a:pt x="69" y="3"/>
                  </a:lnTo>
                  <a:lnTo>
                    <a:pt x="68" y="3"/>
                  </a:lnTo>
                  <a:lnTo>
                    <a:pt x="69" y="2"/>
                  </a:lnTo>
                  <a:lnTo>
                    <a:pt x="68" y="0"/>
                  </a:lnTo>
                  <a:lnTo>
                    <a:pt x="52" y="4"/>
                  </a:lnTo>
                  <a:lnTo>
                    <a:pt x="51" y="4"/>
                  </a:lnTo>
                  <a:lnTo>
                    <a:pt x="50" y="5"/>
                  </a:lnTo>
                  <a:lnTo>
                    <a:pt x="46" y="9"/>
                  </a:lnTo>
                  <a:lnTo>
                    <a:pt x="42" y="14"/>
                  </a:lnTo>
                  <a:lnTo>
                    <a:pt x="41" y="15"/>
                  </a:lnTo>
                  <a:lnTo>
                    <a:pt x="42" y="16"/>
                  </a:lnTo>
                  <a:lnTo>
                    <a:pt x="41" y="18"/>
                  </a:lnTo>
                  <a:lnTo>
                    <a:pt x="40" y="19"/>
                  </a:lnTo>
                  <a:lnTo>
                    <a:pt x="36" y="22"/>
                  </a:lnTo>
                  <a:lnTo>
                    <a:pt x="36" y="23"/>
                  </a:lnTo>
                  <a:lnTo>
                    <a:pt x="36" y="25"/>
                  </a:lnTo>
                  <a:lnTo>
                    <a:pt x="37" y="25"/>
                  </a:lnTo>
                  <a:lnTo>
                    <a:pt x="38" y="25"/>
                  </a:lnTo>
                  <a:lnTo>
                    <a:pt x="39" y="26"/>
                  </a:lnTo>
                  <a:lnTo>
                    <a:pt x="38" y="27"/>
                  </a:lnTo>
                  <a:lnTo>
                    <a:pt x="38" y="29"/>
                  </a:lnTo>
                  <a:lnTo>
                    <a:pt x="39" y="30"/>
                  </a:lnTo>
                  <a:lnTo>
                    <a:pt x="39" y="32"/>
                  </a:lnTo>
                  <a:lnTo>
                    <a:pt x="36" y="34"/>
                  </a:lnTo>
                  <a:lnTo>
                    <a:pt x="33" y="38"/>
                  </a:lnTo>
                  <a:lnTo>
                    <a:pt x="30" y="39"/>
                  </a:lnTo>
                  <a:lnTo>
                    <a:pt x="23" y="40"/>
                  </a:lnTo>
                  <a:lnTo>
                    <a:pt x="21" y="39"/>
                  </a:lnTo>
                  <a:lnTo>
                    <a:pt x="19" y="39"/>
                  </a:lnTo>
                  <a:lnTo>
                    <a:pt x="16" y="39"/>
                  </a:lnTo>
                  <a:lnTo>
                    <a:pt x="13" y="40"/>
                  </a:lnTo>
                  <a:lnTo>
                    <a:pt x="9" y="42"/>
                  </a:lnTo>
                  <a:lnTo>
                    <a:pt x="7" y="43"/>
                  </a:lnTo>
                  <a:lnTo>
                    <a:pt x="6" y="45"/>
                  </a:lnTo>
                  <a:lnTo>
                    <a:pt x="6" y="46"/>
                  </a:lnTo>
                  <a:lnTo>
                    <a:pt x="9" y="50"/>
                  </a:lnTo>
                  <a:lnTo>
                    <a:pt x="10" y="51"/>
                  </a:lnTo>
                  <a:lnTo>
                    <a:pt x="9" y="52"/>
                  </a:lnTo>
                  <a:lnTo>
                    <a:pt x="8" y="53"/>
                  </a:lnTo>
                  <a:lnTo>
                    <a:pt x="7" y="55"/>
                  </a:lnTo>
                  <a:lnTo>
                    <a:pt x="2" y="60"/>
                  </a:lnTo>
                  <a:lnTo>
                    <a:pt x="0" y="62"/>
                  </a:lnTo>
                  <a:lnTo>
                    <a:pt x="1" y="66"/>
                  </a:lnTo>
                  <a:lnTo>
                    <a:pt x="56" y="55"/>
                  </a:lnTo>
                  <a:lnTo>
                    <a:pt x="57" y="56"/>
                  </a:lnTo>
                  <a:lnTo>
                    <a:pt x="57" y="57"/>
                  </a:lnTo>
                  <a:lnTo>
                    <a:pt x="58" y="57"/>
                  </a:lnTo>
                  <a:lnTo>
                    <a:pt x="58" y="58"/>
                  </a:lnTo>
                  <a:lnTo>
                    <a:pt x="59" y="58"/>
                  </a:lnTo>
                  <a:lnTo>
                    <a:pt x="61" y="61"/>
                  </a:lnTo>
                  <a:lnTo>
                    <a:pt x="61" y="62"/>
                  </a:lnTo>
                  <a:lnTo>
                    <a:pt x="62" y="63"/>
                  </a:lnTo>
                  <a:lnTo>
                    <a:pt x="65" y="64"/>
                  </a:lnTo>
                  <a:lnTo>
                    <a:pt x="66" y="64"/>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797" name="Freeform 27"/>
            <p:cNvSpPr>
              <a:spLocks/>
            </p:cNvSpPr>
            <p:nvPr/>
          </p:nvSpPr>
          <p:spPr bwMode="auto">
            <a:xfrm>
              <a:off x="7494590" y="2266950"/>
              <a:ext cx="187325" cy="325438"/>
            </a:xfrm>
            <a:custGeom>
              <a:avLst/>
              <a:gdLst>
                <a:gd name="T0" fmla="*/ 0 w 23"/>
                <a:gd name="T1" fmla="*/ 300201070 h 42"/>
                <a:gd name="T2" fmla="*/ 66337478 w 23"/>
                <a:gd name="T3" fmla="*/ 420279900 h 42"/>
                <a:gd name="T4" fmla="*/ 0 w 23"/>
                <a:gd name="T5" fmla="*/ 480315440 h 42"/>
                <a:gd name="T6" fmla="*/ 66337478 w 23"/>
                <a:gd name="T7" fmla="*/ 480315440 h 42"/>
                <a:gd name="T8" fmla="*/ 66337478 w 23"/>
                <a:gd name="T9" fmla="*/ 540358851 h 42"/>
                <a:gd name="T10" fmla="*/ 199004304 w 23"/>
                <a:gd name="T11" fmla="*/ 840552051 h 42"/>
                <a:gd name="T12" fmla="*/ 265333621 w 23"/>
                <a:gd name="T13" fmla="*/ 1020674412 h 42"/>
                <a:gd name="T14" fmla="*/ 199004304 w 23"/>
                <a:gd name="T15" fmla="*/ 1140753242 h 42"/>
                <a:gd name="T16" fmla="*/ 199004304 w 23"/>
                <a:gd name="T17" fmla="*/ 1260832072 h 42"/>
                <a:gd name="T18" fmla="*/ 331671147 w 23"/>
                <a:gd name="T19" fmla="*/ 1561033021 h 42"/>
                <a:gd name="T20" fmla="*/ 331671147 w 23"/>
                <a:gd name="T21" fmla="*/ 1681111851 h 42"/>
                <a:gd name="T22" fmla="*/ 331671147 w 23"/>
                <a:gd name="T23" fmla="*/ 1741147391 h 42"/>
                <a:gd name="T24" fmla="*/ 398000464 w 23"/>
                <a:gd name="T25" fmla="*/ 1741147391 h 42"/>
                <a:gd name="T26" fmla="*/ 331671147 w 23"/>
                <a:gd name="T27" fmla="*/ 1681111851 h 42"/>
                <a:gd name="T28" fmla="*/ 398000464 w 23"/>
                <a:gd name="T29" fmla="*/ 1681111851 h 42"/>
                <a:gd name="T30" fmla="*/ 464337925 w 23"/>
                <a:gd name="T31" fmla="*/ 1801190681 h 42"/>
                <a:gd name="T32" fmla="*/ 530675387 w 23"/>
                <a:gd name="T33" fmla="*/ 2041348825 h 42"/>
                <a:gd name="T34" fmla="*/ 530675387 w 23"/>
                <a:gd name="T35" fmla="*/ 2147483647 h 42"/>
                <a:gd name="T36" fmla="*/ 597004831 w 23"/>
                <a:gd name="T37" fmla="*/ 2147483647 h 42"/>
                <a:gd name="T38" fmla="*/ 663342293 w 23"/>
                <a:gd name="T39" fmla="*/ 2147483647 h 42"/>
                <a:gd name="T40" fmla="*/ 1326676442 w 23"/>
                <a:gd name="T41" fmla="*/ 2147483647 h 42"/>
                <a:gd name="T42" fmla="*/ 1260347125 w 23"/>
                <a:gd name="T43" fmla="*/ 2147483647 h 42"/>
                <a:gd name="T44" fmla="*/ 1194009663 w 23"/>
                <a:gd name="T45" fmla="*/ 2147483647 h 42"/>
                <a:gd name="T46" fmla="*/ 1194009663 w 23"/>
                <a:gd name="T47" fmla="*/ 2147483647 h 42"/>
                <a:gd name="T48" fmla="*/ 1260347125 w 23"/>
                <a:gd name="T49" fmla="*/ 2147483647 h 42"/>
                <a:gd name="T50" fmla="*/ 1194009663 w 23"/>
                <a:gd name="T51" fmla="*/ 2041348825 h 42"/>
                <a:gd name="T52" fmla="*/ 1194009663 w 23"/>
                <a:gd name="T53" fmla="*/ 1621068562 h 42"/>
                <a:gd name="T54" fmla="*/ 1194009663 w 23"/>
                <a:gd name="T55" fmla="*/ 1500989732 h 42"/>
                <a:gd name="T56" fmla="*/ 1260347125 w 23"/>
                <a:gd name="T57" fmla="*/ 1260832072 h 42"/>
                <a:gd name="T58" fmla="*/ 1260347125 w 23"/>
                <a:gd name="T59" fmla="*/ 1140753242 h 42"/>
                <a:gd name="T60" fmla="*/ 1260347125 w 23"/>
                <a:gd name="T61" fmla="*/ 1020674412 h 42"/>
                <a:gd name="T62" fmla="*/ 1260347125 w 23"/>
                <a:gd name="T63" fmla="*/ 900595340 h 42"/>
                <a:gd name="T64" fmla="*/ 1260347125 w 23"/>
                <a:gd name="T65" fmla="*/ 840552051 h 42"/>
                <a:gd name="T66" fmla="*/ 1260347125 w 23"/>
                <a:gd name="T67" fmla="*/ 780516510 h 42"/>
                <a:gd name="T68" fmla="*/ 1459343221 w 23"/>
                <a:gd name="T69" fmla="*/ 660437681 h 42"/>
                <a:gd name="T70" fmla="*/ 1525680682 w 23"/>
                <a:gd name="T71" fmla="*/ 420279900 h 42"/>
                <a:gd name="T72" fmla="*/ 1459343221 w 23"/>
                <a:gd name="T73" fmla="*/ 300201070 h 42"/>
                <a:gd name="T74" fmla="*/ 1459343221 w 23"/>
                <a:gd name="T75" fmla="*/ 180122180 h 42"/>
                <a:gd name="T76" fmla="*/ 1459343221 w 23"/>
                <a:gd name="T77" fmla="*/ 180122180 h 42"/>
                <a:gd name="T78" fmla="*/ 1459343221 w 23"/>
                <a:gd name="T79" fmla="*/ 120078860 h 42"/>
                <a:gd name="T80" fmla="*/ 1393013903 w 23"/>
                <a:gd name="T81" fmla="*/ 0 h 42"/>
                <a:gd name="T82" fmla="*/ 0 w 23"/>
                <a:gd name="T83" fmla="*/ 300201070 h 42"/>
                <a:gd name="T84" fmla="*/ 0 w 23"/>
                <a:gd name="T85" fmla="*/ 300201070 h 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3"/>
                <a:gd name="T130" fmla="*/ 0 h 42"/>
                <a:gd name="T131" fmla="*/ 23 w 23"/>
                <a:gd name="T132" fmla="*/ 42 h 4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3" h="42">
                  <a:moveTo>
                    <a:pt x="0" y="5"/>
                  </a:moveTo>
                  <a:lnTo>
                    <a:pt x="1" y="7"/>
                  </a:lnTo>
                  <a:lnTo>
                    <a:pt x="0" y="8"/>
                  </a:lnTo>
                  <a:lnTo>
                    <a:pt x="1" y="8"/>
                  </a:lnTo>
                  <a:lnTo>
                    <a:pt x="1" y="9"/>
                  </a:lnTo>
                  <a:lnTo>
                    <a:pt x="3" y="14"/>
                  </a:lnTo>
                  <a:lnTo>
                    <a:pt x="4" y="17"/>
                  </a:lnTo>
                  <a:lnTo>
                    <a:pt x="3" y="19"/>
                  </a:lnTo>
                  <a:lnTo>
                    <a:pt x="3" y="21"/>
                  </a:lnTo>
                  <a:lnTo>
                    <a:pt x="5" y="26"/>
                  </a:lnTo>
                  <a:lnTo>
                    <a:pt x="5" y="28"/>
                  </a:lnTo>
                  <a:lnTo>
                    <a:pt x="5" y="29"/>
                  </a:lnTo>
                  <a:lnTo>
                    <a:pt x="6" y="29"/>
                  </a:lnTo>
                  <a:lnTo>
                    <a:pt x="5" y="28"/>
                  </a:lnTo>
                  <a:lnTo>
                    <a:pt x="6" y="28"/>
                  </a:lnTo>
                  <a:lnTo>
                    <a:pt x="7" y="30"/>
                  </a:lnTo>
                  <a:lnTo>
                    <a:pt x="8" y="34"/>
                  </a:lnTo>
                  <a:lnTo>
                    <a:pt x="8" y="37"/>
                  </a:lnTo>
                  <a:lnTo>
                    <a:pt x="9" y="39"/>
                  </a:lnTo>
                  <a:lnTo>
                    <a:pt x="10" y="42"/>
                  </a:lnTo>
                  <a:lnTo>
                    <a:pt x="20" y="40"/>
                  </a:lnTo>
                  <a:lnTo>
                    <a:pt x="19" y="39"/>
                  </a:lnTo>
                  <a:lnTo>
                    <a:pt x="18" y="38"/>
                  </a:lnTo>
                  <a:lnTo>
                    <a:pt x="18" y="37"/>
                  </a:lnTo>
                  <a:lnTo>
                    <a:pt x="19" y="36"/>
                  </a:lnTo>
                  <a:lnTo>
                    <a:pt x="18" y="34"/>
                  </a:lnTo>
                  <a:lnTo>
                    <a:pt x="18" y="27"/>
                  </a:lnTo>
                  <a:lnTo>
                    <a:pt x="18" y="25"/>
                  </a:lnTo>
                  <a:lnTo>
                    <a:pt x="19" y="21"/>
                  </a:lnTo>
                  <a:lnTo>
                    <a:pt x="19" y="19"/>
                  </a:lnTo>
                  <a:lnTo>
                    <a:pt x="19" y="17"/>
                  </a:lnTo>
                  <a:lnTo>
                    <a:pt x="19" y="15"/>
                  </a:lnTo>
                  <a:lnTo>
                    <a:pt x="19" y="14"/>
                  </a:lnTo>
                  <a:lnTo>
                    <a:pt x="19" y="13"/>
                  </a:lnTo>
                  <a:lnTo>
                    <a:pt x="22" y="11"/>
                  </a:lnTo>
                  <a:lnTo>
                    <a:pt x="23" y="7"/>
                  </a:lnTo>
                  <a:lnTo>
                    <a:pt x="22" y="5"/>
                  </a:lnTo>
                  <a:lnTo>
                    <a:pt x="22" y="3"/>
                  </a:lnTo>
                  <a:lnTo>
                    <a:pt x="22" y="2"/>
                  </a:lnTo>
                  <a:lnTo>
                    <a:pt x="21" y="0"/>
                  </a:lnTo>
                  <a:lnTo>
                    <a:pt x="0" y="5"/>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798" name="Freeform 44"/>
            <p:cNvSpPr>
              <a:spLocks/>
            </p:cNvSpPr>
            <p:nvPr/>
          </p:nvSpPr>
          <p:spPr bwMode="auto">
            <a:xfrm>
              <a:off x="3327402" y="2794002"/>
              <a:ext cx="619125" cy="727075"/>
            </a:xfrm>
            <a:custGeom>
              <a:avLst/>
              <a:gdLst>
                <a:gd name="T0" fmla="*/ 2147483647 w 76"/>
                <a:gd name="T1" fmla="*/ 2147483647 h 94"/>
                <a:gd name="T2" fmla="*/ 2147483647 w 76"/>
                <a:gd name="T3" fmla="*/ 1615351768 h 94"/>
                <a:gd name="T4" fmla="*/ 2147483647 w 76"/>
                <a:gd name="T5" fmla="*/ 1376035883 h 94"/>
                <a:gd name="T6" fmla="*/ 2147483647 w 76"/>
                <a:gd name="T7" fmla="*/ 358966214 h 94"/>
                <a:gd name="T8" fmla="*/ 1061815496 w 76"/>
                <a:gd name="T9" fmla="*/ 0 h 94"/>
                <a:gd name="T10" fmla="*/ 0 w 76"/>
                <a:gd name="T11" fmla="*/ 2147483647 h 94"/>
                <a:gd name="T12" fmla="*/ 0 w 76"/>
                <a:gd name="T13" fmla="*/ 2147483647 h 94"/>
                <a:gd name="T14" fmla="*/ 2147483647 w 76"/>
                <a:gd name="T15" fmla="*/ 2147483647 h 94"/>
                <a:gd name="T16" fmla="*/ 2147483647 w 76"/>
                <a:gd name="T17" fmla="*/ 2147483647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94"/>
                <a:gd name="T29" fmla="*/ 76 w 76"/>
                <a:gd name="T30" fmla="*/ 94 h 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94">
                  <a:moveTo>
                    <a:pt x="66" y="94"/>
                  </a:moveTo>
                  <a:lnTo>
                    <a:pt x="76" y="27"/>
                  </a:lnTo>
                  <a:lnTo>
                    <a:pt x="51" y="23"/>
                  </a:lnTo>
                  <a:lnTo>
                    <a:pt x="53" y="6"/>
                  </a:lnTo>
                  <a:lnTo>
                    <a:pt x="16" y="0"/>
                  </a:lnTo>
                  <a:lnTo>
                    <a:pt x="0" y="84"/>
                  </a:lnTo>
                  <a:lnTo>
                    <a:pt x="66" y="94"/>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799" name="Freeform 45"/>
            <p:cNvSpPr>
              <a:spLocks/>
            </p:cNvSpPr>
            <p:nvPr/>
          </p:nvSpPr>
          <p:spPr bwMode="auto">
            <a:xfrm>
              <a:off x="2636839" y="1709740"/>
              <a:ext cx="730250" cy="511175"/>
            </a:xfrm>
            <a:custGeom>
              <a:avLst/>
              <a:gdLst>
                <a:gd name="T0" fmla="*/ 65836088 w 90"/>
                <a:gd name="T1" fmla="*/ 2147483647 h 66"/>
                <a:gd name="T2" fmla="*/ 0 w 90"/>
                <a:gd name="T3" fmla="*/ 2147483647 h 66"/>
                <a:gd name="T4" fmla="*/ 65836088 w 90"/>
                <a:gd name="T5" fmla="*/ 2147483647 h 66"/>
                <a:gd name="T6" fmla="*/ 65836088 w 90"/>
                <a:gd name="T7" fmla="*/ 2099519644 h 66"/>
                <a:gd name="T8" fmla="*/ 65836088 w 90"/>
                <a:gd name="T9" fmla="*/ 2099519644 h 66"/>
                <a:gd name="T10" fmla="*/ 131672176 w 90"/>
                <a:gd name="T11" fmla="*/ 2147483647 h 66"/>
                <a:gd name="T12" fmla="*/ 65836088 w 90"/>
                <a:gd name="T13" fmla="*/ 2147483647 h 66"/>
                <a:gd name="T14" fmla="*/ 197508280 w 90"/>
                <a:gd name="T15" fmla="*/ 2147483647 h 66"/>
                <a:gd name="T16" fmla="*/ 197508280 w 90"/>
                <a:gd name="T17" fmla="*/ 2099519644 h 66"/>
                <a:gd name="T18" fmla="*/ 197508280 w 90"/>
                <a:gd name="T19" fmla="*/ 1979547991 h 66"/>
                <a:gd name="T20" fmla="*/ 131672176 w 90"/>
                <a:gd name="T21" fmla="*/ 1799583494 h 66"/>
                <a:gd name="T22" fmla="*/ 197508280 w 90"/>
                <a:gd name="T23" fmla="*/ 1799583494 h 66"/>
                <a:gd name="T24" fmla="*/ 329172373 w 90"/>
                <a:gd name="T25" fmla="*/ 1739597910 h 66"/>
                <a:gd name="T26" fmla="*/ 263344352 w 90"/>
                <a:gd name="T27" fmla="*/ 1679612326 h 66"/>
                <a:gd name="T28" fmla="*/ 197508280 w 90"/>
                <a:gd name="T29" fmla="*/ 1739597910 h 66"/>
                <a:gd name="T30" fmla="*/ 197508280 w 90"/>
                <a:gd name="T31" fmla="*/ 1499655574 h 66"/>
                <a:gd name="T32" fmla="*/ 197508280 w 90"/>
                <a:gd name="T33" fmla="*/ 1319698822 h 66"/>
                <a:gd name="T34" fmla="*/ 197508280 w 90"/>
                <a:gd name="T35" fmla="*/ 1019763157 h 66"/>
                <a:gd name="T36" fmla="*/ 131672176 w 90"/>
                <a:gd name="T37" fmla="*/ 659849411 h 66"/>
                <a:gd name="T38" fmla="*/ 131672176 w 90"/>
                <a:gd name="T39" fmla="*/ 359913625 h 66"/>
                <a:gd name="T40" fmla="*/ 724188933 w 90"/>
                <a:gd name="T41" fmla="*/ 539878243 h 66"/>
                <a:gd name="T42" fmla="*/ 1250869650 w 90"/>
                <a:gd name="T43" fmla="*/ 779820579 h 66"/>
                <a:gd name="T44" fmla="*/ 1514205824 w 90"/>
                <a:gd name="T45" fmla="*/ 839806163 h 66"/>
                <a:gd name="T46" fmla="*/ 1580041896 w 90"/>
                <a:gd name="T47" fmla="*/ 899791747 h 66"/>
                <a:gd name="T48" fmla="*/ 1580041896 w 90"/>
                <a:gd name="T49" fmla="*/ 1199727654 h 66"/>
                <a:gd name="T50" fmla="*/ 1448377866 w 90"/>
                <a:gd name="T51" fmla="*/ 1379684406 h 66"/>
                <a:gd name="T52" fmla="*/ 1448377866 w 90"/>
                <a:gd name="T53" fmla="*/ 1499655574 h 66"/>
                <a:gd name="T54" fmla="*/ 1448377866 w 90"/>
                <a:gd name="T55" fmla="*/ 1619626742 h 66"/>
                <a:gd name="T56" fmla="*/ 1514205824 w 90"/>
                <a:gd name="T57" fmla="*/ 1679612326 h 66"/>
                <a:gd name="T58" fmla="*/ 1645877968 w 90"/>
                <a:gd name="T59" fmla="*/ 1439669990 h 66"/>
                <a:gd name="T60" fmla="*/ 1777550113 w 90"/>
                <a:gd name="T61" fmla="*/ 1259713238 h 66"/>
                <a:gd name="T62" fmla="*/ 1909222257 w 90"/>
                <a:gd name="T63" fmla="*/ 1079748741 h 66"/>
                <a:gd name="T64" fmla="*/ 1711714041 w 90"/>
                <a:gd name="T65" fmla="*/ 599863827 h 66"/>
                <a:gd name="T66" fmla="*/ 1777550113 w 90"/>
                <a:gd name="T67" fmla="*/ 539878243 h 66"/>
                <a:gd name="T68" fmla="*/ 1909222257 w 90"/>
                <a:gd name="T69" fmla="*/ 419906954 h 66"/>
                <a:gd name="T70" fmla="*/ 1777550113 w 90"/>
                <a:gd name="T71" fmla="*/ 299928041 h 66"/>
                <a:gd name="T72" fmla="*/ 1777550113 w 90"/>
                <a:gd name="T73" fmla="*/ 0 h 66"/>
                <a:gd name="T74" fmla="*/ 2147483647 w 90"/>
                <a:gd name="T75" fmla="*/ 539878243 h 66"/>
                <a:gd name="T76" fmla="*/ 2147483647 w 90"/>
                <a:gd name="T77" fmla="*/ 959777331 h 66"/>
                <a:gd name="T78" fmla="*/ 2147483647 w 90"/>
                <a:gd name="T79" fmla="*/ 2147483647 h 66"/>
                <a:gd name="T80" fmla="*/ 2147483647 w 90"/>
                <a:gd name="T81" fmla="*/ 2147483647 h 66"/>
                <a:gd name="T82" fmla="*/ 2147483647 w 90"/>
                <a:gd name="T83" fmla="*/ 2147483647 h 66"/>
                <a:gd name="T84" fmla="*/ 2147483647 w 90"/>
                <a:gd name="T85" fmla="*/ 2147483647 h 66"/>
                <a:gd name="T86" fmla="*/ 2147483647 w 90"/>
                <a:gd name="T87" fmla="*/ 2147483647 h 66"/>
                <a:gd name="T88" fmla="*/ 2147483647 w 90"/>
                <a:gd name="T89" fmla="*/ 2147483647 h 66"/>
                <a:gd name="T90" fmla="*/ 2147483647 w 90"/>
                <a:gd name="T91" fmla="*/ 2147483647 h 66"/>
                <a:gd name="T92" fmla="*/ 2147483647 w 90"/>
                <a:gd name="T93" fmla="*/ 2147483647 h 66"/>
                <a:gd name="T94" fmla="*/ 2147483647 w 90"/>
                <a:gd name="T95" fmla="*/ 2147483647 h 66"/>
                <a:gd name="T96" fmla="*/ 2147483647 w 90"/>
                <a:gd name="T97" fmla="*/ 2147483647 h 66"/>
                <a:gd name="T98" fmla="*/ 2147483647 w 90"/>
                <a:gd name="T99" fmla="*/ 2147483647 h 66"/>
                <a:gd name="T100" fmla="*/ 2147483647 w 90"/>
                <a:gd name="T101" fmla="*/ 2147483647 h 66"/>
                <a:gd name="T102" fmla="*/ 2147483647 w 90"/>
                <a:gd name="T103" fmla="*/ 2147483647 h 66"/>
                <a:gd name="T104" fmla="*/ 1975058329 w 90"/>
                <a:gd name="T105" fmla="*/ 2147483647 h 66"/>
                <a:gd name="T106" fmla="*/ 1580041896 w 90"/>
                <a:gd name="T107" fmla="*/ 2147483647 h 66"/>
                <a:gd name="T108" fmla="*/ 1250869650 w 90"/>
                <a:gd name="T109" fmla="*/ 2147483647 h 66"/>
                <a:gd name="T110" fmla="*/ 790025005 w 90"/>
                <a:gd name="T111" fmla="*/ 2147483647 h 66"/>
                <a:gd name="T112" fmla="*/ 724188933 w 90"/>
                <a:gd name="T113" fmla="*/ 2147483647 h 66"/>
                <a:gd name="T114" fmla="*/ 724188933 w 90"/>
                <a:gd name="T115" fmla="*/ 2147483647 h 66"/>
                <a:gd name="T116" fmla="*/ 460844518 w 90"/>
                <a:gd name="T117" fmla="*/ 2147483647 h 66"/>
                <a:gd name="T118" fmla="*/ 395008446 w 90"/>
                <a:gd name="T119" fmla="*/ 2147483647 h 66"/>
                <a:gd name="T120" fmla="*/ 197508280 w 90"/>
                <a:gd name="T121" fmla="*/ 2147483647 h 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0"/>
                <a:gd name="T184" fmla="*/ 0 h 66"/>
                <a:gd name="T185" fmla="*/ 90 w 90"/>
                <a:gd name="T186" fmla="*/ 66 h 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0" h="66">
                  <a:moveTo>
                    <a:pt x="3" y="42"/>
                  </a:moveTo>
                  <a:lnTo>
                    <a:pt x="1" y="40"/>
                  </a:lnTo>
                  <a:lnTo>
                    <a:pt x="0" y="40"/>
                  </a:lnTo>
                  <a:lnTo>
                    <a:pt x="0" y="39"/>
                  </a:lnTo>
                  <a:lnTo>
                    <a:pt x="1" y="37"/>
                  </a:lnTo>
                  <a:lnTo>
                    <a:pt x="1" y="36"/>
                  </a:lnTo>
                  <a:lnTo>
                    <a:pt x="1" y="35"/>
                  </a:lnTo>
                  <a:lnTo>
                    <a:pt x="2" y="35"/>
                  </a:lnTo>
                  <a:lnTo>
                    <a:pt x="2" y="36"/>
                  </a:lnTo>
                  <a:lnTo>
                    <a:pt x="2" y="37"/>
                  </a:lnTo>
                  <a:lnTo>
                    <a:pt x="1" y="37"/>
                  </a:lnTo>
                  <a:lnTo>
                    <a:pt x="2" y="38"/>
                  </a:lnTo>
                  <a:lnTo>
                    <a:pt x="3" y="36"/>
                  </a:lnTo>
                  <a:lnTo>
                    <a:pt x="3" y="35"/>
                  </a:lnTo>
                  <a:lnTo>
                    <a:pt x="4" y="34"/>
                  </a:lnTo>
                  <a:lnTo>
                    <a:pt x="3" y="33"/>
                  </a:lnTo>
                  <a:lnTo>
                    <a:pt x="2" y="33"/>
                  </a:lnTo>
                  <a:lnTo>
                    <a:pt x="2" y="30"/>
                  </a:lnTo>
                  <a:lnTo>
                    <a:pt x="3" y="30"/>
                  </a:lnTo>
                  <a:lnTo>
                    <a:pt x="4" y="30"/>
                  </a:lnTo>
                  <a:lnTo>
                    <a:pt x="5" y="29"/>
                  </a:lnTo>
                  <a:lnTo>
                    <a:pt x="4" y="28"/>
                  </a:lnTo>
                  <a:lnTo>
                    <a:pt x="3" y="29"/>
                  </a:lnTo>
                  <a:lnTo>
                    <a:pt x="3" y="27"/>
                  </a:lnTo>
                  <a:lnTo>
                    <a:pt x="3" y="25"/>
                  </a:lnTo>
                  <a:lnTo>
                    <a:pt x="3" y="24"/>
                  </a:lnTo>
                  <a:lnTo>
                    <a:pt x="3" y="22"/>
                  </a:lnTo>
                  <a:lnTo>
                    <a:pt x="3" y="20"/>
                  </a:lnTo>
                  <a:lnTo>
                    <a:pt x="3" y="17"/>
                  </a:lnTo>
                  <a:lnTo>
                    <a:pt x="3" y="15"/>
                  </a:lnTo>
                  <a:lnTo>
                    <a:pt x="2" y="11"/>
                  </a:lnTo>
                  <a:lnTo>
                    <a:pt x="2" y="8"/>
                  </a:lnTo>
                  <a:lnTo>
                    <a:pt x="2" y="6"/>
                  </a:lnTo>
                  <a:lnTo>
                    <a:pt x="3" y="3"/>
                  </a:lnTo>
                  <a:lnTo>
                    <a:pt x="11" y="9"/>
                  </a:lnTo>
                  <a:lnTo>
                    <a:pt x="16" y="12"/>
                  </a:lnTo>
                  <a:lnTo>
                    <a:pt x="19" y="13"/>
                  </a:lnTo>
                  <a:lnTo>
                    <a:pt x="21" y="14"/>
                  </a:lnTo>
                  <a:lnTo>
                    <a:pt x="23" y="14"/>
                  </a:lnTo>
                  <a:lnTo>
                    <a:pt x="24" y="14"/>
                  </a:lnTo>
                  <a:lnTo>
                    <a:pt x="24" y="15"/>
                  </a:lnTo>
                  <a:lnTo>
                    <a:pt x="25" y="20"/>
                  </a:lnTo>
                  <a:lnTo>
                    <a:pt x="24" y="20"/>
                  </a:lnTo>
                  <a:lnTo>
                    <a:pt x="23" y="21"/>
                  </a:lnTo>
                  <a:lnTo>
                    <a:pt x="22" y="23"/>
                  </a:lnTo>
                  <a:lnTo>
                    <a:pt x="22" y="25"/>
                  </a:lnTo>
                  <a:lnTo>
                    <a:pt x="22" y="26"/>
                  </a:lnTo>
                  <a:lnTo>
                    <a:pt x="22" y="27"/>
                  </a:lnTo>
                  <a:lnTo>
                    <a:pt x="22" y="28"/>
                  </a:lnTo>
                  <a:lnTo>
                    <a:pt x="23" y="28"/>
                  </a:lnTo>
                  <a:lnTo>
                    <a:pt x="24" y="27"/>
                  </a:lnTo>
                  <a:lnTo>
                    <a:pt x="25" y="24"/>
                  </a:lnTo>
                  <a:lnTo>
                    <a:pt x="26" y="23"/>
                  </a:lnTo>
                  <a:lnTo>
                    <a:pt x="27" y="21"/>
                  </a:lnTo>
                  <a:lnTo>
                    <a:pt x="29" y="19"/>
                  </a:lnTo>
                  <a:lnTo>
                    <a:pt x="29" y="18"/>
                  </a:lnTo>
                  <a:lnTo>
                    <a:pt x="28" y="15"/>
                  </a:lnTo>
                  <a:lnTo>
                    <a:pt x="26" y="10"/>
                  </a:lnTo>
                  <a:lnTo>
                    <a:pt x="26" y="9"/>
                  </a:lnTo>
                  <a:lnTo>
                    <a:pt x="27" y="9"/>
                  </a:lnTo>
                  <a:lnTo>
                    <a:pt x="28" y="9"/>
                  </a:lnTo>
                  <a:lnTo>
                    <a:pt x="29" y="7"/>
                  </a:lnTo>
                  <a:lnTo>
                    <a:pt x="29" y="5"/>
                  </a:lnTo>
                  <a:lnTo>
                    <a:pt x="27" y="5"/>
                  </a:lnTo>
                  <a:lnTo>
                    <a:pt x="27" y="3"/>
                  </a:lnTo>
                  <a:lnTo>
                    <a:pt x="27" y="0"/>
                  </a:lnTo>
                  <a:lnTo>
                    <a:pt x="45" y="5"/>
                  </a:lnTo>
                  <a:lnTo>
                    <a:pt x="62" y="9"/>
                  </a:lnTo>
                  <a:lnTo>
                    <a:pt x="90" y="16"/>
                  </a:lnTo>
                  <a:lnTo>
                    <a:pt x="80" y="59"/>
                  </a:lnTo>
                  <a:lnTo>
                    <a:pt x="80" y="60"/>
                  </a:lnTo>
                  <a:lnTo>
                    <a:pt x="80" y="61"/>
                  </a:lnTo>
                  <a:lnTo>
                    <a:pt x="81" y="62"/>
                  </a:lnTo>
                  <a:lnTo>
                    <a:pt x="81" y="63"/>
                  </a:lnTo>
                  <a:lnTo>
                    <a:pt x="80" y="63"/>
                  </a:lnTo>
                  <a:lnTo>
                    <a:pt x="80" y="64"/>
                  </a:lnTo>
                  <a:lnTo>
                    <a:pt x="80" y="65"/>
                  </a:lnTo>
                  <a:lnTo>
                    <a:pt x="80" y="66"/>
                  </a:lnTo>
                  <a:lnTo>
                    <a:pt x="56" y="60"/>
                  </a:lnTo>
                  <a:lnTo>
                    <a:pt x="55" y="61"/>
                  </a:lnTo>
                  <a:lnTo>
                    <a:pt x="53" y="61"/>
                  </a:lnTo>
                  <a:lnTo>
                    <a:pt x="52" y="61"/>
                  </a:lnTo>
                  <a:lnTo>
                    <a:pt x="51" y="61"/>
                  </a:lnTo>
                  <a:lnTo>
                    <a:pt x="50" y="60"/>
                  </a:lnTo>
                  <a:lnTo>
                    <a:pt x="48" y="60"/>
                  </a:lnTo>
                  <a:lnTo>
                    <a:pt x="47" y="61"/>
                  </a:lnTo>
                  <a:lnTo>
                    <a:pt x="45" y="60"/>
                  </a:lnTo>
                  <a:lnTo>
                    <a:pt x="44" y="60"/>
                  </a:lnTo>
                  <a:lnTo>
                    <a:pt x="42" y="61"/>
                  </a:lnTo>
                  <a:lnTo>
                    <a:pt x="41" y="61"/>
                  </a:lnTo>
                  <a:lnTo>
                    <a:pt x="38" y="61"/>
                  </a:lnTo>
                  <a:lnTo>
                    <a:pt x="37" y="60"/>
                  </a:lnTo>
                  <a:lnTo>
                    <a:pt x="35" y="60"/>
                  </a:lnTo>
                  <a:lnTo>
                    <a:pt x="30" y="60"/>
                  </a:lnTo>
                  <a:lnTo>
                    <a:pt x="29" y="59"/>
                  </a:lnTo>
                  <a:lnTo>
                    <a:pt x="24" y="58"/>
                  </a:lnTo>
                  <a:lnTo>
                    <a:pt x="22" y="57"/>
                  </a:lnTo>
                  <a:lnTo>
                    <a:pt x="19" y="58"/>
                  </a:lnTo>
                  <a:lnTo>
                    <a:pt x="15" y="57"/>
                  </a:lnTo>
                  <a:lnTo>
                    <a:pt x="12" y="56"/>
                  </a:lnTo>
                  <a:lnTo>
                    <a:pt x="11" y="54"/>
                  </a:lnTo>
                  <a:lnTo>
                    <a:pt x="11" y="50"/>
                  </a:lnTo>
                  <a:lnTo>
                    <a:pt x="12" y="49"/>
                  </a:lnTo>
                  <a:lnTo>
                    <a:pt x="11" y="47"/>
                  </a:lnTo>
                  <a:lnTo>
                    <a:pt x="9" y="44"/>
                  </a:lnTo>
                  <a:lnTo>
                    <a:pt x="7" y="44"/>
                  </a:lnTo>
                  <a:lnTo>
                    <a:pt x="6" y="43"/>
                  </a:lnTo>
                  <a:lnTo>
                    <a:pt x="3" y="42"/>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00" name="Freeform 47"/>
            <p:cNvSpPr>
              <a:spLocks/>
            </p:cNvSpPr>
            <p:nvPr/>
          </p:nvSpPr>
          <p:spPr bwMode="auto">
            <a:xfrm>
              <a:off x="3157538" y="1833565"/>
              <a:ext cx="658812" cy="1006475"/>
            </a:xfrm>
            <a:custGeom>
              <a:avLst/>
              <a:gdLst>
                <a:gd name="T0" fmla="*/ 463071587 w 81"/>
                <a:gd name="T1" fmla="*/ 2147483647 h 130"/>
                <a:gd name="T2" fmla="*/ 529229301 w 81"/>
                <a:gd name="T3" fmla="*/ 2147483647 h 130"/>
                <a:gd name="T4" fmla="*/ 595379008 w 81"/>
                <a:gd name="T5" fmla="*/ 2147483647 h 130"/>
                <a:gd name="T6" fmla="*/ 595379008 w 81"/>
                <a:gd name="T7" fmla="*/ 2147483647 h 130"/>
                <a:gd name="T8" fmla="*/ 396922007 w 81"/>
                <a:gd name="T9" fmla="*/ 2147483647 h 130"/>
                <a:gd name="T10" fmla="*/ 661536721 w 81"/>
                <a:gd name="T11" fmla="*/ 2147483647 h 130"/>
                <a:gd name="T12" fmla="*/ 859993595 w 81"/>
                <a:gd name="T13" fmla="*/ 2147483647 h 130"/>
                <a:gd name="T14" fmla="*/ 926151308 w 81"/>
                <a:gd name="T15" fmla="*/ 2147483647 h 130"/>
                <a:gd name="T16" fmla="*/ 1323073442 w 81"/>
                <a:gd name="T17" fmla="*/ 2147483647 h 130"/>
                <a:gd name="T18" fmla="*/ 1124608436 w 81"/>
                <a:gd name="T19" fmla="*/ 2147483647 h 130"/>
                <a:gd name="T20" fmla="*/ 1058458601 w 81"/>
                <a:gd name="T21" fmla="*/ 2147483647 h 130"/>
                <a:gd name="T22" fmla="*/ 1058458601 w 81"/>
                <a:gd name="T23" fmla="*/ 2147483647 h 130"/>
                <a:gd name="T24" fmla="*/ 1058458601 w 81"/>
                <a:gd name="T25" fmla="*/ 2147483647 h 130"/>
                <a:gd name="T26" fmla="*/ 1058458601 w 81"/>
                <a:gd name="T27" fmla="*/ 2147483647 h 130"/>
                <a:gd name="T28" fmla="*/ 1719995323 w 81"/>
                <a:gd name="T29" fmla="*/ 0 h 130"/>
                <a:gd name="T30" fmla="*/ 2147483647 w 81"/>
                <a:gd name="T31" fmla="*/ 1138865122 h 130"/>
                <a:gd name="T32" fmla="*/ 2147483647 w 81"/>
                <a:gd name="T33" fmla="*/ 1558448869 h 130"/>
                <a:gd name="T34" fmla="*/ 2147483647 w 81"/>
                <a:gd name="T35" fmla="*/ 1738267156 h 130"/>
                <a:gd name="T36" fmla="*/ 2147483647 w 81"/>
                <a:gd name="T37" fmla="*/ 1858153756 h 130"/>
                <a:gd name="T38" fmla="*/ 2147483647 w 81"/>
                <a:gd name="T39" fmla="*/ 2147483647 h 130"/>
                <a:gd name="T40" fmla="*/ 2147483647 w 81"/>
                <a:gd name="T41" fmla="*/ 2147483647 h 130"/>
                <a:gd name="T42" fmla="*/ 2147483647 w 81"/>
                <a:gd name="T43" fmla="*/ 2147483647 h 130"/>
                <a:gd name="T44" fmla="*/ 2147483647 w 81"/>
                <a:gd name="T45" fmla="*/ 2147483647 h 130"/>
                <a:gd name="T46" fmla="*/ 2147483647 w 81"/>
                <a:gd name="T47" fmla="*/ 2147483647 h 130"/>
                <a:gd name="T48" fmla="*/ 2147483647 w 81"/>
                <a:gd name="T49" fmla="*/ 2147483647 h 130"/>
                <a:gd name="T50" fmla="*/ 2147483647 w 81"/>
                <a:gd name="T51" fmla="*/ 2147483647 h 130"/>
                <a:gd name="T52" fmla="*/ 2147483647 w 81"/>
                <a:gd name="T53" fmla="*/ 2147483647 h 130"/>
                <a:gd name="T54" fmla="*/ 2147483647 w 81"/>
                <a:gd name="T55" fmla="*/ 2147483647 h 130"/>
                <a:gd name="T56" fmla="*/ 2147483647 w 81"/>
                <a:gd name="T57" fmla="*/ 2147483647 h 130"/>
                <a:gd name="T58" fmla="*/ 2147483647 w 81"/>
                <a:gd name="T59" fmla="*/ 2147483647 h 130"/>
                <a:gd name="T60" fmla="*/ 2147483647 w 81"/>
                <a:gd name="T61" fmla="*/ 2147483647 h 130"/>
                <a:gd name="T62" fmla="*/ 2147483647 w 81"/>
                <a:gd name="T63" fmla="*/ 2147483647 h 130"/>
                <a:gd name="T64" fmla="*/ 2147483647 w 81"/>
                <a:gd name="T65" fmla="*/ 2147483647 h 130"/>
                <a:gd name="T66" fmla="*/ 2147483647 w 81"/>
                <a:gd name="T67" fmla="*/ 2147483647 h 130"/>
                <a:gd name="T68" fmla="*/ 2147483647 w 81"/>
                <a:gd name="T69" fmla="*/ 2147483647 h 130"/>
                <a:gd name="T70" fmla="*/ 2147483647 w 81"/>
                <a:gd name="T71" fmla="*/ 2147483647 h 130"/>
                <a:gd name="T72" fmla="*/ 2147483647 w 81"/>
                <a:gd name="T73" fmla="*/ 2147483647 h 130"/>
                <a:gd name="T74" fmla="*/ 2147483647 w 81"/>
                <a:gd name="T75" fmla="*/ 2147483647 h 130"/>
                <a:gd name="T76" fmla="*/ 2147483647 w 81"/>
                <a:gd name="T77" fmla="*/ 2147483647 h 130"/>
                <a:gd name="T78" fmla="*/ 2147483647 w 81"/>
                <a:gd name="T79" fmla="*/ 2147483647 h 130"/>
                <a:gd name="T80" fmla="*/ 2147483647 w 81"/>
                <a:gd name="T81" fmla="*/ 2147483647 h 130"/>
                <a:gd name="T82" fmla="*/ 2147483647 w 81"/>
                <a:gd name="T83" fmla="*/ 2147483647 h 130"/>
                <a:gd name="T84" fmla="*/ 2147483647 w 81"/>
                <a:gd name="T85" fmla="*/ 2147483647 h 130"/>
                <a:gd name="T86" fmla="*/ 2147483647 w 81"/>
                <a:gd name="T87" fmla="*/ 2147483647 h 130"/>
                <a:gd name="T88" fmla="*/ 2147483647 w 81"/>
                <a:gd name="T89" fmla="*/ 2147483647 h 130"/>
                <a:gd name="T90" fmla="*/ 2147483647 w 81"/>
                <a:gd name="T91" fmla="*/ 2147483647 h 130"/>
                <a:gd name="T92" fmla="*/ 2147483647 w 81"/>
                <a:gd name="T93" fmla="*/ 2147483647 h 130"/>
                <a:gd name="T94" fmla="*/ 2147483647 w 81"/>
                <a:gd name="T95" fmla="*/ 2147483647 h 130"/>
                <a:gd name="T96" fmla="*/ 0 w 81"/>
                <a:gd name="T97" fmla="*/ 2147483647 h 1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1"/>
                <a:gd name="T148" fmla="*/ 0 h 130"/>
                <a:gd name="T149" fmla="*/ 81 w 81"/>
                <a:gd name="T150" fmla="*/ 130 h 1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1" h="130">
                  <a:moveTo>
                    <a:pt x="0" y="116"/>
                  </a:moveTo>
                  <a:lnTo>
                    <a:pt x="7" y="86"/>
                  </a:lnTo>
                  <a:lnTo>
                    <a:pt x="8" y="84"/>
                  </a:lnTo>
                  <a:lnTo>
                    <a:pt x="8" y="82"/>
                  </a:lnTo>
                  <a:lnTo>
                    <a:pt x="9" y="82"/>
                  </a:lnTo>
                  <a:lnTo>
                    <a:pt x="9" y="81"/>
                  </a:lnTo>
                  <a:lnTo>
                    <a:pt x="10" y="80"/>
                  </a:lnTo>
                  <a:lnTo>
                    <a:pt x="9" y="79"/>
                  </a:lnTo>
                  <a:lnTo>
                    <a:pt x="7" y="78"/>
                  </a:lnTo>
                  <a:lnTo>
                    <a:pt x="6" y="77"/>
                  </a:lnTo>
                  <a:lnTo>
                    <a:pt x="7" y="75"/>
                  </a:lnTo>
                  <a:lnTo>
                    <a:pt x="10" y="70"/>
                  </a:lnTo>
                  <a:lnTo>
                    <a:pt x="12" y="69"/>
                  </a:lnTo>
                  <a:lnTo>
                    <a:pt x="13" y="68"/>
                  </a:lnTo>
                  <a:lnTo>
                    <a:pt x="13" y="67"/>
                  </a:lnTo>
                  <a:lnTo>
                    <a:pt x="14" y="66"/>
                  </a:lnTo>
                  <a:lnTo>
                    <a:pt x="20" y="57"/>
                  </a:lnTo>
                  <a:lnTo>
                    <a:pt x="20" y="54"/>
                  </a:lnTo>
                  <a:lnTo>
                    <a:pt x="19" y="53"/>
                  </a:lnTo>
                  <a:lnTo>
                    <a:pt x="17" y="53"/>
                  </a:lnTo>
                  <a:lnTo>
                    <a:pt x="16" y="51"/>
                  </a:lnTo>
                  <a:lnTo>
                    <a:pt x="16" y="50"/>
                  </a:lnTo>
                  <a:lnTo>
                    <a:pt x="16" y="48"/>
                  </a:lnTo>
                  <a:lnTo>
                    <a:pt x="16" y="47"/>
                  </a:lnTo>
                  <a:lnTo>
                    <a:pt x="17" y="46"/>
                  </a:lnTo>
                  <a:lnTo>
                    <a:pt x="16" y="45"/>
                  </a:lnTo>
                  <a:lnTo>
                    <a:pt x="16" y="43"/>
                  </a:lnTo>
                  <a:lnTo>
                    <a:pt x="26" y="0"/>
                  </a:lnTo>
                  <a:lnTo>
                    <a:pt x="37" y="3"/>
                  </a:lnTo>
                  <a:lnTo>
                    <a:pt x="34" y="19"/>
                  </a:lnTo>
                  <a:lnTo>
                    <a:pt x="36" y="23"/>
                  </a:lnTo>
                  <a:lnTo>
                    <a:pt x="36" y="26"/>
                  </a:lnTo>
                  <a:lnTo>
                    <a:pt x="36" y="28"/>
                  </a:lnTo>
                  <a:lnTo>
                    <a:pt x="35" y="29"/>
                  </a:lnTo>
                  <a:lnTo>
                    <a:pt x="36" y="30"/>
                  </a:lnTo>
                  <a:lnTo>
                    <a:pt x="37" y="31"/>
                  </a:lnTo>
                  <a:lnTo>
                    <a:pt x="40" y="34"/>
                  </a:lnTo>
                  <a:lnTo>
                    <a:pt x="42" y="39"/>
                  </a:lnTo>
                  <a:lnTo>
                    <a:pt x="42" y="41"/>
                  </a:lnTo>
                  <a:lnTo>
                    <a:pt x="43" y="43"/>
                  </a:lnTo>
                  <a:lnTo>
                    <a:pt x="45" y="43"/>
                  </a:lnTo>
                  <a:lnTo>
                    <a:pt x="45" y="45"/>
                  </a:lnTo>
                  <a:lnTo>
                    <a:pt x="48" y="45"/>
                  </a:lnTo>
                  <a:lnTo>
                    <a:pt x="49" y="46"/>
                  </a:lnTo>
                  <a:lnTo>
                    <a:pt x="46" y="51"/>
                  </a:lnTo>
                  <a:lnTo>
                    <a:pt x="46" y="52"/>
                  </a:lnTo>
                  <a:lnTo>
                    <a:pt x="45" y="53"/>
                  </a:lnTo>
                  <a:lnTo>
                    <a:pt x="45" y="56"/>
                  </a:lnTo>
                  <a:lnTo>
                    <a:pt x="45" y="57"/>
                  </a:lnTo>
                  <a:lnTo>
                    <a:pt x="43" y="59"/>
                  </a:lnTo>
                  <a:lnTo>
                    <a:pt x="43" y="60"/>
                  </a:lnTo>
                  <a:lnTo>
                    <a:pt x="43" y="61"/>
                  </a:lnTo>
                  <a:lnTo>
                    <a:pt x="43" y="62"/>
                  </a:lnTo>
                  <a:lnTo>
                    <a:pt x="45" y="65"/>
                  </a:lnTo>
                  <a:lnTo>
                    <a:pt x="46" y="65"/>
                  </a:lnTo>
                  <a:lnTo>
                    <a:pt x="49" y="62"/>
                  </a:lnTo>
                  <a:lnTo>
                    <a:pt x="50" y="61"/>
                  </a:lnTo>
                  <a:lnTo>
                    <a:pt x="50" y="62"/>
                  </a:lnTo>
                  <a:lnTo>
                    <a:pt x="51" y="63"/>
                  </a:lnTo>
                  <a:lnTo>
                    <a:pt x="52" y="64"/>
                  </a:lnTo>
                  <a:lnTo>
                    <a:pt x="52" y="66"/>
                  </a:lnTo>
                  <a:lnTo>
                    <a:pt x="52" y="69"/>
                  </a:lnTo>
                  <a:lnTo>
                    <a:pt x="52" y="72"/>
                  </a:lnTo>
                  <a:lnTo>
                    <a:pt x="54" y="74"/>
                  </a:lnTo>
                  <a:lnTo>
                    <a:pt x="54" y="75"/>
                  </a:lnTo>
                  <a:lnTo>
                    <a:pt x="53" y="76"/>
                  </a:lnTo>
                  <a:lnTo>
                    <a:pt x="54" y="78"/>
                  </a:lnTo>
                  <a:lnTo>
                    <a:pt x="56" y="78"/>
                  </a:lnTo>
                  <a:lnTo>
                    <a:pt x="57" y="80"/>
                  </a:lnTo>
                  <a:lnTo>
                    <a:pt x="57" y="81"/>
                  </a:lnTo>
                  <a:lnTo>
                    <a:pt x="57" y="83"/>
                  </a:lnTo>
                  <a:lnTo>
                    <a:pt x="57" y="84"/>
                  </a:lnTo>
                  <a:lnTo>
                    <a:pt x="58" y="86"/>
                  </a:lnTo>
                  <a:lnTo>
                    <a:pt x="59" y="87"/>
                  </a:lnTo>
                  <a:lnTo>
                    <a:pt x="60" y="85"/>
                  </a:lnTo>
                  <a:lnTo>
                    <a:pt x="61" y="84"/>
                  </a:lnTo>
                  <a:lnTo>
                    <a:pt x="63" y="85"/>
                  </a:lnTo>
                  <a:lnTo>
                    <a:pt x="65" y="86"/>
                  </a:lnTo>
                  <a:lnTo>
                    <a:pt x="66" y="85"/>
                  </a:lnTo>
                  <a:lnTo>
                    <a:pt x="67" y="84"/>
                  </a:lnTo>
                  <a:lnTo>
                    <a:pt x="67" y="85"/>
                  </a:lnTo>
                  <a:lnTo>
                    <a:pt x="71" y="85"/>
                  </a:lnTo>
                  <a:lnTo>
                    <a:pt x="72" y="86"/>
                  </a:lnTo>
                  <a:lnTo>
                    <a:pt x="73" y="86"/>
                  </a:lnTo>
                  <a:lnTo>
                    <a:pt x="76" y="86"/>
                  </a:lnTo>
                  <a:lnTo>
                    <a:pt x="76" y="84"/>
                  </a:lnTo>
                  <a:lnTo>
                    <a:pt x="77" y="83"/>
                  </a:lnTo>
                  <a:lnTo>
                    <a:pt x="79" y="85"/>
                  </a:lnTo>
                  <a:lnTo>
                    <a:pt x="79" y="87"/>
                  </a:lnTo>
                  <a:lnTo>
                    <a:pt x="81" y="88"/>
                  </a:lnTo>
                  <a:lnTo>
                    <a:pt x="75" y="130"/>
                  </a:lnTo>
                  <a:lnTo>
                    <a:pt x="74" y="130"/>
                  </a:lnTo>
                  <a:lnTo>
                    <a:pt x="37" y="124"/>
                  </a:lnTo>
                  <a:lnTo>
                    <a:pt x="0" y="116"/>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01" name="Freeform 48"/>
            <p:cNvSpPr>
              <a:spLocks/>
            </p:cNvSpPr>
            <p:nvPr/>
          </p:nvSpPr>
          <p:spPr bwMode="auto">
            <a:xfrm>
              <a:off x="3433764" y="1857375"/>
              <a:ext cx="1122362" cy="673100"/>
            </a:xfrm>
            <a:custGeom>
              <a:avLst/>
              <a:gdLst>
                <a:gd name="T0" fmla="*/ 2147483647 w 138"/>
                <a:gd name="T1" fmla="*/ 2147483647 h 87"/>
                <a:gd name="T2" fmla="*/ 2147483647 w 138"/>
                <a:gd name="T3" fmla="*/ 2147483647 h 87"/>
                <a:gd name="T4" fmla="*/ 2147483647 w 138"/>
                <a:gd name="T5" fmla="*/ 2147483647 h 87"/>
                <a:gd name="T6" fmla="*/ 2147483647 w 138"/>
                <a:gd name="T7" fmla="*/ 2147483647 h 87"/>
                <a:gd name="T8" fmla="*/ 2147483647 w 138"/>
                <a:gd name="T9" fmla="*/ 2147483647 h 87"/>
                <a:gd name="T10" fmla="*/ 2147483647 w 138"/>
                <a:gd name="T11" fmla="*/ 2147483647 h 87"/>
                <a:gd name="T12" fmla="*/ 2116692974 w 138"/>
                <a:gd name="T13" fmla="*/ 2147483647 h 87"/>
                <a:gd name="T14" fmla="*/ 1918254580 w 138"/>
                <a:gd name="T15" fmla="*/ 2147483647 h 87"/>
                <a:gd name="T16" fmla="*/ 1719808053 w 138"/>
                <a:gd name="T17" fmla="*/ 2147483647 h 87"/>
                <a:gd name="T18" fmla="*/ 1587515791 w 138"/>
                <a:gd name="T19" fmla="*/ 2147483647 h 87"/>
                <a:gd name="T20" fmla="*/ 1521369659 w 138"/>
                <a:gd name="T21" fmla="*/ 2147483647 h 87"/>
                <a:gd name="T22" fmla="*/ 1521369659 w 138"/>
                <a:gd name="T23" fmla="*/ 2147483647 h 87"/>
                <a:gd name="T24" fmla="*/ 1322931266 w 138"/>
                <a:gd name="T25" fmla="*/ 2147483647 h 87"/>
                <a:gd name="T26" fmla="*/ 1322931266 w 138"/>
                <a:gd name="T27" fmla="*/ 2147483647 h 87"/>
                <a:gd name="T28" fmla="*/ 1190639003 w 138"/>
                <a:gd name="T29" fmla="*/ 2147483647 h 87"/>
                <a:gd name="T30" fmla="*/ 1190639003 w 138"/>
                <a:gd name="T31" fmla="*/ 2147483647 h 87"/>
                <a:gd name="T32" fmla="*/ 1124492872 w 138"/>
                <a:gd name="T33" fmla="*/ 2147483647 h 87"/>
                <a:gd name="T34" fmla="*/ 1058346487 w 138"/>
                <a:gd name="T35" fmla="*/ 2147483647 h 87"/>
                <a:gd name="T36" fmla="*/ 992200356 w 138"/>
                <a:gd name="T37" fmla="*/ 2147483647 h 87"/>
                <a:gd name="T38" fmla="*/ 727615831 w 138"/>
                <a:gd name="T39" fmla="*/ 2147483647 h 87"/>
                <a:gd name="T40" fmla="*/ 595323568 w 138"/>
                <a:gd name="T41" fmla="*/ 2147483647 h 87"/>
                <a:gd name="T42" fmla="*/ 595323568 w 138"/>
                <a:gd name="T43" fmla="*/ 2147483647 h 87"/>
                <a:gd name="T44" fmla="*/ 727615831 w 138"/>
                <a:gd name="T45" fmla="*/ 2147483647 h 87"/>
                <a:gd name="T46" fmla="*/ 727615831 w 138"/>
                <a:gd name="T47" fmla="*/ 2147483647 h 87"/>
                <a:gd name="T48" fmla="*/ 793761962 w 138"/>
                <a:gd name="T49" fmla="*/ 2147483647 h 87"/>
                <a:gd name="T50" fmla="*/ 926054224 w 138"/>
                <a:gd name="T51" fmla="*/ 2147483647 h 87"/>
                <a:gd name="T52" fmla="*/ 727615831 w 138"/>
                <a:gd name="T53" fmla="*/ 2147483647 h 87"/>
                <a:gd name="T54" fmla="*/ 529169177 w 138"/>
                <a:gd name="T55" fmla="*/ 2147483647 h 87"/>
                <a:gd name="T56" fmla="*/ 396876914 w 138"/>
                <a:gd name="T57" fmla="*/ 1855589534 h 87"/>
                <a:gd name="T58" fmla="*/ 132292294 w 138"/>
                <a:gd name="T59" fmla="*/ 1616159437 h 87"/>
                <a:gd name="T60" fmla="*/ 132292294 w 138"/>
                <a:gd name="T61" fmla="*/ 1496448257 h 87"/>
                <a:gd name="T62" fmla="*/ 132292294 w 138"/>
                <a:gd name="T63" fmla="*/ 1197158703 h 87"/>
                <a:gd name="T64" fmla="*/ 198438457 w 138"/>
                <a:gd name="T65" fmla="*/ 0 h 87"/>
                <a:gd name="T66" fmla="*/ 2147483647 w 138"/>
                <a:gd name="T67" fmla="*/ 478860314 h 87"/>
                <a:gd name="T68" fmla="*/ 2147483647 w 138"/>
                <a:gd name="T69" fmla="*/ 1137299244 h 87"/>
                <a:gd name="T70" fmla="*/ 2147483647 w 138"/>
                <a:gd name="T71" fmla="*/ 2147483647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8"/>
                <a:gd name="T109" fmla="*/ 0 h 87"/>
                <a:gd name="T110" fmla="*/ 138 w 138"/>
                <a:gd name="T111" fmla="*/ 87 h 8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8" h="87">
                  <a:moveTo>
                    <a:pt x="132" y="87"/>
                  </a:moveTo>
                  <a:lnTo>
                    <a:pt x="48" y="77"/>
                  </a:lnTo>
                  <a:lnTo>
                    <a:pt x="47" y="85"/>
                  </a:lnTo>
                  <a:lnTo>
                    <a:pt x="45" y="84"/>
                  </a:lnTo>
                  <a:lnTo>
                    <a:pt x="45" y="82"/>
                  </a:lnTo>
                  <a:lnTo>
                    <a:pt x="43" y="80"/>
                  </a:lnTo>
                  <a:lnTo>
                    <a:pt x="42" y="81"/>
                  </a:lnTo>
                  <a:lnTo>
                    <a:pt x="42" y="83"/>
                  </a:lnTo>
                  <a:lnTo>
                    <a:pt x="39" y="83"/>
                  </a:lnTo>
                  <a:lnTo>
                    <a:pt x="38" y="83"/>
                  </a:lnTo>
                  <a:lnTo>
                    <a:pt x="37" y="82"/>
                  </a:lnTo>
                  <a:lnTo>
                    <a:pt x="33" y="82"/>
                  </a:lnTo>
                  <a:lnTo>
                    <a:pt x="33" y="81"/>
                  </a:lnTo>
                  <a:lnTo>
                    <a:pt x="32" y="82"/>
                  </a:lnTo>
                  <a:lnTo>
                    <a:pt x="31" y="83"/>
                  </a:lnTo>
                  <a:lnTo>
                    <a:pt x="29" y="82"/>
                  </a:lnTo>
                  <a:lnTo>
                    <a:pt x="27" y="81"/>
                  </a:lnTo>
                  <a:lnTo>
                    <a:pt x="26" y="82"/>
                  </a:lnTo>
                  <a:lnTo>
                    <a:pt x="25" y="84"/>
                  </a:lnTo>
                  <a:lnTo>
                    <a:pt x="24" y="83"/>
                  </a:lnTo>
                  <a:lnTo>
                    <a:pt x="23" y="81"/>
                  </a:lnTo>
                  <a:lnTo>
                    <a:pt x="23" y="80"/>
                  </a:lnTo>
                  <a:lnTo>
                    <a:pt x="23" y="78"/>
                  </a:lnTo>
                  <a:lnTo>
                    <a:pt x="23" y="77"/>
                  </a:lnTo>
                  <a:lnTo>
                    <a:pt x="22" y="75"/>
                  </a:lnTo>
                  <a:lnTo>
                    <a:pt x="20" y="75"/>
                  </a:lnTo>
                  <a:lnTo>
                    <a:pt x="19" y="73"/>
                  </a:lnTo>
                  <a:lnTo>
                    <a:pt x="20" y="72"/>
                  </a:lnTo>
                  <a:lnTo>
                    <a:pt x="20" y="71"/>
                  </a:lnTo>
                  <a:lnTo>
                    <a:pt x="18" y="69"/>
                  </a:lnTo>
                  <a:lnTo>
                    <a:pt x="18" y="66"/>
                  </a:lnTo>
                  <a:lnTo>
                    <a:pt x="18" y="63"/>
                  </a:lnTo>
                  <a:lnTo>
                    <a:pt x="18" y="61"/>
                  </a:lnTo>
                  <a:lnTo>
                    <a:pt x="17" y="60"/>
                  </a:lnTo>
                  <a:lnTo>
                    <a:pt x="16" y="59"/>
                  </a:lnTo>
                  <a:lnTo>
                    <a:pt x="16" y="58"/>
                  </a:lnTo>
                  <a:lnTo>
                    <a:pt x="15" y="59"/>
                  </a:lnTo>
                  <a:lnTo>
                    <a:pt x="12" y="62"/>
                  </a:lnTo>
                  <a:lnTo>
                    <a:pt x="11" y="62"/>
                  </a:lnTo>
                  <a:lnTo>
                    <a:pt x="9" y="59"/>
                  </a:lnTo>
                  <a:lnTo>
                    <a:pt x="9" y="58"/>
                  </a:lnTo>
                  <a:lnTo>
                    <a:pt x="9" y="57"/>
                  </a:lnTo>
                  <a:lnTo>
                    <a:pt x="9" y="56"/>
                  </a:lnTo>
                  <a:lnTo>
                    <a:pt x="11" y="54"/>
                  </a:lnTo>
                  <a:lnTo>
                    <a:pt x="11" y="53"/>
                  </a:lnTo>
                  <a:lnTo>
                    <a:pt x="11" y="50"/>
                  </a:lnTo>
                  <a:lnTo>
                    <a:pt x="12" y="49"/>
                  </a:lnTo>
                  <a:lnTo>
                    <a:pt x="12" y="48"/>
                  </a:lnTo>
                  <a:lnTo>
                    <a:pt x="15" y="43"/>
                  </a:lnTo>
                  <a:lnTo>
                    <a:pt x="14" y="42"/>
                  </a:lnTo>
                  <a:lnTo>
                    <a:pt x="11" y="42"/>
                  </a:lnTo>
                  <a:lnTo>
                    <a:pt x="11" y="40"/>
                  </a:lnTo>
                  <a:lnTo>
                    <a:pt x="9" y="40"/>
                  </a:lnTo>
                  <a:lnTo>
                    <a:pt x="8" y="38"/>
                  </a:lnTo>
                  <a:lnTo>
                    <a:pt x="8" y="36"/>
                  </a:lnTo>
                  <a:lnTo>
                    <a:pt x="6" y="31"/>
                  </a:lnTo>
                  <a:lnTo>
                    <a:pt x="3" y="28"/>
                  </a:lnTo>
                  <a:lnTo>
                    <a:pt x="2" y="27"/>
                  </a:lnTo>
                  <a:lnTo>
                    <a:pt x="1" y="26"/>
                  </a:lnTo>
                  <a:lnTo>
                    <a:pt x="2" y="25"/>
                  </a:lnTo>
                  <a:lnTo>
                    <a:pt x="2" y="23"/>
                  </a:lnTo>
                  <a:lnTo>
                    <a:pt x="2" y="20"/>
                  </a:lnTo>
                  <a:lnTo>
                    <a:pt x="0" y="16"/>
                  </a:lnTo>
                  <a:lnTo>
                    <a:pt x="3" y="0"/>
                  </a:lnTo>
                  <a:lnTo>
                    <a:pt x="15" y="2"/>
                  </a:lnTo>
                  <a:lnTo>
                    <a:pt x="49" y="8"/>
                  </a:lnTo>
                  <a:lnTo>
                    <a:pt x="84" y="13"/>
                  </a:lnTo>
                  <a:lnTo>
                    <a:pt x="138" y="19"/>
                  </a:lnTo>
                  <a:lnTo>
                    <a:pt x="133" y="70"/>
                  </a:lnTo>
                  <a:lnTo>
                    <a:pt x="132" y="87"/>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02" name="Freeform 49"/>
            <p:cNvSpPr>
              <a:spLocks/>
            </p:cNvSpPr>
            <p:nvPr/>
          </p:nvSpPr>
          <p:spPr bwMode="auto">
            <a:xfrm>
              <a:off x="2759076" y="2662240"/>
              <a:ext cx="698500" cy="1030287"/>
            </a:xfrm>
            <a:custGeom>
              <a:avLst/>
              <a:gdLst>
                <a:gd name="T0" fmla="*/ 857587386 w 86"/>
                <a:gd name="T1" fmla="*/ 0 h 133"/>
                <a:gd name="T2" fmla="*/ 0 w 86"/>
                <a:gd name="T3" fmla="*/ 2147483647 h 133"/>
                <a:gd name="T4" fmla="*/ 2147483647 w 86"/>
                <a:gd name="T5" fmla="*/ 2147483647 h 133"/>
                <a:gd name="T6" fmla="*/ 2147483647 w 86"/>
                <a:gd name="T7" fmla="*/ 2147483647 h 133"/>
                <a:gd name="T8" fmla="*/ 2147483647 w 86"/>
                <a:gd name="T9" fmla="*/ 2147483647 h 133"/>
                <a:gd name="T10" fmla="*/ 2147483647 w 86"/>
                <a:gd name="T11" fmla="*/ 2147483647 h 133"/>
                <a:gd name="T12" fmla="*/ 2147483647 w 86"/>
                <a:gd name="T13" fmla="*/ 2147483647 h 133"/>
                <a:gd name="T14" fmla="*/ 2147483647 w 86"/>
                <a:gd name="T15" fmla="*/ 2147483647 h 133"/>
                <a:gd name="T16" fmla="*/ 2147483647 w 86"/>
                <a:gd name="T17" fmla="*/ 2147483647 h 133"/>
                <a:gd name="T18" fmla="*/ 2147483647 w 86"/>
                <a:gd name="T19" fmla="*/ 2147483647 h 133"/>
                <a:gd name="T20" fmla="*/ 2147483647 w 86"/>
                <a:gd name="T21" fmla="*/ 2147483647 h 133"/>
                <a:gd name="T22" fmla="*/ 2147483647 w 86"/>
                <a:gd name="T23" fmla="*/ 2147483647 h 133"/>
                <a:gd name="T24" fmla="*/ 2147483647 w 86"/>
                <a:gd name="T25" fmla="*/ 2147483647 h 133"/>
                <a:gd name="T26" fmla="*/ 2147483647 w 86"/>
                <a:gd name="T27" fmla="*/ 2147483647 h 133"/>
                <a:gd name="T28" fmla="*/ 2147483647 w 86"/>
                <a:gd name="T29" fmla="*/ 2147483647 h 133"/>
                <a:gd name="T30" fmla="*/ 2147483647 w 86"/>
                <a:gd name="T31" fmla="*/ 2147483647 h 133"/>
                <a:gd name="T32" fmla="*/ 2147483647 w 86"/>
                <a:gd name="T33" fmla="*/ 2147483647 h 133"/>
                <a:gd name="T34" fmla="*/ 2147483647 w 86"/>
                <a:gd name="T35" fmla="*/ 2147483647 h 133"/>
                <a:gd name="T36" fmla="*/ 2147483647 w 86"/>
                <a:gd name="T37" fmla="*/ 1020146823 h 133"/>
                <a:gd name="T38" fmla="*/ 2147483647 w 86"/>
                <a:gd name="T39" fmla="*/ 540079538 h 133"/>
                <a:gd name="T40" fmla="*/ 857587386 w 86"/>
                <a:gd name="T41" fmla="*/ 0 h 133"/>
                <a:gd name="T42" fmla="*/ 857587386 w 86"/>
                <a:gd name="T43" fmla="*/ 0 h 1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133"/>
                <a:gd name="T68" fmla="*/ 86 w 86"/>
                <a:gd name="T69" fmla="*/ 133 h 1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133">
                  <a:moveTo>
                    <a:pt x="13" y="0"/>
                  </a:moveTo>
                  <a:lnTo>
                    <a:pt x="0" y="51"/>
                  </a:lnTo>
                  <a:lnTo>
                    <a:pt x="56" y="133"/>
                  </a:lnTo>
                  <a:lnTo>
                    <a:pt x="56" y="132"/>
                  </a:lnTo>
                  <a:lnTo>
                    <a:pt x="56" y="131"/>
                  </a:lnTo>
                  <a:lnTo>
                    <a:pt x="57" y="127"/>
                  </a:lnTo>
                  <a:lnTo>
                    <a:pt x="57" y="126"/>
                  </a:lnTo>
                  <a:lnTo>
                    <a:pt x="57" y="118"/>
                  </a:lnTo>
                  <a:lnTo>
                    <a:pt x="57" y="115"/>
                  </a:lnTo>
                  <a:lnTo>
                    <a:pt x="57" y="114"/>
                  </a:lnTo>
                  <a:lnTo>
                    <a:pt x="60" y="114"/>
                  </a:lnTo>
                  <a:lnTo>
                    <a:pt x="62" y="114"/>
                  </a:lnTo>
                  <a:lnTo>
                    <a:pt x="63" y="115"/>
                  </a:lnTo>
                  <a:lnTo>
                    <a:pt x="63" y="116"/>
                  </a:lnTo>
                  <a:lnTo>
                    <a:pt x="64" y="117"/>
                  </a:lnTo>
                  <a:lnTo>
                    <a:pt x="66" y="117"/>
                  </a:lnTo>
                  <a:lnTo>
                    <a:pt x="68" y="110"/>
                  </a:lnTo>
                  <a:lnTo>
                    <a:pt x="70" y="101"/>
                  </a:lnTo>
                  <a:lnTo>
                    <a:pt x="86" y="17"/>
                  </a:lnTo>
                  <a:lnTo>
                    <a:pt x="49" y="9"/>
                  </a:lnTo>
                  <a:lnTo>
                    <a:pt x="13" y="0"/>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03" name="Freeform 50"/>
            <p:cNvSpPr>
              <a:spLocks/>
            </p:cNvSpPr>
            <p:nvPr/>
          </p:nvSpPr>
          <p:spPr bwMode="auto">
            <a:xfrm>
              <a:off x="3124201" y="3444875"/>
              <a:ext cx="741363" cy="820738"/>
            </a:xfrm>
            <a:custGeom>
              <a:avLst/>
              <a:gdLst>
                <a:gd name="T0" fmla="*/ 2147483647 w 91"/>
                <a:gd name="T1" fmla="*/ 2147483647 h 106"/>
                <a:gd name="T2" fmla="*/ 2147483647 w 91"/>
                <a:gd name="T3" fmla="*/ 599510464 h 106"/>
                <a:gd name="T4" fmla="*/ 1659276256 w 91"/>
                <a:gd name="T5" fmla="*/ 0 h 106"/>
                <a:gd name="T6" fmla="*/ 1659276256 w 91"/>
                <a:gd name="T7" fmla="*/ 0 h 106"/>
                <a:gd name="T8" fmla="*/ 1526531589 w 91"/>
                <a:gd name="T9" fmla="*/ 539557894 h 106"/>
                <a:gd name="T10" fmla="*/ 1393795069 w 91"/>
                <a:gd name="T11" fmla="*/ 959218146 h 106"/>
                <a:gd name="T12" fmla="*/ 1261050402 w 91"/>
                <a:gd name="T13" fmla="*/ 959218146 h 106"/>
                <a:gd name="T14" fmla="*/ 1194678069 w 91"/>
                <a:gd name="T15" fmla="*/ 899265575 h 106"/>
                <a:gd name="T16" fmla="*/ 1194678069 w 91"/>
                <a:gd name="T17" fmla="*/ 839313005 h 106"/>
                <a:gd name="T18" fmla="*/ 1128305736 w 91"/>
                <a:gd name="T19" fmla="*/ 779368177 h 106"/>
                <a:gd name="T20" fmla="*/ 995568961 w 91"/>
                <a:gd name="T21" fmla="*/ 779368177 h 106"/>
                <a:gd name="T22" fmla="*/ 796451961 w 91"/>
                <a:gd name="T23" fmla="*/ 779368177 h 106"/>
                <a:gd name="T24" fmla="*/ 796451961 w 91"/>
                <a:gd name="T25" fmla="*/ 839313005 h 106"/>
                <a:gd name="T26" fmla="*/ 796451961 w 91"/>
                <a:gd name="T27" fmla="*/ 1019170959 h 106"/>
                <a:gd name="T28" fmla="*/ 796451961 w 91"/>
                <a:gd name="T29" fmla="*/ 1498776040 h 106"/>
                <a:gd name="T30" fmla="*/ 796451961 w 91"/>
                <a:gd name="T31" fmla="*/ 1558728611 h 106"/>
                <a:gd name="T32" fmla="*/ 730079628 w 91"/>
                <a:gd name="T33" fmla="*/ 1798531151 h 106"/>
                <a:gd name="T34" fmla="*/ 730079628 w 91"/>
                <a:gd name="T35" fmla="*/ 1858483722 h 106"/>
                <a:gd name="T36" fmla="*/ 730079628 w 91"/>
                <a:gd name="T37" fmla="*/ 1918436293 h 106"/>
                <a:gd name="T38" fmla="*/ 730079628 w 91"/>
                <a:gd name="T39" fmla="*/ 2038341918 h 106"/>
                <a:gd name="T40" fmla="*/ 730079628 w 91"/>
                <a:gd name="T41" fmla="*/ 2098286746 h 106"/>
                <a:gd name="T42" fmla="*/ 730079628 w 91"/>
                <a:gd name="T43" fmla="*/ 2147483647 h 106"/>
                <a:gd name="T44" fmla="*/ 796451961 w 91"/>
                <a:gd name="T45" fmla="*/ 2147483647 h 106"/>
                <a:gd name="T46" fmla="*/ 796451961 w 91"/>
                <a:gd name="T47" fmla="*/ 2147483647 h 106"/>
                <a:gd name="T48" fmla="*/ 796451961 w 91"/>
                <a:gd name="T49" fmla="*/ 2147483647 h 106"/>
                <a:gd name="T50" fmla="*/ 862824295 w 91"/>
                <a:gd name="T51" fmla="*/ 2147483647 h 106"/>
                <a:gd name="T52" fmla="*/ 862824295 w 91"/>
                <a:gd name="T53" fmla="*/ 2147483647 h 106"/>
                <a:gd name="T54" fmla="*/ 929196628 w 91"/>
                <a:gd name="T55" fmla="*/ 2147483647 h 106"/>
                <a:gd name="T56" fmla="*/ 995568961 w 91"/>
                <a:gd name="T57" fmla="*/ 2147483647 h 106"/>
                <a:gd name="T58" fmla="*/ 929196628 w 91"/>
                <a:gd name="T59" fmla="*/ 2147483647 h 106"/>
                <a:gd name="T60" fmla="*/ 929196628 w 91"/>
                <a:gd name="T61" fmla="*/ 2147483647 h 106"/>
                <a:gd name="T62" fmla="*/ 796451961 w 91"/>
                <a:gd name="T63" fmla="*/ 2147483647 h 106"/>
                <a:gd name="T64" fmla="*/ 663707294 w 91"/>
                <a:gd name="T65" fmla="*/ 2147483647 h 106"/>
                <a:gd name="T66" fmla="*/ 597343108 w 91"/>
                <a:gd name="T67" fmla="*/ 2147483647 h 106"/>
                <a:gd name="T68" fmla="*/ 464598314 w 91"/>
                <a:gd name="T69" fmla="*/ 2147483647 h 106"/>
                <a:gd name="T70" fmla="*/ 331853647 w 91"/>
                <a:gd name="T71" fmla="*/ 2147483647 h 106"/>
                <a:gd name="T72" fmla="*/ 199117064 w 91"/>
                <a:gd name="T73" fmla="*/ 2147483647 h 106"/>
                <a:gd name="T74" fmla="*/ 199117064 w 91"/>
                <a:gd name="T75" fmla="*/ 2147483647 h 106"/>
                <a:gd name="T76" fmla="*/ 265481250 w 91"/>
                <a:gd name="T77" fmla="*/ 2147483647 h 106"/>
                <a:gd name="T78" fmla="*/ 199117064 w 91"/>
                <a:gd name="T79" fmla="*/ 2147483647 h 106"/>
                <a:gd name="T80" fmla="*/ 199117064 w 91"/>
                <a:gd name="T81" fmla="*/ 2147483647 h 106"/>
                <a:gd name="T82" fmla="*/ 199117064 w 91"/>
                <a:gd name="T83" fmla="*/ 2147483647 h 106"/>
                <a:gd name="T84" fmla="*/ 331853647 w 91"/>
                <a:gd name="T85" fmla="*/ 2147483647 h 106"/>
                <a:gd name="T86" fmla="*/ 398225981 w 91"/>
                <a:gd name="T87" fmla="*/ 2147483647 h 106"/>
                <a:gd name="T88" fmla="*/ 331853647 w 91"/>
                <a:gd name="T89" fmla="*/ 2147483647 h 106"/>
                <a:gd name="T90" fmla="*/ 331853647 w 91"/>
                <a:gd name="T91" fmla="*/ 2147483647 h 106"/>
                <a:gd name="T92" fmla="*/ 265481250 w 91"/>
                <a:gd name="T93" fmla="*/ 2147483647 h 106"/>
                <a:gd name="T94" fmla="*/ 199117064 w 91"/>
                <a:gd name="T95" fmla="*/ 2147483647 h 106"/>
                <a:gd name="T96" fmla="*/ 66372349 w 91"/>
                <a:gd name="T97" fmla="*/ 2147483647 h 106"/>
                <a:gd name="T98" fmla="*/ 0 w 91"/>
                <a:gd name="T99" fmla="*/ 2147483647 h 106"/>
                <a:gd name="T100" fmla="*/ 2147483647 w 91"/>
                <a:gd name="T101" fmla="*/ 2147483647 h 106"/>
                <a:gd name="T102" fmla="*/ 2147483647 w 91"/>
                <a:gd name="T103" fmla="*/ 2147483647 h 106"/>
                <a:gd name="T104" fmla="*/ 2147483647 w 91"/>
                <a:gd name="T105" fmla="*/ 2147483647 h 106"/>
                <a:gd name="T106" fmla="*/ 2147483647 w 91"/>
                <a:gd name="T107" fmla="*/ 2147483647 h 10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
                <a:gd name="T163" fmla="*/ 0 h 106"/>
                <a:gd name="T164" fmla="*/ 91 w 91"/>
                <a:gd name="T165" fmla="*/ 106 h 10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 h="106">
                  <a:moveTo>
                    <a:pt x="78" y="106"/>
                  </a:moveTo>
                  <a:lnTo>
                    <a:pt x="91" y="10"/>
                  </a:lnTo>
                  <a:lnTo>
                    <a:pt x="25" y="0"/>
                  </a:lnTo>
                  <a:lnTo>
                    <a:pt x="23" y="9"/>
                  </a:lnTo>
                  <a:lnTo>
                    <a:pt x="21" y="16"/>
                  </a:lnTo>
                  <a:lnTo>
                    <a:pt x="19" y="16"/>
                  </a:lnTo>
                  <a:lnTo>
                    <a:pt x="18" y="15"/>
                  </a:lnTo>
                  <a:lnTo>
                    <a:pt x="18" y="14"/>
                  </a:lnTo>
                  <a:lnTo>
                    <a:pt x="17" y="13"/>
                  </a:lnTo>
                  <a:lnTo>
                    <a:pt x="15" y="13"/>
                  </a:lnTo>
                  <a:lnTo>
                    <a:pt x="12" y="13"/>
                  </a:lnTo>
                  <a:lnTo>
                    <a:pt x="12" y="14"/>
                  </a:lnTo>
                  <a:lnTo>
                    <a:pt x="12" y="17"/>
                  </a:lnTo>
                  <a:lnTo>
                    <a:pt x="12" y="25"/>
                  </a:lnTo>
                  <a:lnTo>
                    <a:pt x="12" y="26"/>
                  </a:lnTo>
                  <a:lnTo>
                    <a:pt x="11" y="30"/>
                  </a:lnTo>
                  <a:lnTo>
                    <a:pt x="11" y="31"/>
                  </a:lnTo>
                  <a:lnTo>
                    <a:pt x="11" y="32"/>
                  </a:lnTo>
                  <a:lnTo>
                    <a:pt x="11" y="34"/>
                  </a:lnTo>
                  <a:lnTo>
                    <a:pt x="11" y="35"/>
                  </a:lnTo>
                  <a:lnTo>
                    <a:pt x="11" y="36"/>
                  </a:lnTo>
                  <a:lnTo>
                    <a:pt x="12" y="38"/>
                  </a:lnTo>
                  <a:lnTo>
                    <a:pt x="12" y="39"/>
                  </a:lnTo>
                  <a:lnTo>
                    <a:pt x="12" y="41"/>
                  </a:lnTo>
                  <a:lnTo>
                    <a:pt x="13" y="43"/>
                  </a:lnTo>
                  <a:lnTo>
                    <a:pt x="14" y="44"/>
                  </a:lnTo>
                  <a:lnTo>
                    <a:pt x="15" y="46"/>
                  </a:lnTo>
                  <a:lnTo>
                    <a:pt x="14" y="46"/>
                  </a:lnTo>
                  <a:lnTo>
                    <a:pt x="12" y="47"/>
                  </a:lnTo>
                  <a:lnTo>
                    <a:pt x="10" y="48"/>
                  </a:lnTo>
                  <a:lnTo>
                    <a:pt x="9" y="50"/>
                  </a:lnTo>
                  <a:lnTo>
                    <a:pt x="7" y="55"/>
                  </a:lnTo>
                  <a:lnTo>
                    <a:pt x="5" y="58"/>
                  </a:lnTo>
                  <a:lnTo>
                    <a:pt x="3" y="58"/>
                  </a:lnTo>
                  <a:lnTo>
                    <a:pt x="3" y="59"/>
                  </a:lnTo>
                  <a:lnTo>
                    <a:pt x="4" y="60"/>
                  </a:lnTo>
                  <a:lnTo>
                    <a:pt x="3" y="61"/>
                  </a:lnTo>
                  <a:lnTo>
                    <a:pt x="3" y="63"/>
                  </a:lnTo>
                  <a:lnTo>
                    <a:pt x="3" y="64"/>
                  </a:lnTo>
                  <a:lnTo>
                    <a:pt x="5" y="66"/>
                  </a:lnTo>
                  <a:lnTo>
                    <a:pt x="6" y="67"/>
                  </a:lnTo>
                  <a:lnTo>
                    <a:pt x="5" y="67"/>
                  </a:lnTo>
                  <a:lnTo>
                    <a:pt x="5" y="69"/>
                  </a:lnTo>
                  <a:lnTo>
                    <a:pt x="4" y="70"/>
                  </a:lnTo>
                  <a:lnTo>
                    <a:pt x="3" y="70"/>
                  </a:lnTo>
                  <a:lnTo>
                    <a:pt x="1" y="69"/>
                  </a:lnTo>
                  <a:lnTo>
                    <a:pt x="0" y="73"/>
                  </a:lnTo>
                  <a:lnTo>
                    <a:pt x="49" y="102"/>
                  </a:lnTo>
                  <a:lnTo>
                    <a:pt x="78" y="106"/>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04" name="Freeform 51"/>
            <p:cNvSpPr>
              <a:spLocks/>
            </p:cNvSpPr>
            <p:nvPr/>
          </p:nvSpPr>
          <p:spPr bwMode="auto">
            <a:xfrm>
              <a:off x="5183189" y="1981202"/>
              <a:ext cx="723900" cy="773113"/>
            </a:xfrm>
            <a:custGeom>
              <a:avLst/>
              <a:gdLst>
                <a:gd name="T0" fmla="*/ 529260316 w 89"/>
                <a:gd name="T1" fmla="*/ 2147483647 h 100"/>
                <a:gd name="T2" fmla="*/ 264630158 w 89"/>
                <a:gd name="T3" fmla="*/ 2147483647 h 100"/>
                <a:gd name="T4" fmla="*/ 463100759 w 89"/>
                <a:gd name="T5" fmla="*/ 2147483647 h 100"/>
                <a:gd name="T6" fmla="*/ 463100759 w 89"/>
                <a:gd name="T7" fmla="*/ 2147483647 h 100"/>
                <a:gd name="T8" fmla="*/ 330789779 w 89"/>
                <a:gd name="T9" fmla="*/ 2147483647 h 100"/>
                <a:gd name="T10" fmla="*/ 330789779 w 89"/>
                <a:gd name="T11" fmla="*/ 2147483647 h 100"/>
                <a:gd name="T12" fmla="*/ 264630158 w 89"/>
                <a:gd name="T13" fmla="*/ 1972419885 h 100"/>
                <a:gd name="T14" fmla="*/ 132311012 w 89"/>
                <a:gd name="T15" fmla="*/ 1554026719 h 100"/>
                <a:gd name="T16" fmla="*/ 0 w 89"/>
                <a:gd name="T17" fmla="*/ 956325268 h 100"/>
                <a:gd name="T18" fmla="*/ 66159573 w 89"/>
                <a:gd name="T19" fmla="*/ 717247877 h 100"/>
                <a:gd name="T20" fmla="*/ 0 w 89"/>
                <a:gd name="T21" fmla="*/ 418393286 h 100"/>
                <a:gd name="T22" fmla="*/ 1521613385 w 89"/>
                <a:gd name="T23" fmla="*/ 179308104 h 100"/>
                <a:gd name="T24" fmla="*/ 1653932500 w 89"/>
                <a:gd name="T25" fmla="*/ 59769363 h 100"/>
                <a:gd name="T26" fmla="*/ 1852403037 w 89"/>
                <a:gd name="T27" fmla="*/ 298854591 h 100"/>
                <a:gd name="T28" fmla="*/ 1852403037 w 89"/>
                <a:gd name="T29" fmla="*/ 597701451 h 100"/>
                <a:gd name="T30" fmla="*/ 2117033132 w 89"/>
                <a:gd name="T31" fmla="*/ 717247877 h 100"/>
                <a:gd name="T32" fmla="*/ 2147483647 w 89"/>
                <a:gd name="T33" fmla="*/ 777017225 h 100"/>
                <a:gd name="T34" fmla="*/ 2147483647 w 89"/>
                <a:gd name="T35" fmla="*/ 777017225 h 100"/>
                <a:gd name="T36" fmla="*/ 2147483647 w 89"/>
                <a:gd name="T37" fmla="*/ 836786573 h 100"/>
                <a:gd name="T38" fmla="*/ 2147483647 w 89"/>
                <a:gd name="T39" fmla="*/ 777017225 h 100"/>
                <a:gd name="T40" fmla="*/ 2147483647 w 89"/>
                <a:gd name="T41" fmla="*/ 836786573 h 100"/>
                <a:gd name="T42" fmla="*/ 2147483647 w 89"/>
                <a:gd name="T43" fmla="*/ 896555921 h 100"/>
                <a:gd name="T44" fmla="*/ 2147483647 w 89"/>
                <a:gd name="T45" fmla="*/ 896555921 h 100"/>
                <a:gd name="T46" fmla="*/ 2147483647 w 89"/>
                <a:gd name="T47" fmla="*/ 1075864206 h 100"/>
                <a:gd name="T48" fmla="*/ 2147483647 w 89"/>
                <a:gd name="T49" fmla="*/ 1016094858 h 100"/>
                <a:gd name="T50" fmla="*/ 2147483647 w 89"/>
                <a:gd name="T51" fmla="*/ 1016094858 h 100"/>
                <a:gd name="T52" fmla="*/ 2147483647 w 89"/>
                <a:gd name="T53" fmla="*/ 1135633553 h 100"/>
                <a:gd name="T54" fmla="*/ 2147483647 w 89"/>
                <a:gd name="T55" fmla="*/ 1255179980 h 100"/>
                <a:gd name="T56" fmla="*/ 2147483647 w 89"/>
                <a:gd name="T57" fmla="*/ 1255179980 h 100"/>
                <a:gd name="T58" fmla="*/ 2147483647 w 89"/>
                <a:gd name="T59" fmla="*/ 1075864206 h 100"/>
                <a:gd name="T60" fmla="*/ 2147483647 w 89"/>
                <a:gd name="T61" fmla="*/ 1195410632 h 100"/>
                <a:gd name="T62" fmla="*/ 2147483647 w 89"/>
                <a:gd name="T63" fmla="*/ 1195410632 h 100"/>
                <a:gd name="T64" fmla="*/ 2147483647 w 89"/>
                <a:gd name="T65" fmla="*/ 1255179980 h 100"/>
                <a:gd name="T66" fmla="*/ 2147483647 w 89"/>
                <a:gd name="T67" fmla="*/ 1314949328 h 100"/>
                <a:gd name="T68" fmla="*/ 2147483647 w 89"/>
                <a:gd name="T69" fmla="*/ 1494257371 h 100"/>
                <a:gd name="T70" fmla="*/ 2147483647 w 89"/>
                <a:gd name="T71" fmla="*/ 1673573146 h 100"/>
                <a:gd name="T72" fmla="*/ 2147483647 w 89"/>
                <a:gd name="T73" fmla="*/ 1793111841 h 100"/>
                <a:gd name="T74" fmla="*/ 2147483647 w 89"/>
                <a:gd name="T75" fmla="*/ 2147483647 h 100"/>
                <a:gd name="T76" fmla="*/ 2147483647 w 89"/>
                <a:gd name="T77" fmla="*/ 2147483647 h 100"/>
                <a:gd name="T78" fmla="*/ 2147483647 w 89"/>
                <a:gd name="T79" fmla="*/ 2147483647 h 100"/>
                <a:gd name="T80" fmla="*/ 2147483647 w 89"/>
                <a:gd name="T81" fmla="*/ 2147483647 h 100"/>
                <a:gd name="T82" fmla="*/ 2147483647 w 89"/>
                <a:gd name="T83" fmla="*/ 2147483647 h 100"/>
                <a:gd name="T84" fmla="*/ 2147483647 w 89"/>
                <a:gd name="T85" fmla="*/ 2147483647 h 100"/>
                <a:gd name="T86" fmla="*/ 2147483647 w 89"/>
                <a:gd name="T87" fmla="*/ 2147483647 h 100"/>
                <a:gd name="T88" fmla="*/ 2147483647 w 89"/>
                <a:gd name="T89" fmla="*/ 2147483647 h 100"/>
                <a:gd name="T90" fmla="*/ 2147483647 w 89"/>
                <a:gd name="T91" fmla="*/ 2147483647 h 100"/>
                <a:gd name="T92" fmla="*/ 2147483647 w 89"/>
                <a:gd name="T93" fmla="*/ 2147483647 h 100"/>
                <a:gd name="T94" fmla="*/ 2147483647 w 89"/>
                <a:gd name="T95" fmla="*/ 2147483647 h 100"/>
                <a:gd name="T96" fmla="*/ 2147483647 w 89"/>
                <a:gd name="T97" fmla="*/ 2147483647 h 100"/>
                <a:gd name="T98" fmla="*/ 2147483647 w 89"/>
                <a:gd name="T99" fmla="*/ 2147483647 h 100"/>
                <a:gd name="T100" fmla="*/ 2147483647 w 89"/>
                <a:gd name="T101" fmla="*/ 2147483647 h 100"/>
                <a:gd name="T102" fmla="*/ 2147483647 w 89"/>
                <a:gd name="T103" fmla="*/ 2147483647 h 100"/>
                <a:gd name="T104" fmla="*/ 529260316 w 89"/>
                <a:gd name="T105" fmla="*/ 2147483647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9"/>
                <a:gd name="T160" fmla="*/ 0 h 100"/>
                <a:gd name="T161" fmla="*/ 89 w 89"/>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9" h="100">
                  <a:moveTo>
                    <a:pt x="8" y="100"/>
                  </a:moveTo>
                  <a:lnTo>
                    <a:pt x="8" y="69"/>
                  </a:lnTo>
                  <a:lnTo>
                    <a:pt x="4" y="65"/>
                  </a:lnTo>
                  <a:lnTo>
                    <a:pt x="4" y="64"/>
                  </a:lnTo>
                  <a:lnTo>
                    <a:pt x="6" y="61"/>
                  </a:lnTo>
                  <a:lnTo>
                    <a:pt x="7" y="60"/>
                  </a:lnTo>
                  <a:lnTo>
                    <a:pt x="7" y="58"/>
                  </a:lnTo>
                  <a:lnTo>
                    <a:pt x="7" y="56"/>
                  </a:lnTo>
                  <a:lnTo>
                    <a:pt x="7" y="54"/>
                  </a:lnTo>
                  <a:lnTo>
                    <a:pt x="5" y="47"/>
                  </a:lnTo>
                  <a:lnTo>
                    <a:pt x="5" y="46"/>
                  </a:lnTo>
                  <a:lnTo>
                    <a:pt x="5" y="43"/>
                  </a:lnTo>
                  <a:lnTo>
                    <a:pt x="4" y="41"/>
                  </a:lnTo>
                  <a:lnTo>
                    <a:pt x="4" y="33"/>
                  </a:lnTo>
                  <a:lnTo>
                    <a:pt x="3" y="28"/>
                  </a:lnTo>
                  <a:lnTo>
                    <a:pt x="2" y="26"/>
                  </a:lnTo>
                  <a:lnTo>
                    <a:pt x="0" y="21"/>
                  </a:lnTo>
                  <a:lnTo>
                    <a:pt x="0" y="16"/>
                  </a:lnTo>
                  <a:lnTo>
                    <a:pt x="1" y="13"/>
                  </a:lnTo>
                  <a:lnTo>
                    <a:pt x="1" y="12"/>
                  </a:lnTo>
                  <a:lnTo>
                    <a:pt x="0" y="8"/>
                  </a:lnTo>
                  <a:lnTo>
                    <a:pt x="0" y="7"/>
                  </a:lnTo>
                  <a:lnTo>
                    <a:pt x="23" y="7"/>
                  </a:lnTo>
                  <a:lnTo>
                    <a:pt x="23" y="3"/>
                  </a:lnTo>
                  <a:lnTo>
                    <a:pt x="23" y="0"/>
                  </a:lnTo>
                  <a:lnTo>
                    <a:pt x="25" y="1"/>
                  </a:lnTo>
                  <a:lnTo>
                    <a:pt x="27" y="2"/>
                  </a:lnTo>
                  <a:lnTo>
                    <a:pt x="28" y="5"/>
                  </a:lnTo>
                  <a:lnTo>
                    <a:pt x="28" y="8"/>
                  </a:lnTo>
                  <a:lnTo>
                    <a:pt x="28" y="10"/>
                  </a:lnTo>
                  <a:lnTo>
                    <a:pt x="31" y="12"/>
                  </a:lnTo>
                  <a:lnTo>
                    <a:pt x="32" y="12"/>
                  </a:lnTo>
                  <a:lnTo>
                    <a:pt x="33" y="12"/>
                  </a:lnTo>
                  <a:lnTo>
                    <a:pt x="34" y="13"/>
                  </a:lnTo>
                  <a:lnTo>
                    <a:pt x="36" y="13"/>
                  </a:lnTo>
                  <a:lnTo>
                    <a:pt x="38" y="13"/>
                  </a:lnTo>
                  <a:lnTo>
                    <a:pt x="39" y="14"/>
                  </a:lnTo>
                  <a:lnTo>
                    <a:pt x="42" y="14"/>
                  </a:lnTo>
                  <a:lnTo>
                    <a:pt x="43" y="13"/>
                  </a:lnTo>
                  <a:lnTo>
                    <a:pt x="48" y="13"/>
                  </a:lnTo>
                  <a:lnTo>
                    <a:pt x="51" y="14"/>
                  </a:lnTo>
                  <a:lnTo>
                    <a:pt x="52" y="14"/>
                  </a:lnTo>
                  <a:lnTo>
                    <a:pt x="52" y="15"/>
                  </a:lnTo>
                  <a:lnTo>
                    <a:pt x="53" y="15"/>
                  </a:lnTo>
                  <a:lnTo>
                    <a:pt x="54" y="16"/>
                  </a:lnTo>
                  <a:lnTo>
                    <a:pt x="54" y="18"/>
                  </a:lnTo>
                  <a:lnTo>
                    <a:pt x="55" y="19"/>
                  </a:lnTo>
                  <a:lnTo>
                    <a:pt x="57" y="17"/>
                  </a:lnTo>
                  <a:lnTo>
                    <a:pt x="59" y="17"/>
                  </a:lnTo>
                  <a:lnTo>
                    <a:pt x="60" y="19"/>
                  </a:lnTo>
                  <a:lnTo>
                    <a:pt x="62" y="19"/>
                  </a:lnTo>
                  <a:lnTo>
                    <a:pt x="63" y="20"/>
                  </a:lnTo>
                  <a:lnTo>
                    <a:pt x="64" y="21"/>
                  </a:lnTo>
                  <a:lnTo>
                    <a:pt x="66" y="21"/>
                  </a:lnTo>
                  <a:lnTo>
                    <a:pt x="68" y="21"/>
                  </a:lnTo>
                  <a:lnTo>
                    <a:pt x="72" y="18"/>
                  </a:lnTo>
                  <a:lnTo>
                    <a:pt x="73" y="18"/>
                  </a:lnTo>
                  <a:lnTo>
                    <a:pt x="74" y="20"/>
                  </a:lnTo>
                  <a:lnTo>
                    <a:pt x="81" y="20"/>
                  </a:lnTo>
                  <a:lnTo>
                    <a:pt x="82" y="20"/>
                  </a:lnTo>
                  <a:lnTo>
                    <a:pt x="83" y="20"/>
                  </a:lnTo>
                  <a:lnTo>
                    <a:pt x="84" y="22"/>
                  </a:lnTo>
                  <a:lnTo>
                    <a:pt x="86" y="21"/>
                  </a:lnTo>
                  <a:lnTo>
                    <a:pt x="89" y="21"/>
                  </a:lnTo>
                  <a:lnTo>
                    <a:pt x="87" y="22"/>
                  </a:lnTo>
                  <a:lnTo>
                    <a:pt x="83" y="25"/>
                  </a:lnTo>
                  <a:lnTo>
                    <a:pt x="81" y="25"/>
                  </a:lnTo>
                  <a:lnTo>
                    <a:pt x="79" y="26"/>
                  </a:lnTo>
                  <a:lnTo>
                    <a:pt x="78" y="28"/>
                  </a:lnTo>
                  <a:lnTo>
                    <a:pt x="74" y="29"/>
                  </a:lnTo>
                  <a:lnTo>
                    <a:pt x="73" y="30"/>
                  </a:lnTo>
                  <a:lnTo>
                    <a:pt x="67" y="36"/>
                  </a:lnTo>
                  <a:lnTo>
                    <a:pt x="59" y="44"/>
                  </a:lnTo>
                  <a:lnTo>
                    <a:pt x="58" y="45"/>
                  </a:lnTo>
                  <a:lnTo>
                    <a:pt x="57" y="46"/>
                  </a:lnTo>
                  <a:lnTo>
                    <a:pt x="58" y="55"/>
                  </a:lnTo>
                  <a:lnTo>
                    <a:pt x="57" y="56"/>
                  </a:lnTo>
                  <a:lnTo>
                    <a:pt x="56" y="56"/>
                  </a:lnTo>
                  <a:lnTo>
                    <a:pt x="52" y="59"/>
                  </a:lnTo>
                  <a:lnTo>
                    <a:pt x="52" y="61"/>
                  </a:lnTo>
                  <a:lnTo>
                    <a:pt x="51" y="64"/>
                  </a:lnTo>
                  <a:lnTo>
                    <a:pt x="52" y="65"/>
                  </a:lnTo>
                  <a:lnTo>
                    <a:pt x="54" y="67"/>
                  </a:lnTo>
                  <a:lnTo>
                    <a:pt x="53" y="69"/>
                  </a:lnTo>
                  <a:lnTo>
                    <a:pt x="53" y="70"/>
                  </a:lnTo>
                  <a:lnTo>
                    <a:pt x="52" y="73"/>
                  </a:lnTo>
                  <a:lnTo>
                    <a:pt x="52" y="78"/>
                  </a:lnTo>
                  <a:lnTo>
                    <a:pt x="53" y="79"/>
                  </a:lnTo>
                  <a:lnTo>
                    <a:pt x="54" y="80"/>
                  </a:lnTo>
                  <a:lnTo>
                    <a:pt x="55" y="80"/>
                  </a:lnTo>
                  <a:lnTo>
                    <a:pt x="58" y="81"/>
                  </a:lnTo>
                  <a:lnTo>
                    <a:pt x="59" y="82"/>
                  </a:lnTo>
                  <a:lnTo>
                    <a:pt x="59" y="83"/>
                  </a:lnTo>
                  <a:lnTo>
                    <a:pt x="63" y="84"/>
                  </a:lnTo>
                  <a:lnTo>
                    <a:pt x="64" y="87"/>
                  </a:lnTo>
                  <a:lnTo>
                    <a:pt x="68" y="89"/>
                  </a:lnTo>
                  <a:lnTo>
                    <a:pt x="72" y="92"/>
                  </a:lnTo>
                  <a:lnTo>
                    <a:pt x="72" y="93"/>
                  </a:lnTo>
                  <a:lnTo>
                    <a:pt x="72" y="95"/>
                  </a:lnTo>
                  <a:lnTo>
                    <a:pt x="72" y="98"/>
                  </a:lnTo>
                  <a:lnTo>
                    <a:pt x="8" y="100"/>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05" name="Freeform 60"/>
            <p:cNvSpPr>
              <a:spLocks/>
            </p:cNvSpPr>
            <p:nvPr/>
          </p:nvSpPr>
          <p:spPr bwMode="auto">
            <a:xfrm>
              <a:off x="6664325" y="3127377"/>
              <a:ext cx="830264" cy="455613"/>
            </a:xfrm>
            <a:custGeom>
              <a:avLst/>
              <a:gdLst>
                <a:gd name="T0" fmla="*/ 2053967212 w 102"/>
                <a:gd name="T1" fmla="*/ 2147483647 h 59"/>
                <a:gd name="T2" fmla="*/ 1722683836 w 102"/>
                <a:gd name="T3" fmla="*/ 2147483647 h 59"/>
                <a:gd name="T4" fmla="*/ 1457658762 w 102"/>
                <a:gd name="T5" fmla="*/ 2147483647 h 59"/>
                <a:gd name="T6" fmla="*/ 331283504 w 102"/>
                <a:gd name="T7" fmla="*/ 2147483647 h 59"/>
                <a:gd name="T8" fmla="*/ 596316844 w 102"/>
                <a:gd name="T9" fmla="*/ 2147483647 h 59"/>
                <a:gd name="T10" fmla="*/ 662567008 w 102"/>
                <a:gd name="T11" fmla="*/ 2147483647 h 59"/>
                <a:gd name="T12" fmla="*/ 1258883852 w 102"/>
                <a:gd name="T13" fmla="*/ 2147483647 h 59"/>
                <a:gd name="T14" fmla="*/ 1391400459 w 102"/>
                <a:gd name="T15" fmla="*/ 2147483647 h 59"/>
                <a:gd name="T16" fmla="*/ 1788942139 w 102"/>
                <a:gd name="T17" fmla="*/ 2147483647 h 59"/>
                <a:gd name="T18" fmla="*/ 1921450606 w 102"/>
                <a:gd name="T19" fmla="*/ 2147483647 h 59"/>
                <a:gd name="T20" fmla="*/ 2147483647 w 102"/>
                <a:gd name="T21" fmla="*/ 2147483647 h 59"/>
                <a:gd name="T22" fmla="*/ 2147483647 w 102"/>
                <a:gd name="T23" fmla="*/ 2147483647 h 59"/>
                <a:gd name="T24" fmla="*/ 2147483647 w 102"/>
                <a:gd name="T25" fmla="*/ 2146794810 h 59"/>
                <a:gd name="T26" fmla="*/ 2147483647 w 102"/>
                <a:gd name="T27" fmla="*/ 1669729029 h 59"/>
                <a:gd name="T28" fmla="*/ 2147483647 w 102"/>
                <a:gd name="T29" fmla="*/ 1073401266 h 59"/>
                <a:gd name="T30" fmla="*/ 2147483647 w 102"/>
                <a:gd name="T31" fmla="*/ 1133032498 h 59"/>
                <a:gd name="T32" fmla="*/ 2147483647 w 102"/>
                <a:gd name="T33" fmla="*/ 715598190 h 59"/>
                <a:gd name="T34" fmla="*/ 2147483647 w 102"/>
                <a:gd name="T35" fmla="*/ 596335726 h 59"/>
                <a:gd name="T36" fmla="*/ 2147483647 w 102"/>
                <a:gd name="T37" fmla="*/ 298164002 h 59"/>
                <a:gd name="T38" fmla="*/ 2147483647 w 102"/>
                <a:gd name="T39" fmla="*/ 59631247 h 59"/>
                <a:gd name="T40" fmla="*/ 2147483647 w 102"/>
                <a:gd name="T41" fmla="*/ 238532710 h 59"/>
                <a:gd name="T42" fmla="*/ 2147483647 w 102"/>
                <a:gd name="T43" fmla="*/ 59631247 h 59"/>
                <a:gd name="T44" fmla="*/ 2147483647 w 102"/>
                <a:gd name="T45" fmla="*/ 119270216 h 59"/>
                <a:gd name="T46" fmla="*/ 2147483647 w 102"/>
                <a:gd name="T47" fmla="*/ 238532710 h 59"/>
                <a:gd name="T48" fmla="*/ 2147483647 w 102"/>
                <a:gd name="T49" fmla="*/ 477065420 h 59"/>
                <a:gd name="T50" fmla="*/ 2147483647 w 102"/>
                <a:gd name="T51" fmla="*/ 834868376 h 59"/>
                <a:gd name="T52" fmla="*/ 2147483647 w 102"/>
                <a:gd name="T53" fmla="*/ 894499607 h 59"/>
                <a:gd name="T54" fmla="*/ 2147483647 w 102"/>
                <a:gd name="T55" fmla="*/ 1013762312 h 59"/>
                <a:gd name="T56" fmla="*/ 2147483647 w 102"/>
                <a:gd name="T57" fmla="*/ 1073401266 h 59"/>
                <a:gd name="T58" fmla="*/ 2147483647 w 102"/>
                <a:gd name="T59" fmla="*/ 1192663730 h 59"/>
                <a:gd name="T60" fmla="*/ 2147483647 w 102"/>
                <a:gd name="T61" fmla="*/ 1371565148 h 59"/>
                <a:gd name="T62" fmla="*/ 2147483647 w 102"/>
                <a:gd name="T63" fmla="*/ 1550466565 h 59"/>
                <a:gd name="T64" fmla="*/ 2147483647 w 102"/>
                <a:gd name="T65" fmla="*/ 1729360261 h 59"/>
                <a:gd name="T66" fmla="*/ 2147483647 w 102"/>
                <a:gd name="T67" fmla="*/ 1788999215 h 59"/>
                <a:gd name="T68" fmla="*/ 2147483647 w 102"/>
                <a:gd name="T69" fmla="*/ 1848630446 h 59"/>
                <a:gd name="T70" fmla="*/ 2147483647 w 102"/>
                <a:gd name="T71" fmla="*/ 1908261678 h 59"/>
                <a:gd name="T72" fmla="*/ 2147483647 w 102"/>
                <a:gd name="T73" fmla="*/ 1967892910 h 59"/>
                <a:gd name="T74" fmla="*/ 2147483647 w 102"/>
                <a:gd name="T75" fmla="*/ 2146794810 h 59"/>
                <a:gd name="T76" fmla="*/ 2147483647 w 102"/>
                <a:gd name="T77" fmla="*/ 2146794810 h 59"/>
                <a:gd name="T78" fmla="*/ 2147483647 w 102"/>
                <a:gd name="T79" fmla="*/ 2147483647 h 59"/>
                <a:gd name="T80" fmla="*/ 2147483647 w 102"/>
                <a:gd name="T81" fmla="*/ 2146794810 h 59"/>
                <a:gd name="T82" fmla="*/ 2147483647 w 102"/>
                <a:gd name="T83" fmla="*/ 2147483647 h 59"/>
                <a:gd name="T84" fmla="*/ 2147483647 w 102"/>
                <a:gd name="T85" fmla="*/ 2147483647 h 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
                <a:gd name="T130" fmla="*/ 0 h 59"/>
                <a:gd name="T131" fmla="*/ 102 w 102"/>
                <a:gd name="T132" fmla="*/ 59 h 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 h="59">
                  <a:moveTo>
                    <a:pt x="101" y="43"/>
                  </a:moveTo>
                  <a:lnTo>
                    <a:pt x="67" y="50"/>
                  </a:lnTo>
                  <a:lnTo>
                    <a:pt x="31" y="55"/>
                  </a:lnTo>
                  <a:lnTo>
                    <a:pt x="29" y="56"/>
                  </a:lnTo>
                  <a:lnTo>
                    <a:pt x="26" y="56"/>
                  </a:lnTo>
                  <a:lnTo>
                    <a:pt x="26" y="55"/>
                  </a:lnTo>
                  <a:lnTo>
                    <a:pt x="22" y="56"/>
                  </a:lnTo>
                  <a:lnTo>
                    <a:pt x="0" y="59"/>
                  </a:lnTo>
                  <a:lnTo>
                    <a:pt x="0" y="58"/>
                  </a:lnTo>
                  <a:lnTo>
                    <a:pt x="5" y="56"/>
                  </a:lnTo>
                  <a:lnTo>
                    <a:pt x="6" y="55"/>
                  </a:lnTo>
                  <a:lnTo>
                    <a:pt x="9" y="53"/>
                  </a:lnTo>
                  <a:lnTo>
                    <a:pt x="9" y="52"/>
                  </a:lnTo>
                  <a:lnTo>
                    <a:pt x="9" y="51"/>
                  </a:lnTo>
                  <a:lnTo>
                    <a:pt x="10" y="50"/>
                  </a:lnTo>
                  <a:lnTo>
                    <a:pt x="10" y="49"/>
                  </a:lnTo>
                  <a:lnTo>
                    <a:pt x="12" y="47"/>
                  </a:lnTo>
                  <a:lnTo>
                    <a:pt x="19" y="41"/>
                  </a:lnTo>
                  <a:lnTo>
                    <a:pt x="19" y="40"/>
                  </a:lnTo>
                  <a:lnTo>
                    <a:pt x="20" y="41"/>
                  </a:lnTo>
                  <a:lnTo>
                    <a:pt x="19" y="42"/>
                  </a:lnTo>
                  <a:lnTo>
                    <a:pt x="21" y="44"/>
                  </a:lnTo>
                  <a:lnTo>
                    <a:pt x="24" y="45"/>
                  </a:lnTo>
                  <a:lnTo>
                    <a:pt x="26" y="45"/>
                  </a:lnTo>
                  <a:lnTo>
                    <a:pt x="27" y="44"/>
                  </a:lnTo>
                  <a:lnTo>
                    <a:pt x="27" y="43"/>
                  </a:lnTo>
                  <a:lnTo>
                    <a:pt x="28" y="42"/>
                  </a:lnTo>
                  <a:lnTo>
                    <a:pt x="29" y="43"/>
                  </a:lnTo>
                  <a:lnTo>
                    <a:pt x="30" y="44"/>
                  </a:lnTo>
                  <a:lnTo>
                    <a:pt x="31" y="43"/>
                  </a:lnTo>
                  <a:lnTo>
                    <a:pt x="34" y="42"/>
                  </a:lnTo>
                  <a:lnTo>
                    <a:pt x="35" y="40"/>
                  </a:lnTo>
                  <a:lnTo>
                    <a:pt x="36" y="41"/>
                  </a:lnTo>
                  <a:lnTo>
                    <a:pt x="39" y="38"/>
                  </a:lnTo>
                  <a:lnTo>
                    <a:pt x="40" y="39"/>
                  </a:lnTo>
                  <a:lnTo>
                    <a:pt x="42" y="36"/>
                  </a:lnTo>
                  <a:lnTo>
                    <a:pt x="41" y="35"/>
                  </a:lnTo>
                  <a:lnTo>
                    <a:pt x="42" y="33"/>
                  </a:lnTo>
                  <a:lnTo>
                    <a:pt x="44" y="28"/>
                  </a:lnTo>
                  <a:lnTo>
                    <a:pt x="47" y="17"/>
                  </a:lnTo>
                  <a:lnTo>
                    <a:pt x="49" y="18"/>
                  </a:lnTo>
                  <a:lnTo>
                    <a:pt x="49" y="19"/>
                  </a:lnTo>
                  <a:lnTo>
                    <a:pt x="50" y="20"/>
                  </a:lnTo>
                  <a:lnTo>
                    <a:pt x="52" y="19"/>
                  </a:lnTo>
                  <a:lnTo>
                    <a:pt x="53" y="17"/>
                  </a:lnTo>
                  <a:lnTo>
                    <a:pt x="54" y="13"/>
                  </a:lnTo>
                  <a:lnTo>
                    <a:pt x="55" y="12"/>
                  </a:lnTo>
                  <a:lnTo>
                    <a:pt x="57" y="12"/>
                  </a:lnTo>
                  <a:lnTo>
                    <a:pt x="58" y="10"/>
                  </a:lnTo>
                  <a:lnTo>
                    <a:pt x="59" y="10"/>
                  </a:lnTo>
                  <a:lnTo>
                    <a:pt x="60" y="8"/>
                  </a:lnTo>
                  <a:lnTo>
                    <a:pt x="60" y="6"/>
                  </a:lnTo>
                  <a:lnTo>
                    <a:pt x="61" y="5"/>
                  </a:lnTo>
                  <a:lnTo>
                    <a:pt x="61" y="4"/>
                  </a:lnTo>
                  <a:lnTo>
                    <a:pt x="61" y="1"/>
                  </a:lnTo>
                  <a:lnTo>
                    <a:pt x="61" y="0"/>
                  </a:lnTo>
                  <a:lnTo>
                    <a:pt x="62" y="0"/>
                  </a:lnTo>
                  <a:lnTo>
                    <a:pt x="68" y="4"/>
                  </a:lnTo>
                  <a:lnTo>
                    <a:pt x="69" y="4"/>
                  </a:lnTo>
                  <a:lnTo>
                    <a:pt x="70" y="1"/>
                  </a:lnTo>
                  <a:lnTo>
                    <a:pt x="71" y="1"/>
                  </a:lnTo>
                  <a:lnTo>
                    <a:pt x="72" y="1"/>
                  </a:lnTo>
                  <a:lnTo>
                    <a:pt x="73" y="2"/>
                  </a:lnTo>
                  <a:lnTo>
                    <a:pt x="72" y="3"/>
                  </a:lnTo>
                  <a:lnTo>
                    <a:pt x="74" y="4"/>
                  </a:lnTo>
                  <a:lnTo>
                    <a:pt x="76" y="4"/>
                  </a:lnTo>
                  <a:lnTo>
                    <a:pt x="78" y="6"/>
                  </a:lnTo>
                  <a:lnTo>
                    <a:pt x="79" y="6"/>
                  </a:lnTo>
                  <a:lnTo>
                    <a:pt x="80" y="8"/>
                  </a:lnTo>
                  <a:lnTo>
                    <a:pt x="78" y="12"/>
                  </a:lnTo>
                  <a:lnTo>
                    <a:pt x="77" y="14"/>
                  </a:lnTo>
                  <a:lnTo>
                    <a:pt x="78" y="16"/>
                  </a:lnTo>
                  <a:lnTo>
                    <a:pt x="80" y="16"/>
                  </a:lnTo>
                  <a:lnTo>
                    <a:pt x="81" y="15"/>
                  </a:lnTo>
                  <a:lnTo>
                    <a:pt x="83" y="17"/>
                  </a:lnTo>
                  <a:lnTo>
                    <a:pt x="84" y="17"/>
                  </a:lnTo>
                  <a:lnTo>
                    <a:pt x="85" y="18"/>
                  </a:lnTo>
                  <a:lnTo>
                    <a:pt x="86" y="18"/>
                  </a:lnTo>
                  <a:lnTo>
                    <a:pt x="87" y="18"/>
                  </a:lnTo>
                  <a:lnTo>
                    <a:pt x="90" y="20"/>
                  </a:lnTo>
                  <a:lnTo>
                    <a:pt x="93" y="20"/>
                  </a:lnTo>
                  <a:lnTo>
                    <a:pt x="94" y="22"/>
                  </a:lnTo>
                  <a:lnTo>
                    <a:pt x="93" y="22"/>
                  </a:lnTo>
                  <a:lnTo>
                    <a:pt x="93" y="23"/>
                  </a:lnTo>
                  <a:lnTo>
                    <a:pt x="93" y="25"/>
                  </a:lnTo>
                  <a:lnTo>
                    <a:pt x="92" y="26"/>
                  </a:lnTo>
                  <a:lnTo>
                    <a:pt x="94" y="27"/>
                  </a:lnTo>
                  <a:lnTo>
                    <a:pt x="95" y="29"/>
                  </a:lnTo>
                  <a:lnTo>
                    <a:pt x="95" y="30"/>
                  </a:lnTo>
                  <a:lnTo>
                    <a:pt x="93" y="30"/>
                  </a:lnTo>
                  <a:lnTo>
                    <a:pt x="93" y="31"/>
                  </a:lnTo>
                  <a:lnTo>
                    <a:pt x="94" y="31"/>
                  </a:lnTo>
                  <a:lnTo>
                    <a:pt x="94" y="32"/>
                  </a:lnTo>
                  <a:lnTo>
                    <a:pt x="93" y="32"/>
                  </a:lnTo>
                  <a:lnTo>
                    <a:pt x="92" y="32"/>
                  </a:lnTo>
                  <a:lnTo>
                    <a:pt x="93" y="33"/>
                  </a:lnTo>
                  <a:lnTo>
                    <a:pt x="94" y="33"/>
                  </a:lnTo>
                  <a:lnTo>
                    <a:pt x="96" y="34"/>
                  </a:lnTo>
                  <a:lnTo>
                    <a:pt x="94" y="36"/>
                  </a:lnTo>
                  <a:lnTo>
                    <a:pt x="92" y="35"/>
                  </a:lnTo>
                  <a:lnTo>
                    <a:pt x="92" y="36"/>
                  </a:lnTo>
                  <a:lnTo>
                    <a:pt x="93" y="37"/>
                  </a:lnTo>
                  <a:lnTo>
                    <a:pt x="94" y="38"/>
                  </a:lnTo>
                  <a:lnTo>
                    <a:pt x="96" y="37"/>
                  </a:lnTo>
                  <a:lnTo>
                    <a:pt x="97" y="36"/>
                  </a:lnTo>
                  <a:lnTo>
                    <a:pt x="99" y="36"/>
                  </a:lnTo>
                  <a:lnTo>
                    <a:pt x="100" y="36"/>
                  </a:lnTo>
                  <a:lnTo>
                    <a:pt x="101" y="37"/>
                  </a:lnTo>
                  <a:lnTo>
                    <a:pt x="102" y="41"/>
                  </a:lnTo>
                  <a:lnTo>
                    <a:pt x="101" y="42"/>
                  </a:lnTo>
                  <a:lnTo>
                    <a:pt x="101" y="43"/>
                  </a:lnTo>
                  <a:close/>
                </a:path>
              </a:pathLst>
            </a:custGeom>
            <a:solidFill>
              <a:srgbClr val="0000A0"/>
            </a:solidFill>
            <a:ln w="12700" cmpd="sng">
              <a:solidFill>
                <a:schemeClr val="tx1"/>
              </a:solidFill>
              <a:prstDash val="solid"/>
              <a:round/>
              <a:headEnd/>
              <a:tailEnd/>
            </a:ln>
          </p:spPr>
          <p:txBody>
            <a:bodyPr/>
            <a:lstStyle/>
            <a:p>
              <a:endParaRPr lang="en-US"/>
            </a:p>
          </p:txBody>
        </p:sp>
        <p:grpSp>
          <p:nvGrpSpPr>
            <p:cNvPr id="10" name="Group 139"/>
            <p:cNvGrpSpPr>
              <a:grpSpLocks/>
            </p:cNvGrpSpPr>
            <p:nvPr/>
          </p:nvGrpSpPr>
          <p:grpSpPr bwMode="auto">
            <a:xfrm>
              <a:off x="1147770" y="2035181"/>
              <a:ext cx="6396061" cy="3241682"/>
              <a:chOff x="715" y="1282"/>
              <a:chExt cx="4029" cy="2042"/>
            </a:xfrm>
          </p:grpSpPr>
          <p:sp>
            <p:nvSpPr>
              <p:cNvPr id="32824" name="Freeform 7"/>
              <p:cNvSpPr>
                <a:spLocks/>
              </p:cNvSpPr>
              <p:nvPr/>
            </p:nvSpPr>
            <p:spPr bwMode="auto">
              <a:xfrm>
                <a:off x="2800" y="1760"/>
                <a:ext cx="570" cy="268"/>
              </a:xfrm>
              <a:custGeom>
                <a:avLst/>
                <a:gdLst>
                  <a:gd name="T0" fmla="*/ 0 w 111"/>
                  <a:gd name="T1" fmla="*/ 809 h 55"/>
                  <a:gd name="T2" fmla="*/ 77 w 111"/>
                  <a:gd name="T3" fmla="*/ 0 h 55"/>
                  <a:gd name="T4" fmla="*/ 1900 w 111"/>
                  <a:gd name="T5" fmla="*/ 73 h 55"/>
                  <a:gd name="T6" fmla="*/ 1951 w 111"/>
                  <a:gd name="T7" fmla="*/ 141 h 55"/>
                  <a:gd name="T8" fmla="*/ 2003 w 111"/>
                  <a:gd name="T9" fmla="*/ 141 h 55"/>
                  <a:gd name="T10" fmla="*/ 2059 w 111"/>
                  <a:gd name="T11" fmla="*/ 117 h 55"/>
                  <a:gd name="T12" fmla="*/ 2085 w 111"/>
                  <a:gd name="T13" fmla="*/ 141 h 55"/>
                  <a:gd name="T14" fmla="*/ 2111 w 111"/>
                  <a:gd name="T15" fmla="*/ 214 h 55"/>
                  <a:gd name="T16" fmla="*/ 2162 w 111"/>
                  <a:gd name="T17" fmla="*/ 214 h 55"/>
                  <a:gd name="T18" fmla="*/ 2188 w 111"/>
                  <a:gd name="T19" fmla="*/ 214 h 55"/>
                  <a:gd name="T20" fmla="*/ 2239 w 111"/>
                  <a:gd name="T21" fmla="*/ 166 h 55"/>
                  <a:gd name="T22" fmla="*/ 2295 w 111"/>
                  <a:gd name="T23" fmla="*/ 166 h 55"/>
                  <a:gd name="T24" fmla="*/ 2347 w 111"/>
                  <a:gd name="T25" fmla="*/ 190 h 55"/>
                  <a:gd name="T26" fmla="*/ 2480 w 111"/>
                  <a:gd name="T27" fmla="*/ 263 h 55"/>
                  <a:gd name="T28" fmla="*/ 2557 w 111"/>
                  <a:gd name="T29" fmla="*/ 307 h 55"/>
                  <a:gd name="T30" fmla="*/ 2557 w 111"/>
                  <a:gd name="T31" fmla="*/ 356 h 55"/>
                  <a:gd name="T32" fmla="*/ 2609 w 111"/>
                  <a:gd name="T33" fmla="*/ 380 h 55"/>
                  <a:gd name="T34" fmla="*/ 2609 w 111"/>
                  <a:gd name="T35" fmla="*/ 404 h 55"/>
                  <a:gd name="T36" fmla="*/ 2583 w 111"/>
                  <a:gd name="T37" fmla="*/ 453 h 55"/>
                  <a:gd name="T38" fmla="*/ 2609 w 111"/>
                  <a:gd name="T39" fmla="*/ 497 h 55"/>
                  <a:gd name="T40" fmla="*/ 2639 w 111"/>
                  <a:gd name="T41" fmla="*/ 570 h 55"/>
                  <a:gd name="T42" fmla="*/ 2665 w 111"/>
                  <a:gd name="T43" fmla="*/ 594 h 55"/>
                  <a:gd name="T44" fmla="*/ 2665 w 111"/>
                  <a:gd name="T45" fmla="*/ 619 h 55"/>
                  <a:gd name="T46" fmla="*/ 2665 w 111"/>
                  <a:gd name="T47" fmla="*/ 663 h 55"/>
                  <a:gd name="T48" fmla="*/ 2716 w 111"/>
                  <a:gd name="T49" fmla="*/ 687 h 55"/>
                  <a:gd name="T50" fmla="*/ 2742 w 111"/>
                  <a:gd name="T51" fmla="*/ 711 h 55"/>
                  <a:gd name="T52" fmla="*/ 2716 w 111"/>
                  <a:gd name="T53" fmla="*/ 760 h 55"/>
                  <a:gd name="T54" fmla="*/ 2716 w 111"/>
                  <a:gd name="T55" fmla="*/ 809 h 55"/>
                  <a:gd name="T56" fmla="*/ 2768 w 111"/>
                  <a:gd name="T57" fmla="*/ 833 h 55"/>
                  <a:gd name="T58" fmla="*/ 2768 w 111"/>
                  <a:gd name="T59" fmla="*/ 877 h 55"/>
                  <a:gd name="T60" fmla="*/ 2742 w 111"/>
                  <a:gd name="T61" fmla="*/ 901 h 55"/>
                  <a:gd name="T62" fmla="*/ 2768 w 111"/>
                  <a:gd name="T63" fmla="*/ 926 h 55"/>
                  <a:gd name="T64" fmla="*/ 2794 w 111"/>
                  <a:gd name="T65" fmla="*/ 975 h 55"/>
                  <a:gd name="T66" fmla="*/ 2768 w 111"/>
                  <a:gd name="T67" fmla="*/ 999 h 55"/>
                  <a:gd name="T68" fmla="*/ 2794 w 111"/>
                  <a:gd name="T69" fmla="*/ 1043 h 55"/>
                  <a:gd name="T70" fmla="*/ 2794 w 111"/>
                  <a:gd name="T71" fmla="*/ 1067 h 55"/>
                  <a:gd name="T72" fmla="*/ 2819 w 111"/>
                  <a:gd name="T73" fmla="*/ 1091 h 55"/>
                  <a:gd name="T74" fmla="*/ 2850 w 111"/>
                  <a:gd name="T75" fmla="*/ 1140 h 55"/>
                  <a:gd name="T76" fmla="*/ 2876 w 111"/>
                  <a:gd name="T77" fmla="*/ 1189 h 55"/>
                  <a:gd name="T78" fmla="*/ 2927 w 111"/>
                  <a:gd name="T79" fmla="*/ 1233 h 55"/>
                  <a:gd name="T80" fmla="*/ 2927 w 111"/>
                  <a:gd name="T81" fmla="*/ 1257 h 55"/>
                  <a:gd name="T82" fmla="*/ 2927 w 111"/>
                  <a:gd name="T83" fmla="*/ 1282 h 55"/>
                  <a:gd name="T84" fmla="*/ 2927 w 111"/>
                  <a:gd name="T85" fmla="*/ 1306 h 55"/>
                  <a:gd name="T86" fmla="*/ 657 w 111"/>
                  <a:gd name="T87" fmla="*/ 1257 h 55"/>
                  <a:gd name="T88" fmla="*/ 688 w 111"/>
                  <a:gd name="T89" fmla="*/ 853 h 55"/>
                  <a:gd name="T90" fmla="*/ 0 w 111"/>
                  <a:gd name="T91" fmla="*/ 809 h 55"/>
                  <a:gd name="T92" fmla="*/ 0 w 111"/>
                  <a:gd name="T93" fmla="*/ 809 h 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1"/>
                  <a:gd name="T142" fmla="*/ 0 h 55"/>
                  <a:gd name="T143" fmla="*/ 111 w 111"/>
                  <a:gd name="T144" fmla="*/ 55 h 5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1" h="55">
                    <a:moveTo>
                      <a:pt x="0" y="34"/>
                    </a:moveTo>
                    <a:lnTo>
                      <a:pt x="3" y="0"/>
                    </a:lnTo>
                    <a:lnTo>
                      <a:pt x="72" y="3"/>
                    </a:lnTo>
                    <a:lnTo>
                      <a:pt x="74" y="6"/>
                    </a:lnTo>
                    <a:lnTo>
                      <a:pt x="76" y="6"/>
                    </a:lnTo>
                    <a:lnTo>
                      <a:pt x="78" y="5"/>
                    </a:lnTo>
                    <a:lnTo>
                      <a:pt x="79" y="6"/>
                    </a:lnTo>
                    <a:lnTo>
                      <a:pt x="80" y="9"/>
                    </a:lnTo>
                    <a:lnTo>
                      <a:pt x="82" y="9"/>
                    </a:lnTo>
                    <a:lnTo>
                      <a:pt x="83" y="9"/>
                    </a:lnTo>
                    <a:lnTo>
                      <a:pt x="85" y="7"/>
                    </a:lnTo>
                    <a:lnTo>
                      <a:pt x="87" y="7"/>
                    </a:lnTo>
                    <a:lnTo>
                      <a:pt x="89" y="8"/>
                    </a:lnTo>
                    <a:lnTo>
                      <a:pt x="94" y="11"/>
                    </a:lnTo>
                    <a:lnTo>
                      <a:pt x="97" y="13"/>
                    </a:lnTo>
                    <a:lnTo>
                      <a:pt x="97" y="15"/>
                    </a:lnTo>
                    <a:lnTo>
                      <a:pt x="99" y="16"/>
                    </a:lnTo>
                    <a:lnTo>
                      <a:pt x="99" y="17"/>
                    </a:lnTo>
                    <a:lnTo>
                      <a:pt x="98" y="19"/>
                    </a:lnTo>
                    <a:lnTo>
                      <a:pt x="99" y="21"/>
                    </a:lnTo>
                    <a:lnTo>
                      <a:pt x="100" y="24"/>
                    </a:lnTo>
                    <a:lnTo>
                      <a:pt x="101" y="25"/>
                    </a:lnTo>
                    <a:lnTo>
                      <a:pt x="101" y="26"/>
                    </a:lnTo>
                    <a:lnTo>
                      <a:pt x="101" y="28"/>
                    </a:lnTo>
                    <a:lnTo>
                      <a:pt x="103" y="29"/>
                    </a:lnTo>
                    <a:lnTo>
                      <a:pt x="104" y="30"/>
                    </a:lnTo>
                    <a:lnTo>
                      <a:pt x="103" y="32"/>
                    </a:lnTo>
                    <a:lnTo>
                      <a:pt x="103" y="34"/>
                    </a:lnTo>
                    <a:lnTo>
                      <a:pt x="105" y="35"/>
                    </a:lnTo>
                    <a:lnTo>
                      <a:pt x="105" y="37"/>
                    </a:lnTo>
                    <a:lnTo>
                      <a:pt x="104" y="38"/>
                    </a:lnTo>
                    <a:lnTo>
                      <a:pt x="105" y="39"/>
                    </a:lnTo>
                    <a:lnTo>
                      <a:pt x="106" y="41"/>
                    </a:lnTo>
                    <a:lnTo>
                      <a:pt x="105" y="42"/>
                    </a:lnTo>
                    <a:lnTo>
                      <a:pt x="106" y="44"/>
                    </a:lnTo>
                    <a:lnTo>
                      <a:pt x="106" y="45"/>
                    </a:lnTo>
                    <a:lnTo>
                      <a:pt x="107" y="46"/>
                    </a:lnTo>
                    <a:lnTo>
                      <a:pt x="108" y="48"/>
                    </a:lnTo>
                    <a:lnTo>
                      <a:pt x="109" y="50"/>
                    </a:lnTo>
                    <a:lnTo>
                      <a:pt x="111" y="52"/>
                    </a:lnTo>
                    <a:lnTo>
                      <a:pt x="111" y="53"/>
                    </a:lnTo>
                    <a:lnTo>
                      <a:pt x="111" y="54"/>
                    </a:lnTo>
                    <a:lnTo>
                      <a:pt x="111" y="55"/>
                    </a:lnTo>
                    <a:lnTo>
                      <a:pt x="25" y="53"/>
                    </a:lnTo>
                    <a:lnTo>
                      <a:pt x="26" y="36"/>
                    </a:lnTo>
                    <a:lnTo>
                      <a:pt x="0" y="34"/>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25" name="Freeform 8"/>
              <p:cNvSpPr>
                <a:spLocks/>
              </p:cNvSpPr>
              <p:nvPr/>
            </p:nvSpPr>
            <p:spPr bwMode="auto">
              <a:xfrm>
                <a:off x="2913" y="2018"/>
                <a:ext cx="512" cy="259"/>
              </a:xfrm>
              <a:custGeom>
                <a:avLst/>
                <a:gdLst>
                  <a:gd name="T0" fmla="*/ 77 w 100"/>
                  <a:gd name="T1" fmla="*/ 0 h 53"/>
                  <a:gd name="T2" fmla="*/ 2335 w 100"/>
                  <a:gd name="T3" fmla="*/ 49 h 53"/>
                  <a:gd name="T4" fmla="*/ 2488 w 100"/>
                  <a:gd name="T5" fmla="*/ 142 h 53"/>
                  <a:gd name="T6" fmla="*/ 2437 w 100"/>
                  <a:gd name="T7" fmla="*/ 191 h 53"/>
                  <a:gd name="T8" fmla="*/ 2437 w 100"/>
                  <a:gd name="T9" fmla="*/ 239 h 53"/>
                  <a:gd name="T10" fmla="*/ 2463 w 100"/>
                  <a:gd name="T11" fmla="*/ 288 h 53"/>
                  <a:gd name="T12" fmla="*/ 2488 w 100"/>
                  <a:gd name="T13" fmla="*/ 288 h 53"/>
                  <a:gd name="T14" fmla="*/ 2519 w 100"/>
                  <a:gd name="T15" fmla="*/ 357 h 53"/>
                  <a:gd name="T16" fmla="*/ 2545 w 100"/>
                  <a:gd name="T17" fmla="*/ 381 h 53"/>
                  <a:gd name="T18" fmla="*/ 2596 w 100"/>
                  <a:gd name="T19" fmla="*/ 381 h 53"/>
                  <a:gd name="T20" fmla="*/ 2596 w 100"/>
                  <a:gd name="T21" fmla="*/ 406 h 53"/>
                  <a:gd name="T22" fmla="*/ 2621 w 100"/>
                  <a:gd name="T23" fmla="*/ 1266 h 53"/>
                  <a:gd name="T24" fmla="*/ 0 w 100"/>
                  <a:gd name="T25" fmla="*/ 1217 h 53"/>
                  <a:gd name="T26" fmla="*/ 77 w 100"/>
                  <a:gd name="T27" fmla="*/ 0 h 53"/>
                  <a:gd name="T28" fmla="*/ 77 w 100"/>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0"/>
                  <a:gd name="T46" fmla="*/ 0 h 53"/>
                  <a:gd name="T47" fmla="*/ 100 w 100"/>
                  <a:gd name="T48" fmla="*/ 53 h 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0" h="53">
                    <a:moveTo>
                      <a:pt x="3" y="0"/>
                    </a:moveTo>
                    <a:lnTo>
                      <a:pt x="89" y="2"/>
                    </a:lnTo>
                    <a:lnTo>
                      <a:pt x="95" y="6"/>
                    </a:lnTo>
                    <a:lnTo>
                      <a:pt x="93" y="8"/>
                    </a:lnTo>
                    <a:lnTo>
                      <a:pt x="93" y="10"/>
                    </a:lnTo>
                    <a:lnTo>
                      <a:pt x="94" y="12"/>
                    </a:lnTo>
                    <a:lnTo>
                      <a:pt x="95" y="12"/>
                    </a:lnTo>
                    <a:lnTo>
                      <a:pt x="96" y="15"/>
                    </a:lnTo>
                    <a:lnTo>
                      <a:pt x="97" y="16"/>
                    </a:lnTo>
                    <a:lnTo>
                      <a:pt x="99" y="16"/>
                    </a:lnTo>
                    <a:lnTo>
                      <a:pt x="99" y="17"/>
                    </a:lnTo>
                    <a:lnTo>
                      <a:pt x="100" y="53"/>
                    </a:lnTo>
                    <a:lnTo>
                      <a:pt x="0" y="51"/>
                    </a:lnTo>
                    <a:lnTo>
                      <a:pt x="3" y="0"/>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26" name="Freeform 10"/>
              <p:cNvSpPr>
                <a:spLocks/>
              </p:cNvSpPr>
              <p:nvPr/>
            </p:nvSpPr>
            <p:spPr bwMode="auto">
              <a:xfrm>
                <a:off x="3288" y="1726"/>
                <a:ext cx="420" cy="263"/>
              </a:xfrm>
              <a:custGeom>
                <a:avLst/>
                <a:gdLst>
                  <a:gd name="T0" fmla="*/ 1731 w 82"/>
                  <a:gd name="T1" fmla="*/ 0 h 54"/>
                  <a:gd name="T2" fmla="*/ 1782 w 82"/>
                  <a:gd name="T3" fmla="*/ 93 h 54"/>
                  <a:gd name="T4" fmla="*/ 1757 w 82"/>
                  <a:gd name="T5" fmla="*/ 141 h 54"/>
                  <a:gd name="T6" fmla="*/ 1808 w 82"/>
                  <a:gd name="T7" fmla="*/ 307 h 54"/>
                  <a:gd name="T8" fmla="*/ 1941 w 82"/>
                  <a:gd name="T9" fmla="*/ 380 h 54"/>
                  <a:gd name="T10" fmla="*/ 1967 w 82"/>
                  <a:gd name="T11" fmla="*/ 429 h 54"/>
                  <a:gd name="T12" fmla="*/ 2049 w 82"/>
                  <a:gd name="T13" fmla="*/ 497 h 54"/>
                  <a:gd name="T14" fmla="*/ 2151 w 82"/>
                  <a:gd name="T15" fmla="*/ 619 h 54"/>
                  <a:gd name="T16" fmla="*/ 2100 w 82"/>
                  <a:gd name="T17" fmla="*/ 687 h 54"/>
                  <a:gd name="T18" fmla="*/ 2100 w 82"/>
                  <a:gd name="T19" fmla="*/ 735 h 54"/>
                  <a:gd name="T20" fmla="*/ 1967 w 82"/>
                  <a:gd name="T21" fmla="*/ 808 h 54"/>
                  <a:gd name="T22" fmla="*/ 1890 w 82"/>
                  <a:gd name="T23" fmla="*/ 828 h 54"/>
                  <a:gd name="T24" fmla="*/ 1839 w 82"/>
                  <a:gd name="T25" fmla="*/ 901 h 54"/>
                  <a:gd name="T26" fmla="*/ 1890 w 82"/>
                  <a:gd name="T27" fmla="*/ 974 h 54"/>
                  <a:gd name="T28" fmla="*/ 1890 w 82"/>
                  <a:gd name="T29" fmla="*/ 1042 h 54"/>
                  <a:gd name="T30" fmla="*/ 1782 w 82"/>
                  <a:gd name="T31" fmla="*/ 1188 h 54"/>
                  <a:gd name="T32" fmla="*/ 1757 w 82"/>
                  <a:gd name="T33" fmla="*/ 1257 h 54"/>
                  <a:gd name="T34" fmla="*/ 1654 w 82"/>
                  <a:gd name="T35" fmla="*/ 1188 h 54"/>
                  <a:gd name="T36" fmla="*/ 287 w 82"/>
                  <a:gd name="T37" fmla="*/ 1208 h 54"/>
                  <a:gd name="T38" fmla="*/ 287 w 82"/>
                  <a:gd name="T39" fmla="*/ 1140 h 54"/>
                  <a:gd name="T40" fmla="*/ 236 w 82"/>
                  <a:gd name="T41" fmla="*/ 1067 h 54"/>
                  <a:gd name="T42" fmla="*/ 261 w 82"/>
                  <a:gd name="T43" fmla="*/ 998 h 54"/>
                  <a:gd name="T44" fmla="*/ 210 w 82"/>
                  <a:gd name="T45" fmla="*/ 925 h 54"/>
                  <a:gd name="T46" fmla="*/ 210 w 82"/>
                  <a:gd name="T47" fmla="*/ 852 h 54"/>
                  <a:gd name="T48" fmla="*/ 159 w 82"/>
                  <a:gd name="T49" fmla="*/ 784 h 54"/>
                  <a:gd name="T50" fmla="*/ 133 w 82"/>
                  <a:gd name="T51" fmla="*/ 735 h 54"/>
                  <a:gd name="T52" fmla="*/ 77 w 82"/>
                  <a:gd name="T53" fmla="*/ 619 h 54"/>
                  <a:gd name="T54" fmla="*/ 102 w 82"/>
                  <a:gd name="T55" fmla="*/ 545 h 54"/>
                  <a:gd name="T56" fmla="*/ 51 w 82"/>
                  <a:gd name="T57" fmla="*/ 472 h 54"/>
                  <a:gd name="T58" fmla="*/ 51 w 82"/>
                  <a:gd name="T59" fmla="*/ 429 h 54"/>
                  <a:gd name="T60" fmla="*/ 51 w 82"/>
                  <a:gd name="T61" fmla="*/ 282 h 54"/>
                  <a:gd name="T62" fmla="*/ 51 w 82"/>
                  <a:gd name="T63" fmla="*/ 239 h 54"/>
                  <a:gd name="T64" fmla="*/ 26 w 82"/>
                  <a:gd name="T65" fmla="*/ 141 h 54"/>
                  <a:gd name="T66" fmla="*/ 26 w 82"/>
                  <a:gd name="T67" fmla="*/ 73 h 54"/>
                  <a:gd name="T68" fmla="*/ 51 w 82"/>
                  <a:gd name="T69" fmla="*/ 49 h 54"/>
                  <a:gd name="T70" fmla="*/ 51 w 82"/>
                  <a:gd name="T71" fmla="*/ 49 h 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
                  <a:gd name="T109" fmla="*/ 0 h 54"/>
                  <a:gd name="T110" fmla="*/ 82 w 82"/>
                  <a:gd name="T111" fmla="*/ 54 h 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 h="54">
                    <a:moveTo>
                      <a:pt x="2" y="2"/>
                    </a:moveTo>
                    <a:lnTo>
                      <a:pt x="66" y="0"/>
                    </a:lnTo>
                    <a:lnTo>
                      <a:pt x="67" y="2"/>
                    </a:lnTo>
                    <a:lnTo>
                      <a:pt x="68" y="4"/>
                    </a:lnTo>
                    <a:lnTo>
                      <a:pt x="68" y="5"/>
                    </a:lnTo>
                    <a:lnTo>
                      <a:pt x="67" y="6"/>
                    </a:lnTo>
                    <a:lnTo>
                      <a:pt x="68" y="8"/>
                    </a:lnTo>
                    <a:lnTo>
                      <a:pt x="69" y="13"/>
                    </a:lnTo>
                    <a:lnTo>
                      <a:pt x="73" y="14"/>
                    </a:lnTo>
                    <a:lnTo>
                      <a:pt x="74" y="16"/>
                    </a:lnTo>
                    <a:lnTo>
                      <a:pt x="75" y="17"/>
                    </a:lnTo>
                    <a:lnTo>
                      <a:pt x="75" y="18"/>
                    </a:lnTo>
                    <a:lnTo>
                      <a:pt x="78" y="20"/>
                    </a:lnTo>
                    <a:lnTo>
                      <a:pt x="78" y="21"/>
                    </a:lnTo>
                    <a:lnTo>
                      <a:pt x="81" y="23"/>
                    </a:lnTo>
                    <a:lnTo>
                      <a:pt x="82" y="26"/>
                    </a:lnTo>
                    <a:lnTo>
                      <a:pt x="81" y="27"/>
                    </a:lnTo>
                    <a:lnTo>
                      <a:pt x="80" y="29"/>
                    </a:lnTo>
                    <a:lnTo>
                      <a:pt x="80" y="30"/>
                    </a:lnTo>
                    <a:lnTo>
                      <a:pt x="80" y="31"/>
                    </a:lnTo>
                    <a:lnTo>
                      <a:pt x="77" y="34"/>
                    </a:lnTo>
                    <a:lnTo>
                      <a:pt x="75" y="34"/>
                    </a:lnTo>
                    <a:lnTo>
                      <a:pt x="75" y="35"/>
                    </a:lnTo>
                    <a:lnTo>
                      <a:pt x="72" y="35"/>
                    </a:lnTo>
                    <a:lnTo>
                      <a:pt x="71" y="36"/>
                    </a:lnTo>
                    <a:lnTo>
                      <a:pt x="70" y="38"/>
                    </a:lnTo>
                    <a:lnTo>
                      <a:pt x="70" y="39"/>
                    </a:lnTo>
                    <a:lnTo>
                      <a:pt x="72" y="41"/>
                    </a:lnTo>
                    <a:lnTo>
                      <a:pt x="72" y="42"/>
                    </a:lnTo>
                    <a:lnTo>
                      <a:pt x="72" y="44"/>
                    </a:lnTo>
                    <a:lnTo>
                      <a:pt x="70" y="49"/>
                    </a:lnTo>
                    <a:lnTo>
                      <a:pt x="68" y="50"/>
                    </a:lnTo>
                    <a:lnTo>
                      <a:pt x="67" y="51"/>
                    </a:lnTo>
                    <a:lnTo>
                      <a:pt x="67" y="53"/>
                    </a:lnTo>
                    <a:lnTo>
                      <a:pt x="66" y="54"/>
                    </a:lnTo>
                    <a:lnTo>
                      <a:pt x="63" y="50"/>
                    </a:lnTo>
                    <a:lnTo>
                      <a:pt x="11" y="52"/>
                    </a:lnTo>
                    <a:lnTo>
                      <a:pt x="11" y="51"/>
                    </a:lnTo>
                    <a:lnTo>
                      <a:pt x="10" y="49"/>
                    </a:lnTo>
                    <a:lnTo>
                      <a:pt x="11" y="48"/>
                    </a:lnTo>
                    <a:lnTo>
                      <a:pt x="10" y="46"/>
                    </a:lnTo>
                    <a:lnTo>
                      <a:pt x="9" y="45"/>
                    </a:lnTo>
                    <a:lnTo>
                      <a:pt x="10" y="44"/>
                    </a:lnTo>
                    <a:lnTo>
                      <a:pt x="10" y="42"/>
                    </a:lnTo>
                    <a:lnTo>
                      <a:pt x="8" y="41"/>
                    </a:lnTo>
                    <a:lnTo>
                      <a:pt x="8" y="39"/>
                    </a:lnTo>
                    <a:lnTo>
                      <a:pt x="9" y="37"/>
                    </a:lnTo>
                    <a:lnTo>
                      <a:pt x="8" y="36"/>
                    </a:lnTo>
                    <a:lnTo>
                      <a:pt x="6" y="35"/>
                    </a:lnTo>
                    <a:lnTo>
                      <a:pt x="6" y="33"/>
                    </a:lnTo>
                    <a:lnTo>
                      <a:pt x="6" y="32"/>
                    </a:lnTo>
                    <a:lnTo>
                      <a:pt x="5" y="31"/>
                    </a:lnTo>
                    <a:lnTo>
                      <a:pt x="4" y="28"/>
                    </a:lnTo>
                    <a:lnTo>
                      <a:pt x="3" y="26"/>
                    </a:lnTo>
                    <a:lnTo>
                      <a:pt x="4" y="24"/>
                    </a:lnTo>
                    <a:lnTo>
                      <a:pt x="4" y="23"/>
                    </a:lnTo>
                    <a:lnTo>
                      <a:pt x="2" y="22"/>
                    </a:lnTo>
                    <a:lnTo>
                      <a:pt x="2" y="20"/>
                    </a:lnTo>
                    <a:lnTo>
                      <a:pt x="2" y="18"/>
                    </a:lnTo>
                    <a:lnTo>
                      <a:pt x="0" y="15"/>
                    </a:lnTo>
                    <a:lnTo>
                      <a:pt x="2" y="12"/>
                    </a:lnTo>
                    <a:lnTo>
                      <a:pt x="1" y="10"/>
                    </a:lnTo>
                    <a:lnTo>
                      <a:pt x="2" y="10"/>
                    </a:lnTo>
                    <a:lnTo>
                      <a:pt x="2" y="7"/>
                    </a:lnTo>
                    <a:lnTo>
                      <a:pt x="1" y="6"/>
                    </a:lnTo>
                    <a:lnTo>
                      <a:pt x="2" y="4"/>
                    </a:lnTo>
                    <a:lnTo>
                      <a:pt x="1" y="3"/>
                    </a:lnTo>
                    <a:lnTo>
                      <a:pt x="0" y="2"/>
                    </a:lnTo>
                    <a:lnTo>
                      <a:pt x="2" y="2"/>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27" name="Freeform 11"/>
              <p:cNvSpPr>
                <a:spLocks/>
              </p:cNvSpPr>
              <p:nvPr/>
            </p:nvSpPr>
            <p:spPr bwMode="auto">
              <a:xfrm>
                <a:off x="3345" y="1970"/>
                <a:ext cx="460" cy="380"/>
              </a:xfrm>
              <a:custGeom>
                <a:avLst/>
                <a:gdLst>
                  <a:gd name="T0" fmla="*/ 1983 w 90"/>
                  <a:gd name="T1" fmla="*/ 1637 h 78"/>
                  <a:gd name="T2" fmla="*/ 2014 w 90"/>
                  <a:gd name="T3" fmla="*/ 1686 h 78"/>
                  <a:gd name="T4" fmla="*/ 2014 w 90"/>
                  <a:gd name="T5" fmla="*/ 1759 h 78"/>
                  <a:gd name="T6" fmla="*/ 1932 w 90"/>
                  <a:gd name="T7" fmla="*/ 1827 h 78"/>
                  <a:gd name="T8" fmla="*/ 2167 w 90"/>
                  <a:gd name="T9" fmla="*/ 1851 h 78"/>
                  <a:gd name="T10" fmla="*/ 2167 w 90"/>
                  <a:gd name="T11" fmla="*/ 1759 h 78"/>
                  <a:gd name="T12" fmla="*/ 2218 w 90"/>
                  <a:gd name="T13" fmla="*/ 1637 h 78"/>
                  <a:gd name="T14" fmla="*/ 2300 w 90"/>
                  <a:gd name="T15" fmla="*/ 1588 h 78"/>
                  <a:gd name="T16" fmla="*/ 2326 w 90"/>
                  <a:gd name="T17" fmla="*/ 1588 h 78"/>
                  <a:gd name="T18" fmla="*/ 2351 w 90"/>
                  <a:gd name="T19" fmla="*/ 1447 h 78"/>
                  <a:gd name="T20" fmla="*/ 2326 w 90"/>
                  <a:gd name="T21" fmla="*/ 1423 h 78"/>
                  <a:gd name="T22" fmla="*/ 2300 w 90"/>
                  <a:gd name="T23" fmla="*/ 1398 h 78"/>
                  <a:gd name="T24" fmla="*/ 2274 w 90"/>
                  <a:gd name="T25" fmla="*/ 1423 h 78"/>
                  <a:gd name="T26" fmla="*/ 2193 w 90"/>
                  <a:gd name="T27" fmla="*/ 1330 h 78"/>
                  <a:gd name="T28" fmla="*/ 2218 w 90"/>
                  <a:gd name="T29" fmla="*/ 1281 h 78"/>
                  <a:gd name="T30" fmla="*/ 2193 w 90"/>
                  <a:gd name="T31" fmla="*/ 1233 h 78"/>
                  <a:gd name="T32" fmla="*/ 2065 w 90"/>
                  <a:gd name="T33" fmla="*/ 1091 h 78"/>
                  <a:gd name="T34" fmla="*/ 1932 w 90"/>
                  <a:gd name="T35" fmla="*/ 1018 h 78"/>
                  <a:gd name="T36" fmla="*/ 1855 w 90"/>
                  <a:gd name="T37" fmla="*/ 901 h 78"/>
                  <a:gd name="T38" fmla="*/ 1932 w 90"/>
                  <a:gd name="T39" fmla="*/ 809 h 78"/>
                  <a:gd name="T40" fmla="*/ 1932 w 90"/>
                  <a:gd name="T41" fmla="*/ 711 h 78"/>
                  <a:gd name="T42" fmla="*/ 1830 w 90"/>
                  <a:gd name="T43" fmla="*/ 643 h 78"/>
                  <a:gd name="T44" fmla="*/ 1779 w 90"/>
                  <a:gd name="T45" fmla="*/ 687 h 78"/>
                  <a:gd name="T46" fmla="*/ 1697 w 90"/>
                  <a:gd name="T47" fmla="*/ 521 h 78"/>
                  <a:gd name="T48" fmla="*/ 1569 w 90"/>
                  <a:gd name="T49" fmla="*/ 429 h 78"/>
                  <a:gd name="T50" fmla="*/ 1462 w 90"/>
                  <a:gd name="T51" fmla="*/ 307 h 78"/>
                  <a:gd name="T52" fmla="*/ 1436 w 90"/>
                  <a:gd name="T53" fmla="*/ 141 h 78"/>
                  <a:gd name="T54" fmla="*/ 1436 w 90"/>
                  <a:gd name="T55" fmla="*/ 93 h 78"/>
                  <a:gd name="T56" fmla="*/ 0 w 90"/>
                  <a:gd name="T57" fmla="*/ 49 h 78"/>
                  <a:gd name="T58" fmla="*/ 51 w 90"/>
                  <a:gd name="T59" fmla="*/ 117 h 78"/>
                  <a:gd name="T60" fmla="*/ 133 w 90"/>
                  <a:gd name="T61" fmla="*/ 214 h 78"/>
                  <a:gd name="T62" fmla="*/ 133 w 90"/>
                  <a:gd name="T63" fmla="*/ 263 h 78"/>
                  <a:gd name="T64" fmla="*/ 286 w 90"/>
                  <a:gd name="T65" fmla="*/ 380 h 78"/>
                  <a:gd name="T66" fmla="*/ 235 w 90"/>
                  <a:gd name="T67" fmla="*/ 473 h 78"/>
                  <a:gd name="T68" fmla="*/ 286 w 90"/>
                  <a:gd name="T69" fmla="*/ 521 h 78"/>
                  <a:gd name="T70" fmla="*/ 337 w 90"/>
                  <a:gd name="T71" fmla="*/ 619 h 78"/>
                  <a:gd name="T72" fmla="*/ 394 w 90"/>
                  <a:gd name="T73" fmla="*/ 643 h 78"/>
                  <a:gd name="T74" fmla="*/ 419 w 90"/>
                  <a:gd name="T75" fmla="*/ 1710 h 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8"/>
                  <a:gd name="T116" fmla="*/ 90 w 90"/>
                  <a:gd name="T117" fmla="*/ 78 h 7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8">
                    <a:moveTo>
                      <a:pt x="16" y="72"/>
                    </a:moveTo>
                    <a:lnTo>
                      <a:pt x="76" y="69"/>
                    </a:lnTo>
                    <a:lnTo>
                      <a:pt x="76" y="70"/>
                    </a:lnTo>
                    <a:lnTo>
                      <a:pt x="77" y="71"/>
                    </a:lnTo>
                    <a:lnTo>
                      <a:pt x="78" y="72"/>
                    </a:lnTo>
                    <a:lnTo>
                      <a:pt x="77" y="74"/>
                    </a:lnTo>
                    <a:lnTo>
                      <a:pt x="76" y="75"/>
                    </a:lnTo>
                    <a:lnTo>
                      <a:pt x="74" y="77"/>
                    </a:lnTo>
                    <a:lnTo>
                      <a:pt x="74" y="78"/>
                    </a:lnTo>
                    <a:lnTo>
                      <a:pt x="83" y="78"/>
                    </a:lnTo>
                    <a:lnTo>
                      <a:pt x="84" y="75"/>
                    </a:lnTo>
                    <a:lnTo>
                      <a:pt x="83" y="74"/>
                    </a:lnTo>
                    <a:lnTo>
                      <a:pt x="84" y="71"/>
                    </a:lnTo>
                    <a:lnTo>
                      <a:pt x="85" y="69"/>
                    </a:lnTo>
                    <a:lnTo>
                      <a:pt x="86" y="67"/>
                    </a:lnTo>
                    <a:lnTo>
                      <a:pt x="88" y="67"/>
                    </a:lnTo>
                    <a:lnTo>
                      <a:pt x="89" y="67"/>
                    </a:lnTo>
                    <a:lnTo>
                      <a:pt x="90" y="62"/>
                    </a:lnTo>
                    <a:lnTo>
                      <a:pt x="90" y="61"/>
                    </a:lnTo>
                    <a:lnTo>
                      <a:pt x="89" y="60"/>
                    </a:lnTo>
                    <a:lnTo>
                      <a:pt x="88" y="59"/>
                    </a:lnTo>
                    <a:lnTo>
                      <a:pt x="87" y="59"/>
                    </a:lnTo>
                    <a:lnTo>
                      <a:pt x="87" y="60"/>
                    </a:lnTo>
                    <a:lnTo>
                      <a:pt x="84" y="56"/>
                    </a:lnTo>
                    <a:lnTo>
                      <a:pt x="84" y="55"/>
                    </a:lnTo>
                    <a:lnTo>
                      <a:pt x="85" y="54"/>
                    </a:lnTo>
                    <a:lnTo>
                      <a:pt x="85" y="53"/>
                    </a:lnTo>
                    <a:lnTo>
                      <a:pt x="84" y="52"/>
                    </a:lnTo>
                    <a:lnTo>
                      <a:pt x="83" y="49"/>
                    </a:lnTo>
                    <a:lnTo>
                      <a:pt x="79" y="46"/>
                    </a:lnTo>
                    <a:lnTo>
                      <a:pt x="78" y="45"/>
                    </a:lnTo>
                    <a:lnTo>
                      <a:pt x="74" y="43"/>
                    </a:lnTo>
                    <a:lnTo>
                      <a:pt x="72" y="40"/>
                    </a:lnTo>
                    <a:lnTo>
                      <a:pt x="71" y="38"/>
                    </a:lnTo>
                    <a:lnTo>
                      <a:pt x="71" y="37"/>
                    </a:lnTo>
                    <a:lnTo>
                      <a:pt x="74" y="34"/>
                    </a:lnTo>
                    <a:lnTo>
                      <a:pt x="73" y="32"/>
                    </a:lnTo>
                    <a:lnTo>
                      <a:pt x="74" y="30"/>
                    </a:lnTo>
                    <a:lnTo>
                      <a:pt x="73" y="29"/>
                    </a:lnTo>
                    <a:lnTo>
                      <a:pt x="70" y="27"/>
                    </a:lnTo>
                    <a:lnTo>
                      <a:pt x="69" y="28"/>
                    </a:lnTo>
                    <a:lnTo>
                      <a:pt x="68" y="29"/>
                    </a:lnTo>
                    <a:lnTo>
                      <a:pt x="67" y="29"/>
                    </a:lnTo>
                    <a:lnTo>
                      <a:pt x="65" y="22"/>
                    </a:lnTo>
                    <a:lnTo>
                      <a:pt x="64" y="21"/>
                    </a:lnTo>
                    <a:lnTo>
                      <a:pt x="60" y="18"/>
                    </a:lnTo>
                    <a:lnTo>
                      <a:pt x="56" y="14"/>
                    </a:lnTo>
                    <a:lnTo>
                      <a:pt x="56" y="13"/>
                    </a:lnTo>
                    <a:lnTo>
                      <a:pt x="55" y="10"/>
                    </a:lnTo>
                    <a:lnTo>
                      <a:pt x="55" y="6"/>
                    </a:lnTo>
                    <a:lnTo>
                      <a:pt x="55" y="5"/>
                    </a:lnTo>
                    <a:lnTo>
                      <a:pt x="55" y="4"/>
                    </a:lnTo>
                    <a:lnTo>
                      <a:pt x="52" y="0"/>
                    </a:lnTo>
                    <a:lnTo>
                      <a:pt x="0" y="2"/>
                    </a:lnTo>
                    <a:lnTo>
                      <a:pt x="1" y="3"/>
                    </a:lnTo>
                    <a:lnTo>
                      <a:pt x="2" y="5"/>
                    </a:lnTo>
                    <a:lnTo>
                      <a:pt x="3" y="7"/>
                    </a:lnTo>
                    <a:lnTo>
                      <a:pt x="5" y="9"/>
                    </a:lnTo>
                    <a:lnTo>
                      <a:pt x="5" y="10"/>
                    </a:lnTo>
                    <a:lnTo>
                      <a:pt x="5" y="11"/>
                    </a:lnTo>
                    <a:lnTo>
                      <a:pt x="5" y="12"/>
                    </a:lnTo>
                    <a:lnTo>
                      <a:pt x="11" y="16"/>
                    </a:lnTo>
                    <a:lnTo>
                      <a:pt x="9" y="18"/>
                    </a:lnTo>
                    <a:lnTo>
                      <a:pt x="9" y="20"/>
                    </a:lnTo>
                    <a:lnTo>
                      <a:pt x="10" y="22"/>
                    </a:lnTo>
                    <a:lnTo>
                      <a:pt x="11" y="22"/>
                    </a:lnTo>
                    <a:lnTo>
                      <a:pt x="12" y="25"/>
                    </a:lnTo>
                    <a:lnTo>
                      <a:pt x="13" y="26"/>
                    </a:lnTo>
                    <a:lnTo>
                      <a:pt x="15" y="26"/>
                    </a:lnTo>
                    <a:lnTo>
                      <a:pt x="15" y="27"/>
                    </a:lnTo>
                    <a:lnTo>
                      <a:pt x="16" y="63"/>
                    </a:lnTo>
                    <a:lnTo>
                      <a:pt x="16" y="72"/>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28" name="Freeform 13"/>
              <p:cNvSpPr>
                <a:spLocks/>
              </p:cNvSpPr>
              <p:nvPr/>
            </p:nvSpPr>
            <p:spPr bwMode="auto">
              <a:xfrm>
                <a:off x="3779" y="2057"/>
                <a:ext cx="509" cy="249"/>
              </a:xfrm>
              <a:custGeom>
                <a:avLst/>
                <a:gdLst>
                  <a:gd name="T0" fmla="*/ 530 w 99"/>
                  <a:gd name="T1" fmla="*/ 1167 h 51"/>
                  <a:gd name="T2" fmla="*/ 504 w 99"/>
                  <a:gd name="T3" fmla="*/ 1118 h 51"/>
                  <a:gd name="T4" fmla="*/ 581 w 99"/>
                  <a:gd name="T5" fmla="*/ 1118 h 51"/>
                  <a:gd name="T6" fmla="*/ 2113 w 99"/>
                  <a:gd name="T7" fmla="*/ 976 h 51"/>
                  <a:gd name="T8" fmla="*/ 2247 w 99"/>
                  <a:gd name="T9" fmla="*/ 908 h 51"/>
                  <a:gd name="T10" fmla="*/ 2355 w 99"/>
                  <a:gd name="T11" fmla="*/ 835 h 51"/>
                  <a:gd name="T12" fmla="*/ 2355 w 99"/>
                  <a:gd name="T13" fmla="*/ 786 h 51"/>
                  <a:gd name="T14" fmla="*/ 2380 w 99"/>
                  <a:gd name="T15" fmla="*/ 737 h 51"/>
                  <a:gd name="T16" fmla="*/ 2617 w 99"/>
                  <a:gd name="T17" fmla="*/ 547 h 51"/>
                  <a:gd name="T18" fmla="*/ 2591 w 99"/>
                  <a:gd name="T19" fmla="*/ 522 h 51"/>
                  <a:gd name="T20" fmla="*/ 2566 w 99"/>
                  <a:gd name="T21" fmla="*/ 503 h 51"/>
                  <a:gd name="T22" fmla="*/ 2509 w 99"/>
                  <a:gd name="T23" fmla="*/ 478 h 51"/>
                  <a:gd name="T24" fmla="*/ 2483 w 99"/>
                  <a:gd name="T25" fmla="*/ 478 h 51"/>
                  <a:gd name="T26" fmla="*/ 2380 w 99"/>
                  <a:gd name="T27" fmla="*/ 332 h 51"/>
                  <a:gd name="T28" fmla="*/ 2355 w 99"/>
                  <a:gd name="T29" fmla="*/ 288 h 51"/>
                  <a:gd name="T30" fmla="*/ 2355 w 99"/>
                  <a:gd name="T31" fmla="*/ 190 h 51"/>
                  <a:gd name="T32" fmla="*/ 2298 w 99"/>
                  <a:gd name="T33" fmla="*/ 166 h 51"/>
                  <a:gd name="T34" fmla="*/ 2221 w 99"/>
                  <a:gd name="T35" fmla="*/ 98 h 51"/>
                  <a:gd name="T36" fmla="*/ 2170 w 99"/>
                  <a:gd name="T37" fmla="*/ 98 h 51"/>
                  <a:gd name="T38" fmla="*/ 2139 w 99"/>
                  <a:gd name="T39" fmla="*/ 142 h 51"/>
                  <a:gd name="T40" fmla="*/ 2062 w 99"/>
                  <a:gd name="T41" fmla="*/ 142 h 51"/>
                  <a:gd name="T42" fmla="*/ 1985 w 99"/>
                  <a:gd name="T43" fmla="*/ 142 h 51"/>
                  <a:gd name="T44" fmla="*/ 1877 w 99"/>
                  <a:gd name="T45" fmla="*/ 117 h 51"/>
                  <a:gd name="T46" fmla="*/ 1743 w 99"/>
                  <a:gd name="T47" fmla="*/ 98 h 51"/>
                  <a:gd name="T48" fmla="*/ 1666 w 99"/>
                  <a:gd name="T49" fmla="*/ 0 h 51"/>
                  <a:gd name="T50" fmla="*/ 1614 w 99"/>
                  <a:gd name="T51" fmla="*/ 24 h 51"/>
                  <a:gd name="T52" fmla="*/ 1532 w 99"/>
                  <a:gd name="T53" fmla="*/ 0 h 51"/>
                  <a:gd name="T54" fmla="*/ 1532 w 99"/>
                  <a:gd name="T55" fmla="*/ 49 h 51"/>
                  <a:gd name="T56" fmla="*/ 1532 w 99"/>
                  <a:gd name="T57" fmla="*/ 142 h 51"/>
                  <a:gd name="T58" fmla="*/ 1455 w 99"/>
                  <a:gd name="T59" fmla="*/ 190 h 51"/>
                  <a:gd name="T60" fmla="*/ 1347 w 99"/>
                  <a:gd name="T61" fmla="*/ 190 h 51"/>
                  <a:gd name="T62" fmla="*/ 1219 w 99"/>
                  <a:gd name="T63" fmla="*/ 430 h 51"/>
                  <a:gd name="T64" fmla="*/ 1111 w 99"/>
                  <a:gd name="T65" fmla="*/ 503 h 51"/>
                  <a:gd name="T66" fmla="*/ 1033 w 99"/>
                  <a:gd name="T67" fmla="*/ 454 h 51"/>
                  <a:gd name="T68" fmla="*/ 977 w 99"/>
                  <a:gd name="T69" fmla="*/ 571 h 51"/>
                  <a:gd name="T70" fmla="*/ 925 w 99"/>
                  <a:gd name="T71" fmla="*/ 571 h 51"/>
                  <a:gd name="T72" fmla="*/ 848 w 99"/>
                  <a:gd name="T73" fmla="*/ 547 h 51"/>
                  <a:gd name="T74" fmla="*/ 792 w 99"/>
                  <a:gd name="T75" fmla="*/ 620 h 51"/>
                  <a:gd name="T76" fmla="*/ 689 w 99"/>
                  <a:gd name="T77" fmla="*/ 571 h 51"/>
                  <a:gd name="T78" fmla="*/ 530 w 99"/>
                  <a:gd name="T79" fmla="*/ 596 h 51"/>
                  <a:gd name="T80" fmla="*/ 530 w 99"/>
                  <a:gd name="T81" fmla="*/ 644 h 51"/>
                  <a:gd name="T82" fmla="*/ 478 w 99"/>
                  <a:gd name="T83" fmla="*/ 644 h 51"/>
                  <a:gd name="T84" fmla="*/ 478 w 99"/>
                  <a:gd name="T85" fmla="*/ 644 h 51"/>
                  <a:gd name="T86" fmla="*/ 447 w 99"/>
                  <a:gd name="T87" fmla="*/ 713 h 51"/>
                  <a:gd name="T88" fmla="*/ 447 w 99"/>
                  <a:gd name="T89" fmla="*/ 713 h 51"/>
                  <a:gd name="T90" fmla="*/ 478 w 99"/>
                  <a:gd name="T91" fmla="*/ 786 h 51"/>
                  <a:gd name="T92" fmla="*/ 319 w 99"/>
                  <a:gd name="T93" fmla="*/ 810 h 51"/>
                  <a:gd name="T94" fmla="*/ 344 w 99"/>
                  <a:gd name="T95" fmla="*/ 952 h 51"/>
                  <a:gd name="T96" fmla="*/ 262 w 99"/>
                  <a:gd name="T97" fmla="*/ 928 h 51"/>
                  <a:gd name="T98" fmla="*/ 159 w 99"/>
                  <a:gd name="T99" fmla="*/ 908 h 51"/>
                  <a:gd name="T100" fmla="*/ 108 w 99"/>
                  <a:gd name="T101" fmla="*/ 1001 h 51"/>
                  <a:gd name="T102" fmla="*/ 108 w 99"/>
                  <a:gd name="T103" fmla="*/ 1001 h 51"/>
                  <a:gd name="T104" fmla="*/ 134 w 99"/>
                  <a:gd name="T105" fmla="*/ 1050 h 51"/>
                  <a:gd name="T106" fmla="*/ 77 w 99"/>
                  <a:gd name="T107" fmla="*/ 1167 h 51"/>
                  <a:gd name="T108" fmla="*/ 26 w 99"/>
                  <a:gd name="T109" fmla="*/ 1167 h 51"/>
                  <a:gd name="T110" fmla="*/ 0 w 99"/>
                  <a:gd name="T111" fmla="*/ 1216 h 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9"/>
                  <a:gd name="T169" fmla="*/ 0 h 51"/>
                  <a:gd name="T170" fmla="*/ 99 w 99"/>
                  <a:gd name="T171" fmla="*/ 51 h 5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9" h="51">
                    <a:moveTo>
                      <a:pt x="0" y="51"/>
                    </a:moveTo>
                    <a:lnTo>
                      <a:pt x="20" y="49"/>
                    </a:lnTo>
                    <a:lnTo>
                      <a:pt x="20" y="48"/>
                    </a:lnTo>
                    <a:lnTo>
                      <a:pt x="19" y="47"/>
                    </a:lnTo>
                    <a:lnTo>
                      <a:pt x="22" y="46"/>
                    </a:lnTo>
                    <a:lnTo>
                      <a:pt x="22" y="47"/>
                    </a:lnTo>
                    <a:lnTo>
                      <a:pt x="78" y="42"/>
                    </a:lnTo>
                    <a:lnTo>
                      <a:pt x="80" y="41"/>
                    </a:lnTo>
                    <a:lnTo>
                      <a:pt x="80" y="40"/>
                    </a:lnTo>
                    <a:lnTo>
                      <a:pt x="85" y="38"/>
                    </a:lnTo>
                    <a:lnTo>
                      <a:pt x="86" y="37"/>
                    </a:lnTo>
                    <a:lnTo>
                      <a:pt x="89" y="35"/>
                    </a:lnTo>
                    <a:lnTo>
                      <a:pt x="89" y="34"/>
                    </a:lnTo>
                    <a:lnTo>
                      <a:pt x="89" y="33"/>
                    </a:lnTo>
                    <a:lnTo>
                      <a:pt x="90" y="32"/>
                    </a:lnTo>
                    <a:lnTo>
                      <a:pt x="90" y="31"/>
                    </a:lnTo>
                    <a:lnTo>
                      <a:pt x="92" y="29"/>
                    </a:lnTo>
                    <a:lnTo>
                      <a:pt x="99" y="23"/>
                    </a:lnTo>
                    <a:lnTo>
                      <a:pt x="99" y="22"/>
                    </a:lnTo>
                    <a:lnTo>
                      <a:pt x="98" y="22"/>
                    </a:lnTo>
                    <a:lnTo>
                      <a:pt x="97" y="22"/>
                    </a:lnTo>
                    <a:lnTo>
                      <a:pt x="97" y="21"/>
                    </a:lnTo>
                    <a:lnTo>
                      <a:pt x="95" y="20"/>
                    </a:lnTo>
                    <a:lnTo>
                      <a:pt x="95" y="21"/>
                    </a:lnTo>
                    <a:lnTo>
                      <a:pt x="94" y="20"/>
                    </a:lnTo>
                    <a:lnTo>
                      <a:pt x="92" y="18"/>
                    </a:lnTo>
                    <a:lnTo>
                      <a:pt x="90" y="14"/>
                    </a:lnTo>
                    <a:lnTo>
                      <a:pt x="89" y="13"/>
                    </a:lnTo>
                    <a:lnTo>
                      <a:pt x="89" y="12"/>
                    </a:lnTo>
                    <a:lnTo>
                      <a:pt x="89" y="10"/>
                    </a:lnTo>
                    <a:lnTo>
                      <a:pt x="89" y="8"/>
                    </a:lnTo>
                    <a:lnTo>
                      <a:pt x="87" y="7"/>
                    </a:lnTo>
                    <a:lnTo>
                      <a:pt x="86" y="6"/>
                    </a:lnTo>
                    <a:lnTo>
                      <a:pt x="84" y="4"/>
                    </a:lnTo>
                    <a:lnTo>
                      <a:pt x="84" y="3"/>
                    </a:lnTo>
                    <a:lnTo>
                      <a:pt x="82" y="4"/>
                    </a:lnTo>
                    <a:lnTo>
                      <a:pt x="82" y="5"/>
                    </a:lnTo>
                    <a:lnTo>
                      <a:pt x="81" y="6"/>
                    </a:lnTo>
                    <a:lnTo>
                      <a:pt x="80" y="6"/>
                    </a:lnTo>
                    <a:lnTo>
                      <a:pt x="78" y="6"/>
                    </a:lnTo>
                    <a:lnTo>
                      <a:pt x="76" y="5"/>
                    </a:lnTo>
                    <a:lnTo>
                      <a:pt x="75" y="6"/>
                    </a:lnTo>
                    <a:lnTo>
                      <a:pt x="74" y="7"/>
                    </a:lnTo>
                    <a:lnTo>
                      <a:pt x="71" y="5"/>
                    </a:lnTo>
                    <a:lnTo>
                      <a:pt x="68" y="5"/>
                    </a:lnTo>
                    <a:lnTo>
                      <a:pt x="66" y="4"/>
                    </a:lnTo>
                    <a:lnTo>
                      <a:pt x="65" y="2"/>
                    </a:lnTo>
                    <a:lnTo>
                      <a:pt x="63" y="0"/>
                    </a:lnTo>
                    <a:lnTo>
                      <a:pt x="61" y="1"/>
                    </a:lnTo>
                    <a:lnTo>
                      <a:pt x="59" y="0"/>
                    </a:lnTo>
                    <a:lnTo>
                      <a:pt x="58" y="0"/>
                    </a:lnTo>
                    <a:lnTo>
                      <a:pt x="58" y="2"/>
                    </a:lnTo>
                    <a:lnTo>
                      <a:pt x="58" y="5"/>
                    </a:lnTo>
                    <a:lnTo>
                      <a:pt x="58" y="6"/>
                    </a:lnTo>
                    <a:lnTo>
                      <a:pt x="56" y="7"/>
                    </a:lnTo>
                    <a:lnTo>
                      <a:pt x="55" y="8"/>
                    </a:lnTo>
                    <a:lnTo>
                      <a:pt x="52" y="8"/>
                    </a:lnTo>
                    <a:lnTo>
                      <a:pt x="51" y="8"/>
                    </a:lnTo>
                    <a:lnTo>
                      <a:pt x="51" y="11"/>
                    </a:lnTo>
                    <a:lnTo>
                      <a:pt x="46" y="18"/>
                    </a:lnTo>
                    <a:lnTo>
                      <a:pt x="45" y="21"/>
                    </a:lnTo>
                    <a:lnTo>
                      <a:pt x="42" y="21"/>
                    </a:lnTo>
                    <a:lnTo>
                      <a:pt x="40" y="19"/>
                    </a:lnTo>
                    <a:lnTo>
                      <a:pt x="39" y="19"/>
                    </a:lnTo>
                    <a:lnTo>
                      <a:pt x="38" y="20"/>
                    </a:lnTo>
                    <a:lnTo>
                      <a:pt x="37" y="24"/>
                    </a:lnTo>
                    <a:lnTo>
                      <a:pt x="36" y="25"/>
                    </a:lnTo>
                    <a:lnTo>
                      <a:pt x="35" y="24"/>
                    </a:lnTo>
                    <a:lnTo>
                      <a:pt x="34" y="23"/>
                    </a:lnTo>
                    <a:lnTo>
                      <a:pt x="32" y="23"/>
                    </a:lnTo>
                    <a:lnTo>
                      <a:pt x="31" y="26"/>
                    </a:lnTo>
                    <a:lnTo>
                      <a:pt x="30" y="26"/>
                    </a:lnTo>
                    <a:lnTo>
                      <a:pt x="26" y="24"/>
                    </a:lnTo>
                    <a:lnTo>
                      <a:pt x="23" y="25"/>
                    </a:lnTo>
                    <a:lnTo>
                      <a:pt x="20" y="25"/>
                    </a:lnTo>
                    <a:lnTo>
                      <a:pt x="20" y="26"/>
                    </a:lnTo>
                    <a:lnTo>
                      <a:pt x="20" y="27"/>
                    </a:lnTo>
                    <a:lnTo>
                      <a:pt x="19" y="27"/>
                    </a:lnTo>
                    <a:lnTo>
                      <a:pt x="18" y="27"/>
                    </a:lnTo>
                    <a:lnTo>
                      <a:pt x="17" y="28"/>
                    </a:lnTo>
                    <a:lnTo>
                      <a:pt x="17" y="30"/>
                    </a:lnTo>
                    <a:lnTo>
                      <a:pt x="18" y="32"/>
                    </a:lnTo>
                    <a:lnTo>
                      <a:pt x="18" y="33"/>
                    </a:lnTo>
                    <a:lnTo>
                      <a:pt x="14" y="34"/>
                    </a:lnTo>
                    <a:lnTo>
                      <a:pt x="12" y="34"/>
                    </a:lnTo>
                    <a:lnTo>
                      <a:pt x="13" y="36"/>
                    </a:lnTo>
                    <a:lnTo>
                      <a:pt x="13" y="40"/>
                    </a:lnTo>
                    <a:lnTo>
                      <a:pt x="12" y="40"/>
                    </a:lnTo>
                    <a:lnTo>
                      <a:pt x="10" y="39"/>
                    </a:lnTo>
                    <a:lnTo>
                      <a:pt x="8" y="38"/>
                    </a:lnTo>
                    <a:lnTo>
                      <a:pt x="6" y="38"/>
                    </a:lnTo>
                    <a:lnTo>
                      <a:pt x="4" y="39"/>
                    </a:lnTo>
                    <a:lnTo>
                      <a:pt x="4" y="42"/>
                    </a:lnTo>
                    <a:lnTo>
                      <a:pt x="5" y="43"/>
                    </a:lnTo>
                    <a:lnTo>
                      <a:pt x="5" y="44"/>
                    </a:lnTo>
                    <a:lnTo>
                      <a:pt x="4" y="49"/>
                    </a:lnTo>
                    <a:lnTo>
                      <a:pt x="3" y="49"/>
                    </a:lnTo>
                    <a:lnTo>
                      <a:pt x="1" y="49"/>
                    </a:lnTo>
                    <a:lnTo>
                      <a:pt x="0" y="51"/>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29" name="Freeform 14"/>
              <p:cNvSpPr>
                <a:spLocks/>
              </p:cNvSpPr>
              <p:nvPr/>
            </p:nvSpPr>
            <p:spPr bwMode="auto">
              <a:xfrm>
                <a:off x="3734" y="2243"/>
                <a:ext cx="568" cy="190"/>
              </a:xfrm>
              <a:custGeom>
                <a:avLst/>
                <a:gdLst>
                  <a:gd name="T0" fmla="*/ 2907 w 111"/>
                  <a:gd name="T1" fmla="*/ 0 h 39"/>
                  <a:gd name="T2" fmla="*/ 2328 w 111"/>
                  <a:gd name="T3" fmla="*/ 73 h 39"/>
                  <a:gd name="T4" fmla="*/ 2277 w 111"/>
                  <a:gd name="T5" fmla="*/ 93 h 39"/>
                  <a:gd name="T6" fmla="*/ 814 w 111"/>
                  <a:gd name="T7" fmla="*/ 214 h 39"/>
                  <a:gd name="T8" fmla="*/ 814 w 111"/>
                  <a:gd name="T9" fmla="*/ 190 h 39"/>
                  <a:gd name="T10" fmla="*/ 732 w 111"/>
                  <a:gd name="T11" fmla="*/ 214 h 39"/>
                  <a:gd name="T12" fmla="*/ 757 w 111"/>
                  <a:gd name="T13" fmla="*/ 239 h 39"/>
                  <a:gd name="T14" fmla="*/ 757 w 111"/>
                  <a:gd name="T15" fmla="*/ 263 h 39"/>
                  <a:gd name="T16" fmla="*/ 235 w 111"/>
                  <a:gd name="T17" fmla="*/ 307 h 39"/>
                  <a:gd name="T18" fmla="*/ 210 w 111"/>
                  <a:gd name="T19" fmla="*/ 356 h 39"/>
                  <a:gd name="T20" fmla="*/ 184 w 111"/>
                  <a:gd name="T21" fmla="*/ 429 h 39"/>
                  <a:gd name="T22" fmla="*/ 210 w 111"/>
                  <a:gd name="T23" fmla="*/ 453 h 39"/>
                  <a:gd name="T24" fmla="*/ 184 w 111"/>
                  <a:gd name="T25" fmla="*/ 521 h 39"/>
                  <a:gd name="T26" fmla="*/ 184 w 111"/>
                  <a:gd name="T27" fmla="*/ 521 h 39"/>
                  <a:gd name="T28" fmla="*/ 184 w 111"/>
                  <a:gd name="T29" fmla="*/ 546 h 39"/>
                  <a:gd name="T30" fmla="*/ 159 w 111"/>
                  <a:gd name="T31" fmla="*/ 594 h 39"/>
                  <a:gd name="T32" fmla="*/ 133 w 111"/>
                  <a:gd name="T33" fmla="*/ 619 h 39"/>
                  <a:gd name="T34" fmla="*/ 102 w 111"/>
                  <a:gd name="T35" fmla="*/ 711 h 39"/>
                  <a:gd name="T36" fmla="*/ 51 w 111"/>
                  <a:gd name="T37" fmla="*/ 760 h 39"/>
                  <a:gd name="T38" fmla="*/ 51 w 111"/>
                  <a:gd name="T39" fmla="*/ 833 h 39"/>
                  <a:gd name="T40" fmla="*/ 51 w 111"/>
                  <a:gd name="T41" fmla="*/ 901 h 39"/>
                  <a:gd name="T42" fmla="*/ 51 w 111"/>
                  <a:gd name="T43" fmla="*/ 901 h 39"/>
                  <a:gd name="T44" fmla="*/ 0 w 111"/>
                  <a:gd name="T45" fmla="*/ 926 h 39"/>
                  <a:gd name="T46" fmla="*/ 757 w 111"/>
                  <a:gd name="T47" fmla="*/ 877 h 39"/>
                  <a:gd name="T48" fmla="*/ 1704 w 111"/>
                  <a:gd name="T49" fmla="*/ 809 h 39"/>
                  <a:gd name="T50" fmla="*/ 2042 w 111"/>
                  <a:gd name="T51" fmla="*/ 760 h 39"/>
                  <a:gd name="T52" fmla="*/ 2067 w 111"/>
                  <a:gd name="T53" fmla="*/ 663 h 39"/>
                  <a:gd name="T54" fmla="*/ 2093 w 111"/>
                  <a:gd name="T55" fmla="*/ 663 h 39"/>
                  <a:gd name="T56" fmla="*/ 2093 w 111"/>
                  <a:gd name="T57" fmla="*/ 663 h 39"/>
                  <a:gd name="T58" fmla="*/ 2118 w 111"/>
                  <a:gd name="T59" fmla="*/ 643 h 39"/>
                  <a:gd name="T60" fmla="*/ 2149 w 111"/>
                  <a:gd name="T61" fmla="*/ 619 h 39"/>
                  <a:gd name="T62" fmla="*/ 2118 w 111"/>
                  <a:gd name="T63" fmla="*/ 594 h 39"/>
                  <a:gd name="T64" fmla="*/ 2149 w 111"/>
                  <a:gd name="T65" fmla="*/ 570 h 39"/>
                  <a:gd name="T66" fmla="*/ 2175 w 111"/>
                  <a:gd name="T67" fmla="*/ 546 h 39"/>
                  <a:gd name="T68" fmla="*/ 2252 w 111"/>
                  <a:gd name="T69" fmla="*/ 521 h 39"/>
                  <a:gd name="T70" fmla="*/ 2328 w 111"/>
                  <a:gd name="T71" fmla="*/ 497 h 39"/>
                  <a:gd name="T72" fmla="*/ 2410 w 111"/>
                  <a:gd name="T73" fmla="*/ 429 h 39"/>
                  <a:gd name="T74" fmla="*/ 2436 w 111"/>
                  <a:gd name="T75" fmla="*/ 429 h 39"/>
                  <a:gd name="T76" fmla="*/ 2487 w 111"/>
                  <a:gd name="T77" fmla="*/ 380 h 39"/>
                  <a:gd name="T78" fmla="*/ 2513 w 111"/>
                  <a:gd name="T79" fmla="*/ 331 h 39"/>
                  <a:gd name="T80" fmla="*/ 2513 w 111"/>
                  <a:gd name="T81" fmla="*/ 331 h 39"/>
                  <a:gd name="T82" fmla="*/ 2538 w 111"/>
                  <a:gd name="T83" fmla="*/ 331 h 39"/>
                  <a:gd name="T84" fmla="*/ 2564 w 111"/>
                  <a:gd name="T85" fmla="*/ 331 h 39"/>
                  <a:gd name="T86" fmla="*/ 2564 w 111"/>
                  <a:gd name="T87" fmla="*/ 307 h 39"/>
                  <a:gd name="T88" fmla="*/ 2594 w 111"/>
                  <a:gd name="T89" fmla="*/ 283 h 39"/>
                  <a:gd name="T90" fmla="*/ 2594 w 111"/>
                  <a:gd name="T91" fmla="*/ 283 h 39"/>
                  <a:gd name="T92" fmla="*/ 2620 w 111"/>
                  <a:gd name="T93" fmla="*/ 307 h 39"/>
                  <a:gd name="T94" fmla="*/ 2646 w 111"/>
                  <a:gd name="T95" fmla="*/ 283 h 39"/>
                  <a:gd name="T96" fmla="*/ 2646 w 111"/>
                  <a:gd name="T97" fmla="*/ 283 h 39"/>
                  <a:gd name="T98" fmla="*/ 2697 w 111"/>
                  <a:gd name="T99" fmla="*/ 239 h 39"/>
                  <a:gd name="T100" fmla="*/ 2722 w 111"/>
                  <a:gd name="T101" fmla="*/ 239 h 39"/>
                  <a:gd name="T102" fmla="*/ 2773 w 111"/>
                  <a:gd name="T103" fmla="*/ 239 h 39"/>
                  <a:gd name="T104" fmla="*/ 2855 w 111"/>
                  <a:gd name="T105" fmla="*/ 141 h 39"/>
                  <a:gd name="T106" fmla="*/ 2881 w 111"/>
                  <a:gd name="T107" fmla="*/ 117 h 39"/>
                  <a:gd name="T108" fmla="*/ 2907 w 111"/>
                  <a:gd name="T109" fmla="*/ 93 h 39"/>
                  <a:gd name="T110" fmla="*/ 2907 w 111"/>
                  <a:gd name="T111" fmla="*/ 73 h 39"/>
                  <a:gd name="T112" fmla="*/ 2907 w 111"/>
                  <a:gd name="T113" fmla="*/ 24 h 39"/>
                  <a:gd name="T114" fmla="*/ 2907 w 111"/>
                  <a:gd name="T115" fmla="*/ 0 h 39"/>
                  <a:gd name="T116" fmla="*/ 2907 w 111"/>
                  <a:gd name="T117" fmla="*/ 0 h 3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1"/>
                  <a:gd name="T178" fmla="*/ 0 h 39"/>
                  <a:gd name="T179" fmla="*/ 111 w 111"/>
                  <a:gd name="T180" fmla="*/ 39 h 3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1" h="39">
                    <a:moveTo>
                      <a:pt x="111" y="0"/>
                    </a:moveTo>
                    <a:lnTo>
                      <a:pt x="89" y="3"/>
                    </a:lnTo>
                    <a:lnTo>
                      <a:pt x="87" y="4"/>
                    </a:lnTo>
                    <a:lnTo>
                      <a:pt x="31" y="9"/>
                    </a:lnTo>
                    <a:lnTo>
                      <a:pt x="31" y="8"/>
                    </a:lnTo>
                    <a:lnTo>
                      <a:pt x="28" y="9"/>
                    </a:lnTo>
                    <a:lnTo>
                      <a:pt x="29" y="10"/>
                    </a:lnTo>
                    <a:lnTo>
                      <a:pt x="29" y="11"/>
                    </a:lnTo>
                    <a:lnTo>
                      <a:pt x="9" y="13"/>
                    </a:lnTo>
                    <a:lnTo>
                      <a:pt x="8" y="15"/>
                    </a:lnTo>
                    <a:lnTo>
                      <a:pt x="7" y="18"/>
                    </a:lnTo>
                    <a:lnTo>
                      <a:pt x="8" y="19"/>
                    </a:lnTo>
                    <a:lnTo>
                      <a:pt x="7" y="22"/>
                    </a:lnTo>
                    <a:lnTo>
                      <a:pt x="7" y="23"/>
                    </a:lnTo>
                    <a:lnTo>
                      <a:pt x="6" y="25"/>
                    </a:lnTo>
                    <a:lnTo>
                      <a:pt x="5" y="26"/>
                    </a:lnTo>
                    <a:lnTo>
                      <a:pt x="4" y="30"/>
                    </a:lnTo>
                    <a:lnTo>
                      <a:pt x="2" y="32"/>
                    </a:lnTo>
                    <a:lnTo>
                      <a:pt x="2" y="35"/>
                    </a:lnTo>
                    <a:lnTo>
                      <a:pt x="2" y="38"/>
                    </a:lnTo>
                    <a:lnTo>
                      <a:pt x="0" y="39"/>
                    </a:lnTo>
                    <a:lnTo>
                      <a:pt x="29" y="37"/>
                    </a:lnTo>
                    <a:lnTo>
                      <a:pt x="65" y="34"/>
                    </a:lnTo>
                    <a:lnTo>
                      <a:pt x="78" y="32"/>
                    </a:lnTo>
                    <a:lnTo>
                      <a:pt x="79" y="28"/>
                    </a:lnTo>
                    <a:lnTo>
                      <a:pt x="80" y="28"/>
                    </a:lnTo>
                    <a:lnTo>
                      <a:pt x="81" y="27"/>
                    </a:lnTo>
                    <a:lnTo>
                      <a:pt x="82" y="26"/>
                    </a:lnTo>
                    <a:lnTo>
                      <a:pt x="81" y="25"/>
                    </a:lnTo>
                    <a:lnTo>
                      <a:pt x="82" y="24"/>
                    </a:lnTo>
                    <a:lnTo>
                      <a:pt x="83" y="23"/>
                    </a:lnTo>
                    <a:lnTo>
                      <a:pt x="86" y="22"/>
                    </a:lnTo>
                    <a:lnTo>
                      <a:pt x="89" y="21"/>
                    </a:lnTo>
                    <a:lnTo>
                      <a:pt x="92" y="18"/>
                    </a:lnTo>
                    <a:lnTo>
                      <a:pt x="93" y="18"/>
                    </a:lnTo>
                    <a:lnTo>
                      <a:pt x="95" y="16"/>
                    </a:lnTo>
                    <a:lnTo>
                      <a:pt x="96" y="14"/>
                    </a:lnTo>
                    <a:lnTo>
                      <a:pt x="97" y="14"/>
                    </a:lnTo>
                    <a:lnTo>
                      <a:pt x="98" y="14"/>
                    </a:lnTo>
                    <a:lnTo>
                      <a:pt x="98" y="13"/>
                    </a:lnTo>
                    <a:lnTo>
                      <a:pt x="99" y="12"/>
                    </a:lnTo>
                    <a:lnTo>
                      <a:pt x="100" y="13"/>
                    </a:lnTo>
                    <a:lnTo>
                      <a:pt x="101" y="12"/>
                    </a:lnTo>
                    <a:lnTo>
                      <a:pt x="103" y="10"/>
                    </a:lnTo>
                    <a:lnTo>
                      <a:pt x="104" y="10"/>
                    </a:lnTo>
                    <a:lnTo>
                      <a:pt x="106" y="10"/>
                    </a:lnTo>
                    <a:lnTo>
                      <a:pt x="109" y="6"/>
                    </a:lnTo>
                    <a:lnTo>
                      <a:pt x="110" y="5"/>
                    </a:lnTo>
                    <a:lnTo>
                      <a:pt x="111" y="4"/>
                    </a:lnTo>
                    <a:lnTo>
                      <a:pt x="111" y="3"/>
                    </a:lnTo>
                    <a:lnTo>
                      <a:pt x="111" y="1"/>
                    </a:lnTo>
                    <a:lnTo>
                      <a:pt x="111" y="0"/>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30" name="Freeform 15"/>
              <p:cNvSpPr>
                <a:spLocks/>
              </p:cNvSpPr>
              <p:nvPr/>
            </p:nvSpPr>
            <p:spPr bwMode="auto">
              <a:xfrm>
                <a:off x="3882" y="2409"/>
                <a:ext cx="267" cy="404"/>
              </a:xfrm>
              <a:custGeom>
                <a:avLst/>
                <a:gdLst>
                  <a:gd name="T0" fmla="*/ 0 w 52"/>
                  <a:gd name="T1" fmla="*/ 73 h 83"/>
                  <a:gd name="T2" fmla="*/ 26 w 52"/>
                  <a:gd name="T3" fmla="*/ 117 h 83"/>
                  <a:gd name="T4" fmla="*/ 0 w 52"/>
                  <a:gd name="T5" fmla="*/ 1304 h 83"/>
                  <a:gd name="T6" fmla="*/ 0 w 52"/>
                  <a:gd name="T7" fmla="*/ 1348 h 83"/>
                  <a:gd name="T8" fmla="*/ 77 w 52"/>
                  <a:gd name="T9" fmla="*/ 1942 h 83"/>
                  <a:gd name="T10" fmla="*/ 108 w 52"/>
                  <a:gd name="T11" fmla="*/ 1942 h 83"/>
                  <a:gd name="T12" fmla="*/ 134 w 52"/>
                  <a:gd name="T13" fmla="*/ 1918 h 83"/>
                  <a:gd name="T14" fmla="*/ 185 w 52"/>
                  <a:gd name="T15" fmla="*/ 1942 h 83"/>
                  <a:gd name="T16" fmla="*/ 211 w 52"/>
                  <a:gd name="T17" fmla="*/ 1918 h 83"/>
                  <a:gd name="T18" fmla="*/ 211 w 52"/>
                  <a:gd name="T19" fmla="*/ 1825 h 83"/>
                  <a:gd name="T20" fmla="*/ 236 w 52"/>
                  <a:gd name="T21" fmla="*/ 1777 h 83"/>
                  <a:gd name="T22" fmla="*/ 262 w 52"/>
                  <a:gd name="T23" fmla="*/ 1825 h 83"/>
                  <a:gd name="T24" fmla="*/ 262 w 52"/>
                  <a:gd name="T25" fmla="*/ 1850 h 83"/>
                  <a:gd name="T26" fmla="*/ 288 w 52"/>
                  <a:gd name="T27" fmla="*/ 1893 h 83"/>
                  <a:gd name="T28" fmla="*/ 344 w 52"/>
                  <a:gd name="T29" fmla="*/ 1966 h 83"/>
                  <a:gd name="T30" fmla="*/ 370 w 52"/>
                  <a:gd name="T31" fmla="*/ 1966 h 83"/>
                  <a:gd name="T32" fmla="*/ 395 w 52"/>
                  <a:gd name="T33" fmla="*/ 1966 h 83"/>
                  <a:gd name="T34" fmla="*/ 447 w 52"/>
                  <a:gd name="T35" fmla="*/ 1918 h 83"/>
                  <a:gd name="T36" fmla="*/ 447 w 52"/>
                  <a:gd name="T37" fmla="*/ 1918 h 83"/>
                  <a:gd name="T38" fmla="*/ 472 w 52"/>
                  <a:gd name="T39" fmla="*/ 1893 h 83"/>
                  <a:gd name="T40" fmla="*/ 472 w 52"/>
                  <a:gd name="T41" fmla="*/ 1893 h 83"/>
                  <a:gd name="T42" fmla="*/ 472 w 52"/>
                  <a:gd name="T43" fmla="*/ 1874 h 83"/>
                  <a:gd name="T44" fmla="*/ 447 w 52"/>
                  <a:gd name="T45" fmla="*/ 1874 h 83"/>
                  <a:gd name="T46" fmla="*/ 447 w 52"/>
                  <a:gd name="T47" fmla="*/ 1850 h 83"/>
                  <a:gd name="T48" fmla="*/ 472 w 52"/>
                  <a:gd name="T49" fmla="*/ 1825 h 83"/>
                  <a:gd name="T50" fmla="*/ 472 w 52"/>
                  <a:gd name="T51" fmla="*/ 1801 h 83"/>
                  <a:gd name="T52" fmla="*/ 421 w 52"/>
                  <a:gd name="T53" fmla="*/ 1777 h 83"/>
                  <a:gd name="T54" fmla="*/ 421 w 52"/>
                  <a:gd name="T55" fmla="*/ 1777 h 83"/>
                  <a:gd name="T56" fmla="*/ 395 w 52"/>
                  <a:gd name="T57" fmla="*/ 1777 h 83"/>
                  <a:gd name="T58" fmla="*/ 370 w 52"/>
                  <a:gd name="T59" fmla="*/ 1728 h 83"/>
                  <a:gd name="T60" fmla="*/ 370 w 52"/>
                  <a:gd name="T61" fmla="*/ 1704 h 83"/>
                  <a:gd name="T62" fmla="*/ 370 w 52"/>
                  <a:gd name="T63" fmla="*/ 1684 h 83"/>
                  <a:gd name="T64" fmla="*/ 370 w 52"/>
                  <a:gd name="T65" fmla="*/ 1684 h 83"/>
                  <a:gd name="T66" fmla="*/ 370 w 52"/>
                  <a:gd name="T67" fmla="*/ 1660 h 83"/>
                  <a:gd name="T68" fmla="*/ 1371 w 52"/>
                  <a:gd name="T69" fmla="*/ 1562 h 83"/>
                  <a:gd name="T70" fmla="*/ 1371 w 52"/>
                  <a:gd name="T71" fmla="*/ 1538 h 83"/>
                  <a:gd name="T72" fmla="*/ 1320 w 52"/>
                  <a:gd name="T73" fmla="*/ 1494 h 83"/>
                  <a:gd name="T74" fmla="*/ 1320 w 52"/>
                  <a:gd name="T75" fmla="*/ 1373 h 83"/>
                  <a:gd name="T76" fmla="*/ 1263 w 52"/>
                  <a:gd name="T77" fmla="*/ 1304 h 83"/>
                  <a:gd name="T78" fmla="*/ 1263 w 52"/>
                  <a:gd name="T79" fmla="*/ 1231 h 83"/>
                  <a:gd name="T80" fmla="*/ 1294 w 52"/>
                  <a:gd name="T81" fmla="*/ 1183 h 83"/>
                  <a:gd name="T82" fmla="*/ 1294 w 52"/>
                  <a:gd name="T83" fmla="*/ 1115 h 83"/>
                  <a:gd name="T84" fmla="*/ 1320 w 52"/>
                  <a:gd name="T85" fmla="*/ 1066 h 83"/>
                  <a:gd name="T86" fmla="*/ 1345 w 52"/>
                  <a:gd name="T87" fmla="*/ 1066 h 83"/>
                  <a:gd name="T88" fmla="*/ 1294 w 52"/>
                  <a:gd name="T89" fmla="*/ 1042 h 83"/>
                  <a:gd name="T90" fmla="*/ 1320 w 52"/>
                  <a:gd name="T91" fmla="*/ 993 h 83"/>
                  <a:gd name="T92" fmla="*/ 1294 w 52"/>
                  <a:gd name="T93" fmla="*/ 973 h 83"/>
                  <a:gd name="T94" fmla="*/ 1263 w 52"/>
                  <a:gd name="T95" fmla="*/ 949 h 83"/>
                  <a:gd name="T96" fmla="*/ 1237 w 52"/>
                  <a:gd name="T97" fmla="*/ 925 h 83"/>
                  <a:gd name="T98" fmla="*/ 1212 w 52"/>
                  <a:gd name="T99" fmla="*/ 876 h 83"/>
                  <a:gd name="T100" fmla="*/ 1186 w 52"/>
                  <a:gd name="T101" fmla="*/ 852 h 83"/>
                  <a:gd name="T102" fmla="*/ 950 w 52"/>
                  <a:gd name="T103" fmla="*/ 0 h 83"/>
                  <a:gd name="T104" fmla="*/ 0 w 52"/>
                  <a:gd name="T105" fmla="*/ 73 h 83"/>
                  <a:gd name="T106" fmla="*/ 0 w 52"/>
                  <a:gd name="T107" fmla="*/ 73 h 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
                  <a:gd name="T163" fmla="*/ 0 h 83"/>
                  <a:gd name="T164" fmla="*/ 52 w 52"/>
                  <a:gd name="T165" fmla="*/ 83 h 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 h="83">
                    <a:moveTo>
                      <a:pt x="0" y="3"/>
                    </a:moveTo>
                    <a:lnTo>
                      <a:pt x="1" y="5"/>
                    </a:lnTo>
                    <a:lnTo>
                      <a:pt x="0" y="55"/>
                    </a:lnTo>
                    <a:lnTo>
                      <a:pt x="0" y="57"/>
                    </a:lnTo>
                    <a:lnTo>
                      <a:pt x="3" y="82"/>
                    </a:lnTo>
                    <a:lnTo>
                      <a:pt x="4" y="82"/>
                    </a:lnTo>
                    <a:lnTo>
                      <a:pt x="5" y="81"/>
                    </a:lnTo>
                    <a:lnTo>
                      <a:pt x="7" y="82"/>
                    </a:lnTo>
                    <a:lnTo>
                      <a:pt x="8" y="81"/>
                    </a:lnTo>
                    <a:lnTo>
                      <a:pt x="8" y="77"/>
                    </a:lnTo>
                    <a:lnTo>
                      <a:pt x="9" y="75"/>
                    </a:lnTo>
                    <a:lnTo>
                      <a:pt x="10" y="77"/>
                    </a:lnTo>
                    <a:lnTo>
                      <a:pt x="10" y="78"/>
                    </a:lnTo>
                    <a:lnTo>
                      <a:pt x="11" y="80"/>
                    </a:lnTo>
                    <a:lnTo>
                      <a:pt x="13" y="83"/>
                    </a:lnTo>
                    <a:lnTo>
                      <a:pt x="14" y="83"/>
                    </a:lnTo>
                    <a:lnTo>
                      <a:pt x="15" y="83"/>
                    </a:lnTo>
                    <a:lnTo>
                      <a:pt x="17" y="81"/>
                    </a:lnTo>
                    <a:lnTo>
                      <a:pt x="18" y="80"/>
                    </a:lnTo>
                    <a:lnTo>
                      <a:pt x="18" y="79"/>
                    </a:lnTo>
                    <a:lnTo>
                      <a:pt x="17" y="79"/>
                    </a:lnTo>
                    <a:lnTo>
                      <a:pt x="17" y="78"/>
                    </a:lnTo>
                    <a:lnTo>
                      <a:pt x="18" y="77"/>
                    </a:lnTo>
                    <a:lnTo>
                      <a:pt x="18" y="76"/>
                    </a:lnTo>
                    <a:lnTo>
                      <a:pt x="16" y="75"/>
                    </a:lnTo>
                    <a:lnTo>
                      <a:pt x="15" y="75"/>
                    </a:lnTo>
                    <a:lnTo>
                      <a:pt x="14" y="73"/>
                    </a:lnTo>
                    <a:lnTo>
                      <a:pt x="14" y="72"/>
                    </a:lnTo>
                    <a:lnTo>
                      <a:pt x="14" y="71"/>
                    </a:lnTo>
                    <a:lnTo>
                      <a:pt x="14" y="70"/>
                    </a:lnTo>
                    <a:lnTo>
                      <a:pt x="52" y="66"/>
                    </a:lnTo>
                    <a:lnTo>
                      <a:pt x="52" y="65"/>
                    </a:lnTo>
                    <a:lnTo>
                      <a:pt x="50" y="63"/>
                    </a:lnTo>
                    <a:lnTo>
                      <a:pt x="50" y="58"/>
                    </a:lnTo>
                    <a:lnTo>
                      <a:pt x="48" y="55"/>
                    </a:lnTo>
                    <a:lnTo>
                      <a:pt x="48" y="52"/>
                    </a:lnTo>
                    <a:lnTo>
                      <a:pt x="49" y="50"/>
                    </a:lnTo>
                    <a:lnTo>
                      <a:pt x="49" y="47"/>
                    </a:lnTo>
                    <a:lnTo>
                      <a:pt x="50" y="45"/>
                    </a:lnTo>
                    <a:lnTo>
                      <a:pt x="51" y="45"/>
                    </a:lnTo>
                    <a:lnTo>
                      <a:pt x="49" y="44"/>
                    </a:lnTo>
                    <a:lnTo>
                      <a:pt x="50" y="42"/>
                    </a:lnTo>
                    <a:lnTo>
                      <a:pt x="49" y="41"/>
                    </a:lnTo>
                    <a:lnTo>
                      <a:pt x="48" y="40"/>
                    </a:lnTo>
                    <a:lnTo>
                      <a:pt x="47" y="39"/>
                    </a:lnTo>
                    <a:lnTo>
                      <a:pt x="46" y="37"/>
                    </a:lnTo>
                    <a:lnTo>
                      <a:pt x="45" y="36"/>
                    </a:lnTo>
                    <a:lnTo>
                      <a:pt x="36" y="0"/>
                    </a:lnTo>
                    <a:lnTo>
                      <a:pt x="0" y="3"/>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31" name="Freeform 16"/>
              <p:cNvSpPr>
                <a:spLocks/>
              </p:cNvSpPr>
              <p:nvPr/>
            </p:nvSpPr>
            <p:spPr bwMode="auto">
              <a:xfrm>
                <a:off x="4052" y="1789"/>
                <a:ext cx="291" cy="307"/>
              </a:xfrm>
              <a:custGeom>
                <a:avLst/>
                <a:gdLst>
                  <a:gd name="T0" fmla="*/ 133 w 57"/>
                  <a:gd name="T1" fmla="*/ 1306 h 63"/>
                  <a:gd name="T2" fmla="*/ 209 w 57"/>
                  <a:gd name="T3" fmla="*/ 1330 h 63"/>
                  <a:gd name="T4" fmla="*/ 260 w 57"/>
                  <a:gd name="T5" fmla="*/ 1306 h 63"/>
                  <a:gd name="T6" fmla="*/ 337 w 57"/>
                  <a:gd name="T7" fmla="*/ 1403 h 63"/>
                  <a:gd name="T8" fmla="*/ 470 w 57"/>
                  <a:gd name="T9" fmla="*/ 1423 h 63"/>
                  <a:gd name="T10" fmla="*/ 572 w 57"/>
                  <a:gd name="T11" fmla="*/ 1447 h 63"/>
                  <a:gd name="T12" fmla="*/ 653 w 57"/>
                  <a:gd name="T13" fmla="*/ 1447 h 63"/>
                  <a:gd name="T14" fmla="*/ 730 w 57"/>
                  <a:gd name="T15" fmla="*/ 1447 h 63"/>
                  <a:gd name="T16" fmla="*/ 756 w 57"/>
                  <a:gd name="T17" fmla="*/ 1403 h 63"/>
                  <a:gd name="T18" fmla="*/ 807 w 57"/>
                  <a:gd name="T19" fmla="*/ 1403 h 63"/>
                  <a:gd name="T20" fmla="*/ 888 w 57"/>
                  <a:gd name="T21" fmla="*/ 1472 h 63"/>
                  <a:gd name="T22" fmla="*/ 939 w 57"/>
                  <a:gd name="T23" fmla="*/ 1496 h 63"/>
                  <a:gd name="T24" fmla="*/ 1016 w 57"/>
                  <a:gd name="T25" fmla="*/ 1447 h 63"/>
                  <a:gd name="T26" fmla="*/ 1041 w 57"/>
                  <a:gd name="T27" fmla="*/ 1379 h 63"/>
                  <a:gd name="T28" fmla="*/ 1067 w 57"/>
                  <a:gd name="T29" fmla="*/ 1233 h 63"/>
                  <a:gd name="T30" fmla="*/ 1149 w 57"/>
                  <a:gd name="T31" fmla="*/ 1282 h 63"/>
                  <a:gd name="T32" fmla="*/ 1174 w 57"/>
                  <a:gd name="T33" fmla="*/ 1213 h 63"/>
                  <a:gd name="T34" fmla="*/ 1225 w 57"/>
                  <a:gd name="T35" fmla="*/ 1116 h 63"/>
                  <a:gd name="T36" fmla="*/ 1251 w 57"/>
                  <a:gd name="T37" fmla="*/ 1067 h 63"/>
                  <a:gd name="T38" fmla="*/ 1327 w 57"/>
                  <a:gd name="T39" fmla="*/ 1043 h 63"/>
                  <a:gd name="T40" fmla="*/ 1384 w 57"/>
                  <a:gd name="T41" fmla="*/ 975 h 63"/>
                  <a:gd name="T42" fmla="*/ 1435 w 57"/>
                  <a:gd name="T43" fmla="*/ 926 h 63"/>
                  <a:gd name="T44" fmla="*/ 1435 w 57"/>
                  <a:gd name="T45" fmla="*/ 853 h 63"/>
                  <a:gd name="T46" fmla="*/ 1460 w 57"/>
                  <a:gd name="T47" fmla="*/ 809 h 63"/>
                  <a:gd name="T48" fmla="*/ 1409 w 57"/>
                  <a:gd name="T49" fmla="*/ 619 h 63"/>
                  <a:gd name="T50" fmla="*/ 1435 w 57"/>
                  <a:gd name="T51" fmla="*/ 546 h 63"/>
                  <a:gd name="T52" fmla="*/ 1486 w 57"/>
                  <a:gd name="T53" fmla="*/ 521 h 63"/>
                  <a:gd name="T54" fmla="*/ 1200 w 57"/>
                  <a:gd name="T55" fmla="*/ 73 h 63"/>
                  <a:gd name="T56" fmla="*/ 1093 w 57"/>
                  <a:gd name="T57" fmla="*/ 141 h 63"/>
                  <a:gd name="T58" fmla="*/ 965 w 57"/>
                  <a:gd name="T59" fmla="*/ 239 h 63"/>
                  <a:gd name="T60" fmla="*/ 888 w 57"/>
                  <a:gd name="T61" fmla="*/ 239 h 63"/>
                  <a:gd name="T62" fmla="*/ 781 w 57"/>
                  <a:gd name="T63" fmla="*/ 307 h 63"/>
                  <a:gd name="T64" fmla="*/ 705 w 57"/>
                  <a:gd name="T65" fmla="*/ 283 h 63"/>
                  <a:gd name="T66" fmla="*/ 653 w 57"/>
                  <a:gd name="T67" fmla="*/ 283 h 63"/>
                  <a:gd name="T68" fmla="*/ 653 w 57"/>
                  <a:gd name="T69" fmla="*/ 263 h 63"/>
                  <a:gd name="T70" fmla="*/ 495 w 57"/>
                  <a:gd name="T71" fmla="*/ 214 h 63"/>
                  <a:gd name="T72" fmla="*/ 444 w 57"/>
                  <a:gd name="T73" fmla="*/ 239 h 63"/>
                  <a:gd name="T74" fmla="*/ 0 w 57"/>
                  <a:gd name="T75" fmla="*/ 263 h 6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63"/>
                  <a:gd name="T116" fmla="*/ 57 w 57"/>
                  <a:gd name="T117" fmla="*/ 63 h 6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63">
                    <a:moveTo>
                      <a:pt x="0" y="11"/>
                    </a:moveTo>
                    <a:lnTo>
                      <a:pt x="5" y="55"/>
                    </a:lnTo>
                    <a:lnTo>
                      <a:pt x="6" y="55"/>
                    </a:lnTo>
                    <a:lnTo>
                      <a:pt x="8" y="56"/>
                    </a:lnTo>
                    <a:lnTo>
                      <a:pt x="10" y="55"/>
                    </a:lnTo>
                    <a:lnTo>
                      <a:pt x="12" y="57"/>
                    </a:lnTo>
                    <a:lnTo>
                      <a:pt x="13" y="59"/>
                    </a:lnTo>
                    <a:lnTo>
                      <a:pt x="15" y="60"/>
                    </a:lnTo>
                    <a:lnTo>
                      <a:pt x="18" y="60"/>
                    </a:lnTo>
                    <a:lnTo>
                      <a:pt x="21" y="62"/>
                    </a:lnTo>
                    <a:lnTo>
                      <a:pt x="22" y="61"/>
                    </a:lnTo>
                    <a:lnTo>
                      <a:pt x="23" y="60"/>
                    </a:lnTo>
                    <a:lnTo>
                      <a:pt x="25" y="61"/>
                    </a:lnTo>
                    <a:lnTo>
                      <a:pt x="27" y="61"/>
                    </a:lnTo>
                    <a:lnTo>
                      <a:pt x="28" y="61"/>
                    </a:lnTo>
                    <a:lnTo>
                      <a:pt x="29" y="60"/>
                    </a:lnTo>
                    <a:lnTo>
                      <a:pt x="29" y="59"/>
                    </a:lnTo>
                    <a:lnTo>
                      <a:pt x="31" y="58"/>
                    </a:lnTo>
                    <a:lnTo>
                      <a:pt x="31" y="59"/>
                    </a:lnTo>
                    <a:lnTo>
                      <a:pt x="33" y="61"/>
                    </a:lnTo>
                    <a:lnTo>
                      <a:pt x="34" y="62"/>
                    </a:lnTo>
                    <a:lnTo>
                      <a:pt x="36" y="63"/>
                    </a:lnTo>
                    <a:lnTo>
                      <a:pt x="38" y="63"/>
                    </a:lnTo>
                    <a:lnTo>
                      <a:pt x="39" y="61"/>
                    </a:lnTo>
                    <a:lnTo>
                      <a:pt x="40" y="60"/>
                    </a:lnTo>
                    <a:lnTo>
                      <a:pt x="40" y="58"/>
                    </a:lnTo>
                    <a:lnTo>
                      <a:pt x="40" y="56"/>
                    </a:lnTo>
                    <a:lnTo>
                      <a:pt x="41" y="52"/>
                    </a:lnTo>
                    <a:lnTo>
                      <a:pt x="42" y="52"/>
                    </a:lnTo>
                    <a:lnTo>
                      <a:pt x="44" y="54"/>
                    </a:lnTo>
                    <a:lnTo>
                      <a:pt x="45" y="52"/>
                    </a:lnTo>
                    <a:lnTo>
                      <a:pt x="45" y="51"/>
                    </a:lnTo>
                    <a:lnTo>
                      <a:pt x="46" y="48"/>
                    </a:lnTo>
                    <a:lnTo>
                      <a:pt x="47" y="47"/>
                    </a:lnTo>
                    <a:lnTo>
                      <a:pt x="47" y="46"/>
                    </a:lnTo>
                    <a:lnTo>
                      <a:pt x="48" y="45"/>
                    </a:lnTo>
                    <a:lnTo>
                      <a:pt x="49" y="45"/>
                    </a:lnTo>
                    <a:lnTo>
                      <a:pt x="51" y="44"/>
                    </a:lnTo>
                    <a:lnTo>
                      <a:pt x="53" y="41"/>
                    </a:lnTo>
                    <a:lnTo>
                      <a:pt x="54" y="41"/>
                    </a:lnTo>
                    <a:lnTo>
                      <a:pt x="55" y="39"/>
                    </a:lnTo>
                    <a:lnTo>
                      <a:pt x="55" y="37"/>
                    </a:lnTo>
                    <a:lnTo>
                      <a:pt x="55" y="36"/>
                    </a:lnTo>
                    <a:lnTo>
                      <a:pt x="55" y="35"/>
                    </a:lnTo>
                    <a:lnTo>
                      <a:pt x="56" y="34"/>
                    </a:lnTo>
                    <a:lnTo>
                      <a:pt x="57" y="27"/>
                    </a:lnTo>
                    <a:lnTo>
                      <a:pt x="54" y="26"/>
                    </a:lnTo>
                    <a:lnTo>
                      <a:pt x="56" y="25"/>
                    </a:lnTo>
                    <a:lnTo>
                      <a:pt x="55" y="23"/>
                    </a:lnTo>
                    <a:lnTo>
                      <a:pt x="56" y="22"/>
                    </a:lnTo>
                    <a:lnTo>
                      <a:pt x="57" y="22"/>
                    </a:lnTo>
                    <a:lnTo>
                      <a:pt x="53" y="0"/>
                    </a:lnTo>
                    <a:lnTo>
                      <a:pt x="46" y="3"/>
                    </a:lnTo>
                    <a:lnTo>
                      <a:pt x="44" y="5"/>
                    </a:lnTo>
                    <a:lnTo>
                      <a:pt x="42" y="6"/>
                    </a:lnTo>
                    <a:lnTo>
                      <a:pt x="39" y="10"/>
                    </a:lnTo>
                    <a:lnTo>
                      <a:pt x="37" y="10"/>
                    </a:lnTo>
                    <a:lnTo>
                      <a:pt x="36" y="10"/>
                    </a:lnTo>
                    <a:lnTo>
                      <a:pt x="34" y="10"/>
                    </a:lnTo>
                    <a:lnTo>
                      <a:pt x="33" y="11"/>
                    </a:lnTo>
                    <a:lnTo>
                      <a:pt x="30" y="13"/>
                    </a:lnTo>
                    <a:lnTo>
                      <a:pt x="29" y="13"/>
                    </a:lnTo>
                    <a:lnTo>
                      <a:pt x="27" y="12"/>
                    </a:lnTo>
                    <a:lnTo>
                      <a:pt x="26" y="13"/>
                    </a:lnTo>
                    <a:lnTo>
                      <a:pt x="25" y="12"/>
                    </a:lnTo>
                    <a:lnTo>
                      <a:pt x="26" y="11"/>
                    </a:lnTo>
                    <a:lnTo>
                      <a:pt x="25" y="11"/>
                    </a:lnTo>
                    <a:lnTo>
                      <a:pt x="23" y="11"/>
                    </a:lnTo>
                    <a:lnTo>
                      <a:pt x="19" y="9"/>
                    </a:lnTo>
                    <a:lnTo>
                      <a:pt x="18" y="9"/>
                    </a:lnTo>
                    <a:lnTo>
                      <a:pt x="17" y="10"/>
                    </a:lnTo>
                    <a:lnTo>
                      <a:pt x="17" y="9"/>
                    </a:lnTo>
                    <a:lnTo>
                      <a:pt x="0" y="11"/>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32" name="Freeform 17"/>
              <p:cNvSpPr>
                <a:spLocks/>
              </p:cNvSpPr>
              <p:nvPr/>
            </p:nvSpPr>
            <p:spPr bwMode="auto">
              <a:xfrm>
                <a:off x="4134" y="2179"/>
                <a:ext cx="610" cy="249"/>
              </a:xfrm>
              <a:custGeom>
                <a:avLst/>
                <a:gdLst>
                  <a:gd name="T0" fmla="*/ 51 w 119"/>
                  <a:gd name="T1" fmla="*/ 976 h 51"/>
                  <a:gd name="T2" fmla="*/ 108 w 119"/>
                  <a:gd name="T3" fmla="*/ 928 h 51"/>
                  <a:gd name="T4" fmla="*/ 133 w 119"/>
                  <a:gd name="T5" fmla="*/ 859 h 51"/>
                  <a:gd name="T6" fmla="*/ 369 w 119"/>
                  <a:gd name="T7" fmla="*/ 737 h 51"/>
                  <a:gd name="T8" fmla="*/ 472 w 119"/>
                  <a:gd name="T9" fmla="*/ 644 h 51"/>
                  <a:gd name="T10" fmla="*/ 528 w 119"/>
                  <a:gd name="T11" fmla="*/ 644 h 51"/>
                  <a:gd name="T12" fmla="*/ 554 w 119"/>
                  <a:gd name="T13" fmla="*/ 596 h 51"/>
                  <a:gd name="T14" fmla="*/ 605 w 119"/>
                  <a:gd name="T15" fmla="*/ 596 h 51"/>
                  <a:gd name="T16" fmla="*/ 738 w 119"/>
                  <a:gd name="T17" fmla="*/ 547 h 51"/>
                  <a:gd name="T18" fmla="*/ 866 w 119"/>
                  <a:gd name="T19" fmla="*/ 405 h 51"/>
                  <a:gd name="T20" fmla="*/ 866 w 119"/>
                  <a:gd name="T21" fmla="*/ 308 h 51"/>
                  <a:gd name="T22" fmla="*/ 974 w 119"/>
                  <a:gd name="T23" fmla="*/ 308 h 51"/>
                  <a:gd name="T24" fmla="*/ 1102 w 119"/>
                  <a:gd name="T25" fmla="*/ 288 h 51"/>
                  <a:gd name="T26" fmla="*/ 2968 w 119"/>
                  <a:gd name="T27" fmla="*/ 24 h 51"/>
                  <a:gd name="T28" fmla="*/ 2994 w 119"/>
                  <a:gd name="T29" fmla="*/ 49 h 51"/>
                  <a:gd name="T30" fmla="*/ 3050 w 119"/>
                  <a:gd name="T31" fmla="*/ 117 h 51"/>
                  <a:gd name="T32" fmla="*/ 3050 w 119"/>
                  <a:gd name="T33" fmla="*/ 142 h 51"/>
                  <a:gd name="T34" fmla="*/ 2994 w 119"/>
                  <a:gd name="T35" fmla="*/ 117 h 51"/>
                  <a:gd name="T36" fmla="*/ 2968 w 119"/>
                  <a:gd name="T37" fmla="*/ 142 h 51"/>
                  <a:gd name="T38" fmla="*/ 2865 w 119"/>
                  <a:gd name="T39" fmla="*/ 190 h 51"/>
                  <a:gd name="T40" fmla="*/ 2758 w 119"/>
                  <a:gd name="T41" fmla="*/ 264 h 51"/>
                  <a:gd name="T42" fmla="*/ 2783 w 119"/>
                  <a:gd name="T43" fmla="*/ 288 h 51"/>
                  <a:gd name="T44" fmla="*/ 2942 w 119"/>
                  <a:gd name="T45" fmla="*/ 215 h 51"/>
                  <a:gd name="T46" fmla="*/ 2994 w 119"/>
                  <a:gd name="T47" fmla="*/ 264 h 51"/>
                  <a:gd name="T48" fmla="*/ 3019 w 119"/>
                  <a:gd name="T49" fmla="*/ 264 h 51"/>
                  <a:gd name="T50" fmla="*/ 3101 w 119"/>
                  <a:gd name="T51" fmla="*/ 215 h 51"/>
                  <a:gd name="T52" fmla="*/ 3127 w 119"/>
                  <a:gd name="T53" fmla="*/ 332 h 51"/>
                  <a:gd name="T54" fmla="*/ 3076 w 119"/>
                  <a:gd name="T55" fmla="*/ 405 h 51"/>
                  <a:gd name="T56" fmla="*/ 2994 w 119"/>
                  <a:gd name="T57" fmla="*/ 454 h 51"/>
                  <a:gd name="T58" fmla="*/ 2891 w 119"/>
                  <a:gd name="T59" fmla="*/ 478 h 51"/>
                  <a:gd name="T60" fmla="*/ 2865 w 119"/>
                  <a:gd name="T61" fmla="*/ 454 h 51"/>
                  <a:gd name="T62" fmla="*/ 2840 w 119"/>
                  <a:gd name="T63" fmla="*/ 430 h 51"/>
                  <a:gd name="T64" fmla="*/ 2840 w 119"/>
                  <a:gd name="T65" fmla="*/ 503 h 51"/>
                  <a:gd name="T66" fmla="*/ 2865 w 119"/>
                  <a:gd name="T67" fmla="*/ 522 h 51"/>
                  <a:gd name="T68" fmla="*/ 2891 w 119"/>
                  <a:gd name="T69" fmla="*/ 571 h 51"/>
                  <a:gd name="T70" fmla="*/ 2758 w 119"/>
                  <a:gd name="T71" fmla="*/ 644 h 51"/>
                  <a:gd name="T72" fmla="*/ 2758 w 119"/>
                  <a:gd name="T73" fmla="*/ 693 h 51"/>
                  <a:gd name="T74" fmla="*/ 2942 w 119"/>
                  <a:gd name="T75" fmla="*/ 644 h 51"/>
                  <a:gd name="T76" fmla="*/ 2994 w 119"/>
                  <a:gd name="T77" fmla="*/ 644 h 51"/>
                  <a:gd name="T78" fmla="*/ 2865 w 119"/>
                  <a:gd name="T79" fmla="*/ 762 h 51"/>
                  <a:gd name="T80" fmla="*/ 2707 w 119"/>
                  <a:gd name="T81" fmla="*/ 859 h 51"/>
                  <a:gd name="T82" fmla="*/ 2681 w 119"/>
                  <a:gd name="T83" fmla="*/ 884 h 51"/>
                  <a:gd name="T84" fmla="*/ 2522 w 119"/>
                  <a:gd name="T85" fmla="*/ 1050 h 51"/>
                  <a:gd name="T86" fmla="*/ 2445 w 119"/>
                  <a:gd name="T87" fmla="*/ 1191 h 51"/>
                  <a:gd name="T88" fmla="*/ 1815 w 119"/>
                  <a:gd name="T89" fmla="*/ 928 h 51"/>
                  <a:gd name="T90" fmla="*/ 1312 w 119"/>
                  <a:gd name="T91" fmla="*/ 859 h 51"/>
                  <a:gd name="T92" fmla="*/ 1287 w 119"/>
                  <a:gd name="T93" fmla="*/ 859 h 51"/>
                  <a:gd name="T94" fmla="*/ 789 w 119"/>
                  <a:gd name="T95" fmla="*/ 884 h 51"/>
                  <a:gd name="T96" fmla="*/ 682 w 119"/>
                  <a:gd name="T97" fmla="*/ 952 h 51"/>
                  <a:gd name="T98" fmla="*/ 0 w 119"/>
                  <a:gd name="T99" fmla="*/ 1074 h 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
                  <a:gd name="T151" fmla="*/ 0 h 51"/>
                  <a:gd name="T152" fmla="*/ 119 w 119"/>
                  <a:gd name="T153" fmla="*/ 51 h 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 h="51">
                    <a:moveTo>
                      <a:pt x="0" y="45"/>
                    </a:moveTo>
                    <a:lnTo>
                      <a:pt x="1" y="41"/>
                    </a:lnTo>
                    <a:lnTo>
                      <a:pt x="2" y="41"/>
                    </a:lnTo>
                    <a:lnTo>
                      <a:pt x="3" y="40"/>
                    </a:lnTo>
                    <a:lnTo>
                      <a:pt x="4" y="39"/>
                    </a:lnTo>
                    <a:lnTo>
                      <a:pt x="3" y="38"/>
                    </a:lnTo>
                    <a:lnTo>
                      <a:pt x="4" y="37"/>
                    </a:lnTo>
                    <a:lnTo>
                      <a:pt x="5" y="36"/>
                    </a:lnTo>
                    <a:lnTo>
                      <a:pt x="8" y="35"/>
                    </a:lnTo>
                    <a:lnTo>
                      <a:pt x="11" y="34"/>
                    </a:lnTo>
                    <a:lnTo>
                      <a:pt x="14" y="31"/>
                    </a:lnTo>
                    <a:lnTo>
                      <a:pt x="15" y="31"/>
                    </a:lnTo>
                    <a:lnTo>
                      <a:pt x="17" y="29"/>
                    </a:lnTo>
                    <a:lnTo>
                      <a:pt x="18" y="27"/>
                    </a:lnTo>
                    <a:lnTo>
                      <a:pt x="19" y="27"/>
                    </a:lnTo>
                    <a:lnTo>
                      <a:pt x="20" y="27"/>
                    </a:lnTo>
                    <a:lnTo>
                      <a:pt x="20" y="26"/>
                    </a:lnTo>
                    <a:lnTo>
                      <a:pt x="21" y="25"/>
                    </a:lnTo>
                    <a:lnTo>
                      <a:pt x="22" y="26"/>
                    </a:lnTo>
                    <a:lnTo>
                      <a:pt x="23" y="25"/>
                    </a:lnTo>
                    <a:lnTo>
                      <a:pt x="25" y="23"/>
                    </a:lnTo>
                    <a:lnTo>
                      <a:pt x="26" y="23"/>
                    </a:lnTo>
                    <a:lnTo>
                      <a:pt x="28" y="23"/>
                    </a:lnTo>
                    <a:lnTo>
                      <a:pt x="31" y="19"/>
                    </a:lnTo>
                    <a:lnTo>
                      <a:pt x="32" y="18"/>
                    </a:lnTo>
                    <a:lnTo>
                      <a:pt x="33" y="17"/>
                    </a:lnTo>
                    <a:lnTo>
                      <a:pt x="33" y="16"/>
                    </a:lnTo>
                    <a:lnTo>
                      <a:pt x="33" y="14"/>
                    </a:lnTo>
                    <a:lnTo>
                      <a:pt x="33" y="13"/>
                    </a:lnTo>
                    <a:lnTo>
                      <a:pt x="37" y="12"/>
                    </a:lnTo>
                    <a:lnTo>
                      <a:pt x="37" y="13"/>
                    </a:lnTo>
                    <a:lnTo>
                      <a:pt x="40" y="13"/>
                    </a:lnTo>
                    <a:lnTo>
                      <a:pt x="42" y="12"/>
                    </a:lnTo>
                    <a:lnTo>
                      <a:pt x="78" y="7"/>
                    </a:lnTo>
                    <a:lnTo>
                      <a:pt x="112" y="0"/>
                    </a:lnTo>
                    <a:lnTo>
                      <a:pt x="113" y="1"/>
                    </a:lnTo>
                    <a:lnTo>
                      <a:pt x="114" y="2"/>
                    </a:lnTo>
                    <a:lnTo>
                      <a:pt x="115" y="3"/>
                    </a:lnTo>
                    <a:lnTo>
                      <a:pt x="116" y="5"/>
                    </a:lnTo>
                    <a:lnTo>
                      <a:pt x="116" y="6"/>
                    </a:lnTo>
                    <a:lnTo>
                      <a:pt x="115" y="5"/>
                    </a:lnTo>
                    <a:lnTo>
                      <a:pt x="114" y="5"/>
                    </a:lnTo>
                    <a:lnTo>
                      <a:pt x="113" y="5"/>
                    </a:lnTo>
                    <a:lnTo>
                      <a:pt x="112" y="5"/>
                    </a:lnTo>
                    <a:lnTo>
                      <a:pt x="113" y="6"/>
                    </a:lnTo>
                    <a:lnTo>
                      <a:pt x="110" y="8"/>
                    </a:lnTo>
                    <a:lnTo>
                      <a:pt x="109" y="8"/>
                    </a:lnTo>
                    <a:lnTo>
                      <a:pt x="108" y="10"/>
                    </a:lnTo>
                    <a:lnTo>
                      <a:pt x="106" y="10"/>
                    </a:lnTo>
                    <a:lnTo>
                      <a:pt x="105" y="11"/>
                    </a:lnTo>
                    <a:lnTo>
                      <a:pt x="105" y="12"/>
                    </a:lnTo>
                    <a:lnTo>
                      <a:pt x="106" y="12"/>
                    </a:lnTo>
                    <a:lnTo>
                      <a:pt x="108" y="11"/>
                    </a:lnTo>
                    <a:lnTo>
                      <a:pt x="111" y="10"/>
                    </a:lnTo>
                    <a:lnTo>
                      <a:pt x="112" y="9"/>
                    </a:lnTo>
                    <a:lnTo>
                      <a:pt x="114" y="9"/>
                    </a:lnTo>
                    <a:lnTo>
                      <a:pt x="114" y="10"/>
                    </a:lnTo>
                    <a:lnTo>
                      <a:pt x="114" y="11"/>
                    </a:lnTo>
                    <a:lnTo>
                      <a:pt x="115" y="12"/>
                    </a:lnTo>
                    <a:lnTo>
                      <a:pt x="115" y="11"/>
                    </a:lnTo>
                    <a:lnTo>
                      <a:pt x="116" y="11"/>
                    </a:lnTo>
                    <a:lnTo>
                      <a:pt x="117" y="9"/>
                    </a:lnTo>
                    <a:lnTo>
                      <a:pt x="118" y="9"/>
                    </a:lnTo>
                    <a:lnTo>
                      <a:pt x="119" y="11"/>
                    </a:lnTo>
                    <a:lnTo>
                      <a:pt x="119" y="14"/>
                    </a:lnTo>
                    <a:lnTo>
                      <a:pt x="119" y="15"/>
                    </a:lnTo>
                    <a:lnTo>
                      <a:pt x="117" y="16"/>
                    </a:lnTo>
                    <a:lnTo>
                      <a:pt x="117" y="17"/>
                    </a:lnTo>
                    <a:lnTo>
                      <a:pt x="117" y="18"/>
                    </a:lnTo>
                    <a:lnTo>
                      <a:pt x="115" y="19"/>
                    </a:lnTo>
                    <a:lnTo>
                      <a:pt x="114" y="19"/>
                    </a:lnTo>
                    <a:lnTo>
                      <a:pt x="113" y="20"/>
                    </a:lnTo>
                    <a:lnTo>
                      <a:pt x="111" y="20"/>
                    </a:lnTo>
                    <a:lnTo>
                      <a:pt x="110" y="20"/>
                    </a:lnTo>
                    <a:lnTo>
                      <a:pt x="109" y="19"/>
                    </a:lnTo>
                    <a:lnTo>
                      <a:pt x="109" y="18"/>
                    </a:lnTo>
                    <a:lnTo>
                      <a:pt x="108" y="18"/>
                    </a:lnTo>
                    <a:lnTo>
                      <a:pt x="108" y="20"/>
                    </a:lnTo>
                    <a:lnTo>
                      <a:pt x="108" y="21"/>
                    </a:lnTo>
                    <a:lnTo>
                      <a:pt x="108" y="22"/>
                    </a:lnTo>
                    <a:lnTo>
                      <a:pt x="109" y="22"/>
                    </a:lnTo>
                    <a:lnTo>
                      <a:pt x="110" y="23"/>
                    </a:lnTo>
                    <a:lnTo>
                      <a:pt x="110" y="24"/>
                    </a:lnTo>
                    <a:lnTo>
                      <a:pt x="107" y="28"/>
                    </a:lnTo>
                    <a:lnTo>
                      <a:pt x="105" y="27"/>
                    </a:lnTo>
                    <a:lnTo>
                      <a:pt x="104" y="27"/>
                    </a:lnTo>
                    <a:lnTo>
                      <a:pt x="104" y="28"/>
                    </a:lnTo>
                    <a:lnTo>
                      <a:pt x="105" y="29"/>
                    </a:lnTo>
                    <a:lnTo>
                      <a:pt x="108" y="28"/>
                    </a:lnTo>
                    <a:lnTo>
                      <a:pt x="110" y="28"/>
                    </a:lnTo>
                    <a:lnTo>
                      <a:pt x="112" y="27"/>
                    </a:lnTo>
                    <a:lnTo>
                      <a:pt x="112" y="26"/>
                    </a:lnTo>
                    <a:lnTo>
                      <a:pt x="113" y="26"/>
                    </a:lnTo>
                    <a:lnTo>
                      <a:pt x="114" y="27"/>
                    </a:lnTo>
                    <a:lnTo>
                      <a:pt x="113" y="29"/>
                    </a:lnTo>
                    <a:lnTo>
                      <a:pt x="111" y="31"/>
                    </a:lnTo>
                    <a:lnTo>
                      <a:pt x="109" y="32"/>
                    </a:lnTo>
                    <a:lnTo>
                      <a:pt x="108" y="32"/>
                    </a:lnTo>
                    <a:lnTo>
                      <a:pt x="105" y="32"/>
                    </a:lnTo>
                    <a:lnTo>
                      <a:pt x="103" y="36"/>
                    </a:lnTo>
                    <a:lnTo>
                      <a:pt x="102" y="37"/>
                    </a:lnTo>
                    <a:lnTo>
                      <a:pt x="99" y="39"/>
                    </a:lnTo>
                    <a:lnTo>
                      <a:pt x="97" y="41"/>
                    </a:lnTo>
                    <a:lnTo>
                      <a:pt x="96" y="44"/>
                    </a:lnTo>
                    <a:lnTo>
                      <a:pt x="95" y="48"/>
                    </a:lnTo>
                    <a:lnTo>
                      <a:pt x="95" y="49"/>
                    </a:lnTo>
                    <a:lnTo>
                      <a:pt x="93" y="50"/>
                    </a:lnTo>
                    <a:lnTo>
                      <a:pt x="88" y="51"/>
                    </a:lnTo>
                    <a:lnTo>
                      <a:pt x="87" y="51"/>
                    </a:lnTo>
                    <a:lnTo>
                      <a:pt x="69" y="39"/>
                    </a:lnTo>
                    <a:lnTo>
                      <a:pt x="54" y="41"/>
                    </a:lnTo>
                    <a:lnTo>
                      <a:pt x="53" y="39"/>
                    </a:lnTo>
                    <a:lnTo>
                      <a:pt x="50" y="36"/>
                    </a:lnTo>
                    <a:lnTo>
                      <a:pt x="49" y="37"/>
                    </a:lnTo>
                    <a:lnTo>
                      <a:pt x="49" y="36"/>
                    </a:lnTo>
                    <a:lnTo>
                      <a:pt x="49" y="35"/>
                    </a:lnTo>
                    <a:lnTo>
                      <a:pt x="31" y="37"/>
                    </a:lnTo>
                    <a:lnTo>
                      <a:pt x="30" y="37"/>
                    </a:lnTo>
                    <a:lnTo>
                      <a:pt x="30" y="38"/>
                    </a:lnTo>
                    <a:lnTo>
                      <a:pt x="26" y="40"/>
                    </a:lnTo>
                    <a:lnTo>
                      <a:pt x="25" y="40"/>
                    </a:lnTo>
                    <a:lnTo>
                      <a:pt x="21" y="42"/>
                    </a:lnTo>
                    <a:lnTo>
                      <a:pt x="0" y="45"/>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33" name="Freeform 19"/>
              <p:cNvSpPr>
                <a:spLocks/>
              </p:cNvSpPr>
              <p:nvPr/>
            </p:nvSpPr>
            <p:spPr bwMode="auto">
              <a:xfrm>
                <a:off x="4236" y="1896"/>
                <a:ext cx="313" cy="293"/>
              </a:xfrm>
              <a:custGeom>
                <a:avLst/>
                <a:gdLst>
                  <a:gd name="T0" fmla="*/ 529 w 61"/>
                  <a:gd name="T1" fmla="*/ 0 h 60"/>
                  <a:gd name="T2" fmla="*/ 529 w 61"/>
                  <a:gd name="T3" fmla="*/ 73 h 60"/>
                  <a:gd name="T4" fmla="*/ 554 w 61"/>
                  <a:gd name="T5" fmla="*/ 117 h 60"/>
                  <a:gd name="T6" fmla="*/ 498 w 61"/>
                  <a:gd name="T7" fmla="*/ 308 h 60"/>
                  <a:gd name="T8" fmla="*/ 498 w 61"/>
                  <a:gd name="T9" fmla="*/ 356 h 60"/>
                  <a:gd name="T10" fmla="*/ 472 w 61"/>
                  <a:gd name="T11" fmla="*/ 454 h 60"/>
                  <a:gd name="T12" fmla="*/ 395 w 61"/>
                  <a:gd name="T13" fmla="*/ 523 h 60"/>
                  <a:gd name="T14" fmla="*/ 344 w 61"/>
                  <a:gd name="T15" fmla="*/ 547 h 60"/>
                  <a:gd name="T16" fmla="*/ 287 w 61"/>
                  <a:gd name="T17" fmla="*/ 571 h 60"/>
                  <a:gd name="T18" fmla="*/ 262 w 61"/>
                  <a:gd name="T19" fmla="*/ 620 h 60"/>
                  <a:gd name="T20" fmla="*/ 236 w 61"/>
                  <a:gd name="T21" fmla="*/ 718 h 60"/>
                  <a:gd name="T22" fmla="*/ 159 w 61"/>
                  <a:gd name="T23" fmla="*/ 718 h 60"/>
                  <a:gd name="T24" fmla="*/ 108 w 61"/>
                  <a:gd name="T25" fmla="*/ 811 h 60"/>
                  <a:gd name="T26" fmla="*/ 108 w 61"/>
                  <a:gd name="T27" fmla="*/ 908 h 60"/>
                  <a:gd name="T28" fmla="*/ 51 w 61"/>
                  <a:gd name="T29" fmla="*/ 977 h 60"/>
                  <a:gd name="T30" fmla="*/ 0 w 61"/>
                  <a:gd name="T31" fmla="*/ 1026 h 60"/>
                  <a:gd name="T32" fmla="*/ 0 w 61"/>
                  <a:gd name="T33" fmla="*/ 1099 h 60"/>
                  <a:gd name="T34" fmla="*/ 77 w 61"/>
                  <a:gd name="T35" fmla="*/ 1216 h 60"/>
                  <a:gd name="T36" fmla="*/ 159 w 61"/>
                  <a:gd name="T37" fmla="*/ 1289 h 60"/>
                  <a:gd name="T38" fmla="*/ 210 w 61"/>
                  <a:gd name="T39" fmla="*/ 1289 h 60"/>
                  <a:gd name="T40" fmla="*/ 210 w 61"/>
                  <a:gd name="T41" fmla="*/ 1314 h 60"/>
                  <a:gd name="T42" fmla="*/ 262 w 61"/>
                  <a:gd name="T43" fmla="*/ 1314 h 60"/>
                  <a:gd name="T44" fmla="*/ 262 w 61"/>
                  <a:gd name="T45" fmla="*/ 1358 h 60"/>
                  <a:gd name="T46" fmla="*/ 395 w 61"/>
                  <a:gd name="T47" fmla="*/ 1431 h 60"/>
                  <a:gd name="T48" fmla="*/ 472 w 61"/>
                  <a:gd name="T49" fmla="*/ 1406 h 60"/>
                  <a:gd name="T50" fmla="*/ 498 w 61"/>
                  <a:gd name="T51" fmla="*/ 1358 h 60"/>
                  <a:gd name="T52" fmla="*/ 554 w 61"/>
                  <a:gd name="T53" fmla="*/ 1406 h 60"/>
                  <a:gd name="T54" fmla="*/ 657 w 61"/>
                  <a:gd name="T55" fmla="*/ 1358 h 60"/>
                  <a:gd name="T56" fmla="*/ 682 w 61"/>
                  <a:gd name="T57" fmla="*/ 1314 h 60"/>
                  <a:gd name="T58" fmla="*/ 790 w 61"/>
                  <a:gd name="T59" fmla="*/ 1265 h 60"/>
                  <a:gd name="T60" fmla="*/ 867 w 61"/>
                  <a:gd name="T61" fmla="*/ 1216 h 60"/>
                  <a:gd name="T62" fmla="*/ 867 w 61"/>
                  <a:gd name="T63" fmla="*/ 1143 h 60"/>
                  <a:gd name="T64" fmla="*/ 1001 w 61"/>
                  <a:gd name="T65" fmla="*/ 762 h 60"/>
                  <a:gd name="T66" fmla="*/ 1052 w 61"/>
                  <a:gd name="T67" fmla="*/ 786 h 60"/>
                  <a:gd name="T68" fmla="*/ 1078 w 61"/>
                  <a:gd name="T69" fmla="*/ 835 h 60"/>
                  <a:gd name="T70" fmla="*/ 1160 w 61"/>
                  <a:gd name="T71" fmla="*/ 762 h 60"/>
                  <a:gd name="T72" fmla="*/ 1211 w 61"/>
                  <a:gd name="T73" fmla="*/ 645 h 60"/>
                  <a:gd name="T74" fmla="*/ 1288 w 61"/>
                  <a:gd name="T75" fmla="*/ 596 h 60"/>
                  <a:gd name="T76" fmla="*/ 1344 w 61"/>
                  <a:gd name="T77" fmla="*/ 547 h 60"/>
                  <a:gd name="T78" fmla="*/ 1370 w 61"/>
                  <a:gd name="T79" fmla="*/ 479 h 60"/>
                  <a:gd name="T80" fmla="*/ 1370 w 61"/>
                  <a:gd name="T81" fmla="*/ 454 h 60"/>
                  <a:gd name="T82" fmla="*/ 1370 w 61"/>
                  <a:gd name="T83" fmla="*/ 356 h 60"/>
                  <a:gd name="T84" fmla="*/ 1555 w 61"/>
                  <a:gd name="T85" fmla="*/ 454 h 60"/>
                  <a:gd name="T86" fmla="*/ 1580 w 61"/>
                  <a:gd name="T87" fmla="*/ 454 h 60"/>
                  <a:gd name="T88" fmla="*/ 1555 w 61"/>
                  <a:gd name="T89" fmla="*/ 308 h 60"/>
                  <a:gd name="T90" fmla="*/ 1529 w 61"/>
                  <a:gd name="T91" fmla="*/ 264 h 60"/>
                  <a:gd name="T92" fmla="*/ 1473 w 61"/>
                  <a:gd name="T93" fmla="*/ 264 h 60"/>
                  <a:gd name="T94" fmla="*/ 1344 w 61"/>
                  <a:gd name="T95" fmla="*/ 288 h 60"/>
                  <a:gd name="T96" fmla="*/ 1288 w 61"/>
                  <a:gd name="T97" fmla="*/ 332 h 60"/>
                  <a:gd name="T98" fmla="*/ 1211 w 61"/>
                  <a:gd name="T99" fmla="*/ 308 h 60"/>
                  <a:gd name="T100" fmla="*/ 1185 w 61"/>
                  <a:gd name="T101" fmla="*/ 356 h 60"/>
                  <a:gd name="T102" fmla="*/ 1108 w 61"/>
                  <a:gd name="T103" fmla="*/ 405 h 60"/>
                  <a:gd name="T104" fmla="*/ 1026 w 61"/>
                  <a:gd name="T105" fmla="*/ 479 h 60"/>
                  <a:gd name="T106" fmla="*/ 949 w 61"/>
                  <a:gd name="T107" fmla="*/ 308 h 60"/>
                  <a:gd name="T108" fmla="*/ 554 w 61"/>
                  <a:gd name="T109" fmla="*/ 0 h 6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1"/>
                  <a:gd name="T166" fmla="*/ 0 h 60"/>
                  <a:gd name="T167" fmla="*/ 61 w 61"/>
                  <a:gd name="T168" fmla="*/ 60 h 6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1" h="60">
                    <a:moveTo>
                      <a:pt x="21" y="0"/>
                    </a:moveTo>
                    <a:lnTo>
                      <a:pt x="20" y="0"/>
                    </a:lnTo>
                    <a:lnTo>
                      <a:pt x="19" y="1"/>
                    </a:lnTo>
                    <a:lnTo>
                      <a:pt x="20" y="3"/>
                    </a:lnTo>
                    <a:lnTo>
                      <a:pt x="18" y="4"/>
                    </a:lnTo>
                    <a:lnTo>
                      <a:pt x="21" y="5"/>
                    </a:lnTo>
                    <a:lnTo>
                      <a:pt x="20" y="12"/>
                    </a:lnTo>
                    <a:lnTo>
                      <a:pt x="19" y="13"/>
                    </a:lnTo>
                    <a:lnTo>
                      <a:pt x="19" y="14"/>
                    </a:lnTo>
                    <a:lnTo>
                      <a:pt x="19" y="15"/>
                    </a:lnTo>
                    <a:lnTo>
                      <a:pt x="19" y="17"/>
                    </a:lnTo>
                    <a:lnTo>
                      <a:pt x="18" y="19"/>
                    </a:lnTo>
                    <a:lnTo>
                      <a:pt x="17" y="19"/>
                    </a:lnTo>
                    <a:lnTo>
                      <a:pt x="15" y="22"/>
                    </a:lnTo>
                    <a:lnTo>
                      <a:pt x="13" y="23"/>
                    </a:lnTo>
                    <a:lnTo>
                      <a:pt x="12" y="23"/>
                    </a:lnTo>
                    <a:lnTo>
                      <a:pt x="11" y="24"/>
                    </a:lnTo>
                    <a:lnTo>
                      <a:pt x="11" y="25"/>
                    </a:lnTo>
                    <a:lnTo>
                      <a:pt x="10" y="26"/>
                    </a:lnTo>
                    <a:lnTo>
                      <a:pt x="9" y="29"/>
                    </a:lnTo>
                    <a:lnTo>
                      <a:pt x="9" y="30"/>
                    </a:lnTo>
                    <a:lnTo>
                      <a:pt x="8" y="32"/>
                    </a:lnTo>
                    <a:lnTo>
                      <a:pt x="6" y="30"/>
                    </a:lnTo>
                    <a:lnTo>
                      <a:pt x="5" y="30"/>
                    </a:lnTo>
                    <a:lnTo>
                      <a:pt x="4" y="34"/>
                    </a:lnTo>
                    <a:lnTo>
                      <a:pt x="4" y="36"/>
                    </a:lnTo>
                    <a:lnTo>
                      <a:pt x="4" y="38"/>
                    </a:lnTo>
                    <a:lnTo>
                      <a:pt x="3" y="39"/>
                    </a:lnTo>
                    <a:lnTo>
                      <a:pt x="2" y="41"/>
                    </a:lnTo>
                    <a:lnTo>
                      <a:pt x="0" y="41"/>
                    </a:lnTo>
                    <a:lnTo>
                      <a:pt x="0" y="43"/>
                    </a:lnTo>
                    <a:lnTo>
                      <a:pt x="0" y="45"/>
                    </a:lnTo>
                    <a:lnTo>
                      <a:pt x="0" y="46"/>
                    </a:lnTo>
                    <a:lnTo>
                      <a:pt x="1" y="47"/>
                    </a:lnTo>
                    <a:lnTo>
                      <a:pt x="3" y="51"/>
                    </a:lnTo>
                    <a:lnTo>
                      <a:pt x="5" y="53"/>
                    </a:lnTo>
                    <a:lnTo>
                      <a:pt x="6" y="54"/>
                    </a:lnTo>
                    <a:lnTo>
                      <a:pt x="6" y="53"/>
                    </a:lnTo>
                    <a:lnTo>
                      <a:pt x="8" y="54"/>
                    </a:lnTo>
                    <a:lnTo>
                      <a:pt x="8" y="55"/>
                    </a:lnTo>
                    <a:lnTo>
                      <a:pt x="9" y="55"/>
                    </a:lnTo>
                    <a:lnTo>
                      <a:pt x="10" y="55"/>
                    </a:lnTo>
                    <a:lnTo>
                      <a:pt x="11" y="56"/>
                    </a:lnTo>
                    <a:lnTo>
                      <a:pt x="10" y="57"/>
                    </a:lnTo>
                    <a:lnTo>
                      <a:pt x="12" y="59"/>
                    </a:lnTo>
                    <a:lnTo>
                      <a:pt x="15" y="60"/>
                    </a:lnTo>
                    <a:lnTo>
                      <a:pt x="17" y="60"/>
                    </a:lnTo>
                    <a:lnTo>
                      <a:pt x="18" y="59"/>
                    </a:lnTo>
                    <a:lnTo>
                      <a:pt x="18" y="58"/>
                    </a:lnTo>
                    <a:lnTo>
                      <a:pt x="19" y="57"/>
                    </a:lnTo>
                    <a:lnTo>
                      <a:pt x="20" y="58"/>
                    </a:lnTo>
                    <a:lnTo>
                      <a:pt x="21" y="59"/>
                    </a:lnTo>
                    <a:lnTo>
                      <a:pt x="22" y="58"/>
                    </a:lnTo>
                    <a:lnTo>
                      <a:pt x="25" y="57"/>
                    </a:lnTo>
                    <a:lnTo>
                      <a:pt x="26" y="55"/>
                    </a:lnTo>
                    <a:lnTo>
                      <a:pt x="27" y="56"/>
                    </a:lnTo>
                    <a:lnTo>
                      <a:pt x="30" y="53"/>
                    </a:lnTo>
                    <a:lnTo>
                      <a:pt x="31" y="54"/>
                    </a:lnTo>
                    <a:lnTo>
                      <a:pt x="33" y="51"/>
                    </a:lnTo>
                    <a:lnTo>
                      <a:pt x="32" y="50"/>
                    </a:lnTo>
                    <a:lnTo>
                      <a:pt x="33" y="48"/>
                    </a:lnTo>
                    <a:lnTo>
                      <a:pt x="35" y="43"/>
                    </a:lnTo>
                    <a:lnTo>
                      <a:pt x="38" y="32"/>
                    </a:lnTo>
                    <a:lnTo>
                      <a:pt x="40" y="33"/>
                    </a:lnTo>
                    <a:lnTo>
                      <a:pt x="40" y="34"/>
                    </a:lnTo>
                    <a:lnTo>
                      <a:pt x="41" y="35"/>
                    </a:lnTo>
                    <a:lnTo>
                      <a:pt x="43" y="34"/>
                    </a:lnTo>
                    <a:lnTo>
                      <a:pt x="44" y="32"/>
                    </a:lnTo>
                    <a:lnTo>
                      <a:pt x="45" y="28"/>
                    </a:lnTo>
                    <a:lnTo>
                      <a:pt x="46" y="27"/>
                    </a:lnTo>
                    <a:lnTo>
                      <a:pt x="48" y="27"/>
                    </a:lnTo>
                    <a:lnTo>
                      <a:pt x="49" y="25"/>
                    </a:lnTo>
                    <a:lnTo>
                      <a:pt x="50" y="25"/>
                    </a:lnTo>
                    <a:lnTo>
                      <a:pt x="51" y="23"/>
                    </a:lnTo>
                    <a:lnTo>
                      <a:pt x="51" y="21"/>
                    </a:lnTo>
                    <a:lnTo>
                      <a:pt x="52" y="20"/>
                    </a:lnTo>
                    <a:lnTo>
                      <a:pt x="52" y="19"/>
                    </a:lnTo>
                    <a:lnTo>
                      <a:pt x="52" y="16"/>
                    </a:lnTo>
                    <a:lnTo>
                      <a:pt x="52" y="15"/>
                    </a:lnTo>
                    <a:lnTo>
                      <a:pt x="53" y="15"/>
                    </a:lnTo>
                    <a:lnTo>
                      <a:pt x="59" y="19"/>
                    </a:lnTo>
                    <a:lnTo>
                      <a:pt x="60" y="19"/>
                    </a:lnTo>
                    <a:lnTo>
                      <a:pt x="61" y="16"/>
                    </a:lnTo>
                    <a:lnTo>
                      <a:pt x="59" y="13"/>
                    </a:lnTo>
                    <a:lnTo>
                      <a:pt x="59" y="12"/>
                    </a:lnTo>
                    <a:lnTo>
                      <a:pt x="58" y="11"/>
                    </a:lnTo>
                    <a:lnTo>
                      <a:pt x="57" y="12"/>
                    </a:lnTo>
                    <a:lnTo>
                      <a:pt x="56" y="11"/>
                    </a:lnTo>
                    <a:lnTo>
                      <a:pt x="55" y="11"/>
                    </a:lnTo>
                    <a:lnTo>
                      <a:pt x="51" y="12"/>
                    </a:lnTo>
                    <a:lnTo>
                      <a:pt x="50" y="13"/>
                    </a:lnTo>
                    <a:lnTo>
                      <a:pt x="49" y="14"/>
                    </a:lnTo>
                    <a:lnTo>
                      <a:pt x="47" y="14"/>
                    </a:lnTo>
                    <a:lnTo>
                      <a:pt x="46" y="13"/>
                    </a:lnTo>
                    <a:lnTo>
                      <a:pt x="46" y="15"/>
                    </a:lnTo>
                    <a:lnTo>
                      <a:pt x="45" y="15"/>
                    </a:lnTo>
                    <a:lnTo>
                      <a:pt x="44" y="17"/>
                    </a:lnTo>
                    <a:lnTo>
                      <a:pt x="42" y="17"/>
                    </a:lnTo>
                    <a:lnTo>
                      <a:pt x="40" y="20"/>
                    </a:lnTo>
                    <a:lnTo>
                      <a:pt x="39" y="20"/>
                    </a:lnTo>
                    <a:lnTo>
                      <a:pt x="38" y="21"/>
                    </a:lnTo>
                    <a:lnTo>
                      <a:pt x="36" y="13"/>
                    </a:lnTo>
                    <a:lnTo>
                      <a:pt x="23" y="15"/>
                    </a:lnTo>
                    <a:lnTo>
                      <a:pt x="21" y="0"/>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34" name="Freeform 20"/>
              <p:cNvSpPr>
                <a:spLocks/>
              </p:cNvSpPr>
              <p:nvPr/>
            </p:nvSpPr>
            <p:spPr bwMode="auto">
              <a:xfrm>
                <a:off x="3425" y="2306"/>
                <a:ext cx="345" cy="302"/>
              </a:xfrm>
              <a:custGeom>
                <a:avLst/>
                <a:gdLst>
                  <a:gd name="T0" fmla="*/ 0 w 67"/>
                  <a:gd name="T1" fmla="*/ 73 h 62"/>
                  <a:gd name="T2" fmla="*/ 1591 w 67"/>
                  <a:gd name="T3" fmla="*/ 0 h 62"/>
                  <a:gd name="T4" fmla="*/ 1591 w 67"/>
                  <a:gd name="T5" fmla="*/ 24 h 62"/>
                  <a:gd name="T6" fmla="*/ 1617 w 67"/>
                  <a:gd name="T7" fmla="*/ 49 h 62"/>
                  <a:gd name="T8" fmla="*/ 1643 w 67"/>
                  <a:gd name="T9" fmla="*/ 73 h 62"/>
                  <a:gd name="T10" fmla="*/ 1617 w 67"/>
                  <a:gd name="T11" fmla="*/ 117 h 62"/>
                  <a:gd name="T12" fmla="*/ 1591 w 67"/>
                  <a:gd name="T13" fmla="*/ 141 h 62"/>
                  <a:gd name="T14" fmla="*/ 1540 w 67"/>
                  <a:gd name="T15" fmla="*/ 190 h 62"/>
                  <a:gd name="T16" fmla="*/ 1540 w 67"/>
                  <a:gd name="T17" fmla="*/ 214 h 62"/>
                  <a:gd name="T18" fmla="*/ 1776 w 67"/>
                  <a:gd name="T19" fmla="*/ 214 h 62"/>
                  <a:gd name="T20" fmla="*/ 1776 w 67"/>
                  <a:gd name="T21" fmla="*/ 214 h 62"/>
                  <a:gd name="T22" fmla="*/ 1776 w 67"/>
                  <a:gd name="T23" fmla="*/ 239 h 62"/>
                  <a:gd name="T24" fmla="*/ 1751 w 67"/>
                  <a:gd name="T25" fmla="*/ 283 h 62"/>
                  <a:gd name="T26" fmla="*/ 1725 w 67"/>
                  <a:gd name="T27" fmla="*/ 307 h 62"/>
                  <a:gd name="T28" fmla="*/ 1699 w 67"/>
                  <a:gd name="T29" fmla="*/ 404 h 62"/>
                  <a:gd name="T30" fmla="*/ 1643 w 67"/>
                  <a:gd name="T31" fmla="*/ 453 h 62"/>
                  <a:gd name="T32" fmla="*/ 1643 w 67"/>
                  <a:gd name="T33" fmla="*/ 521 h 62"/>
                  <a:gd name="T34" fmla="*/ 1643 w 67"/>
                  <a:gd name="T35" fmla="*/ 594 h 62"/>
                  <a:gd name="T36" fmla="*/ 1643 w 67"/>
                  <a:gd name="T37" fmla="*/ 594 h 62"/>
                  <a:gd name="T38" fmla="*/ 1591 w 67"/>
                  <a:gd name="T39" fmla="*/ 619 h 62"/>
                  <a:gd name="T40" fmla="*/ 1591 w 67"/>
                  <a:gd name="T41" fmla="*/ 643 h 62"/>
                  <a:gd name="T42" fmla="*/ 1514 w 67"/>
                  <a:gd name="T43" fmla="*/ 687 h 62"/>
                  <a:gd name="T44" fmla="*/ 1514 w 67"/>
                  <a:gd name="T45" fmla="*/ 760 h 62"/>
                  <a:gd name="T46" fmla="*/ 1514 w 67"/>
                  <a:gd name="T47" fmla="*/ 828 h 62"/>
                  <a:gd name="T48" fmla="*/ 1483 w 67"/>
                  <a:gd name="T49" fmla="*/ 852 h 62"/>
                  <a:gd name="T50" fmla="*/ 1431 w 67"/>
                  <a:gd name="T51" fmla="*/ 901 h 62"/>
                  <a:gd name="T52" fmla="*/ 1380 w 67"/>
                  <a:gd name="T53" fmla="*/ 950 h 62"/>
                  <a:gd name="T54" fmla="*/ 1354 w 67"/>
                  <a:gd name="T55" fmla="*/ 974 h 62"/>
                  <a:gd name="T56" fmla="*/ 1354 w 67"/>
                  <a:gd name="T57" fmla="*/ 1018 h 62"/>
                  <a:gd name="T58" fmla="*/ 1323 w 67"/>
                  <a:gd name="T59" fmla="*/ 1067 h 62"/>
                  <a:gd name="T60" fmla="*/ 1323 w 67"/>
                  <a:gd name="T61" fmla="*/ 1091 h 62"/>
                  <a:gd name="T62" fmla="*/ 1298 w 67"/>
                  <a:gd name="T63" fmla="*/ 1164 h 62"/>
                  <a:gd name="T64" fmla="*/ 1272 w 67"/>
                  <a:gd name="T65" fmla="*/ 1208 h 62"/>
                  <a:gd name="T66" fmla="*/ 1298 w 67"/>
                  <a:gd name="T67" fmla="*/ 1281 h 62"/>
                  <a:gd name="T68" fmla="*/ 1323 w 67"/>
                  <a:gd name="T69" fmla="*/ 1305 h 62"/>
                  <a:gd name="T70" fmla="*/ 1323 w 67"/>
                  <a:gd name="T71" fmla="*/ 1354 h 62"/>
                  <a:gd name="T72" fmla="*/ 1323 w 67"/>
                  <a:gd name="T73" fmla="*/ 1354 h 62"/>
                  <a:gd name="T74" fmla="*/ 1323 w 67"/>
                  <a:gd name="T75" fmla="*/ 1378 h 62"/>
                  <a:gd name="T76" fmla="*/ 1323 w 67"/>
                  <a:gd name="T77" fmla="*/ 1378 h 62"/>
                  <a:gd name="T78" fmla="*/ 1298 w 67"/>
                  <a:gd name="T79" fmla="*/ 1422 h 62"/>
                  <a:gd name="T80" fmla="*/ 1323 w 67"/>
                  <a:gd name="T81" fmla="*/ 1447 h 62"/>
                  <a:gd name="T82" fmla="*/ 211 w 67"/>
                  <a:gd name="T83" fmla="*/ 1471 h 62"/>
                  <a:gd name="T84" fmla="*/ 211 w 67"/>
                  <a:gd name="T85" fmla="*/ 1257 h 62"/>
                  <a:gd name="T86" fmla="*/ 160 w 67"/>
                  <a:gd name="T87" fmla="*/ 1232 h 62"/>
                  <a:gd name="T88" fmla="*/ 108 w 67"/>
                  <a:gd name="T89" fmla="*/ 1257 h 62"/>
                  <a:gd name="T90" fmla="*/ 108 w 67"/>
                  <a:gd name="T91" fmla="*/ 1257 h 62"/>
                  <a:gd name="T92" fmla="*/ 51 w 67"/>
                  <a:gd name="T93" fmla="*/ 1208 h 62"/>
                  <a:gd name="T94" fmla="*/ 51 w 67"/>
                  <a:gd name="T95" fmla="*/ 521 h 62"/>
                  <a:gd name="T96" fmla="*/ 0 w 67"/>
                  <a:gd name="T97" fmla="*/ 73 h 62"/>
                  <a:gd name="T98" fmla="*/ 0 w 67"/>
                  <a:gd name="T99" fmla="*/ 73 h 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
                  <a:gd name="T151" fmla="*/ 0 h 62"/>
                  <a:gd name="T152" fmla="*/ 67 w 67"/>
                  <a:gd name="T153" fmla="*/ 62 h 6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 h="62">
                    <a:moveTo>
                      <a:pt x="0" y="3"/>
                    </a:moveTo>
                    <a:lnTo>
                      <a:pt x="60" y="0"/>
                    </a:lnTo>
                    <a:lnTo>
                      <a:pt x="60" y="1"/>
                    </a:lnTo>
                    <a:lnTo>
                      <a:pt x="61" y="2"/>
                    </a:lnTo>
                    <a:lnTo>
                      <a:pt x="62" y="3"/>
                    </a:lnTo>
                    <a:lnTo>
                      <a:pt x="61" y="5"/>
                    </a:lnTo>
                    <a:lnTo>
                      <a:pt x="60" y="6"/>
                    </a:lnTo>
                    <a:lnTo>
                      <a:pt x="58" y="8"/>
                    </a:lnTo>
                    <a:lnTo>
                      <a:pt x="58" y="9"/>
                    </a:lnTo>
                    <a:lnTo>
                      <a:pt x="67" y="9"/>
                    </a:lnTo>
                    <a:lnTo>
                      <a:pt x="67" y="10"/>
                    </a:lnTo>
                    <a:lnTo>
                      <a:pt x="66" y="12"/>
                    </a:lnTo>
                    <a:lnTo>
                      <a:pt x="65" y="13"/>
                    </a:lnTo>
                    <a:lnTo>
                      <a:pt x="64" y="17"/>
                    </a:lnTo>
                    <a:lnTo>
                      <a:pt x="62" y="19"/>
                    </a:lnTo>
                    <a:lnTo>
                      <a:pt x="62" y="22"/>
                    </a:lnTo>
                    <a:lnTo>
                      <a:pt x="62" y="25"/>
                    </a:lnTo>
                    <a:lnTo>
                      <a:pt x="60" y="26"/>
                    </a:lnTo>
                    <a:lnTo>
                      <a:pt x="60" y="27"/>
                    </a:lnTo>
                    <a:lnTo>
                      <a:pt x="57" y="29"/>
                    </a:lnTo>
                    <a:lnTo>
                      <a:pt x="57" y="32"/>
                    </a:lnTo>
                    <a:lnTo>
                      <a:pt x="57" y="35"/>
                    </a:lnTo>
                    <a:lnTo>
                      <a:pt x="56" y="36"/>
                    </a:lnTo>
                    <a:lnTo>
                      <a:pt x="54" y="38"/>
                    </a:lnTo>
                    <a:lnTo>
                      <a:pt x="52" y="40"/>
                    </a:lnTo>
                    <a:lnTo>
                      <a:pt x="51" y="41"/>
                    </a:lnTo>
                    <a:lnTo>
                      <a:pt x="51" y="43"/>
                    </a:lnTo>
                    <a:lnTo>
                      <a:pt x="50" y="45"/>
                    </a:lnTo>
                    <a:lnTo>
                      <a:pt x="50" y="46"/>
                    </a:lnTo>
                    <a:lnTo>
                      <a:pt x="49" y="49"/>
                    </a:lnTo>
                    <a:lnTo>
                      <a:pt x="48" y="51"/>
                    </a:lnTo>
                    <a:lnTo>
                      <a:pt x="49" y="54"/>
                    </a:lnTo>
                    <a:lnTo>
                      <a:pt x="50" y="55"/>
                    </a:lnTo>
                    <a:lnTo>
                      <a:pt x="50" y="57"/>
                    </a:lnTo>
                    <a:lnTo>
                      <a:pt x="50" y="58"/>
                    </a:lnTo>
                    <a:lnTo>
                      <a:pt x="49" y="60"/>
                    </a:lnTo>
                    <a:lnTo>
                      <a:pt x="50" y="61"/>
                    </a:lnTo>
                    <a:lnTo>
                      <a:pt x="8" y="62"/>
                    </a:lnTo>
                    <a:lnTo>
                      <a:pt x="8" y="53"/>
                    </a:lnTo>
                    <a:lnTo>
                      <a:pt x="6" y="52"/>
                    </a:lnTo>
                    <a:lnTo>
                      <a:pt x="4" y="53"/>
                    </a:lnTo>
                    <a:lnTo>
                      <a:pt x="2" y="51"/>
                    </a:lnTo>
                    <a:lnTo>
                      <a:pt x="2" y="22"/>
                    </a:lnTo>
                    <a:lnTo>
                      <a:pt x="0" y="3"/>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35" name="Freeform 25"/>
              <p:cNvSpPr>
                <a:spLocks/>
              </p:cNvSpPr>
              <p:nvPr/>
            </p:nvSpPr>
            <p:spPr bwMode="auto">
              <a:xfrm>
                <a:off x="2545" y="2306"/>
                <a:ext cx="968" cy="898"/>
              </a:xfrm>
              <a:custGeom>
                <a:avLst/>
                <a:gdLst>
                  <a:gd name="T0" fmla="*/ 4487 w 189"/>
                  <a:gd name="T1" fmla="*/ 1191 h 184"/>
                  <a:gd name="T2" fmla="*/ 4169 w 189"/>
                  <a:gd name="T3" fmla="*/ 1118 h 184"/>
                  <a:gd name="T4" fmla="*/ 3959 w 189"/>
                  <a:gd name="T5" fmla="*/ 1166 h 184"/>
                  <a:gd name="T6" fmla="*/ 3805 w 189"/>
                  <a:gd name="T7" fmla="*/ 1166 h 184"/>
                  <a:gd name="T8" fmla="*/ 3749 w 189"/>
                  <a:gd name="T9" fmla="*/ 1166 h 184"/>
                  <a:gd name="T10" fmla="*/ 3672 w 189"/>
                  <a:gd name="T11" fmla="*/ 1118 h 184"/>
                  <a:gd name="T12" fmla="*/ 3595 w 189"/>
                  <a:gd name="T13" fmla="*/ 1215 h 184"/>
                  <a:gd name="T14" fmla="*/ 3539 w 189"/>
                  <a:gd name="T15" fmla="*/ 1142 h 184"/>
                  <a:gd name="T16" fmla="*/ 3385 w 189"/>
                  <a:gd name="T17" fmla="*/ 1118 h 184"/>
                  <a:gd name="T18" fmla="*/ 3278 w 189"/>
                  <a:gd name="T19" fmla="*/ 1098 h 184"/>
                  <a:gd name="T20" fmla="*/ 3119 w 189"/>
                  <a:gd name="T21" fmla="*/ 1049 h 184"/>
                  <a:gd name="T22" fmla="*/ 3017 w 189"/>
                  <a:gd name="T23" fmla="*/ 1025 h 184"/>
                  <a:gd name="T24" fmla="*/ 2858 w 189"/>
                  <a:gd name="T25" fmla="*/ 976 h 184"/>
                  <a:gd name="T26" fmla="*/ 2781 w 189"/>
                  <a:gd name="T27" fmla="*/ 903 h 184"/>
                  <a:gd name="T28" fmla="*/ 2622 w 189"/>
                  <a:gd name="T29" fmla="*/ 859 h 184"/>
                  <a:gd name="T30" fmla="*/ 1521 w 189"/>
                  <a:gd name="T31" fmla="*/ 0 h 184"/>
                  <a:gd name="T32" fmla="*/ 0 w 189"/>
                  <a:gd name="T33" fmla="*/ 1713 h 184"/>
                  <a:gd name="T34" fmla="*/ 26 w 189"/>
                  <a:gd name="T35" fmla="*/ 1786 h 184"/>
                  <a:gd name="T36" fmla="*/ 133 w 189"/>
                  <a:gd name="T37" fmla="*/ 1928 h 184"/>
                  <a:gd name="T38" fmla="*/ 604 w 189"/>
                  <a:gd name="T39" fmla="*/ 2357 h 184"/>
                  <a:gd name="T40" fmla="*/ 656 w 189"/>
                  <a:gd name="T41" fmla="*/ 2479 h 184"/>
                  <a:gd name="T42" fmla="*/ 999 w 189"/>
                  <a:gd name="T43" fmla="*/ 2928 h 184"/>
                  <a:gd name="T44" fmla="*/ 1286 w 189"/>
                  <a:gd name="T45" fmla="*/ 2977 h 184"/>
                  <a:gd name="T46" fmla="*/ 1470 w 189"/>
                  <a:gd name="T47" fmla="*/ 2714 h 184"/>
                  <a:gd name="T48" fmla="*/ 1572 w 189"/>
                  <a:gd name="T49" fmla="*/ 2689 h 184"/>
                  <a:gd name="T50" fmla="*/ 1757 w 189"/>
                  <a:gd name="T51" fmla="*/ 2738 h 184"/>
                  <a:gd name="T52" fmla="*/ 1967 w 189"/>
                  <a:gd name="T53" fmla="*/ 2836 h 184"/>
                  <a:gd name="T54" fmla="*/ 2018 w 189"/>
                  <a:gd name="T55" fmla="*/ 2884 h 184"/>
                  <a:gd name="T56" fmla="*/ 2177 w 189"/>
                  <a:gd name="T57" fmla="*/ 3075 h 184"/>
                  <a:gd name="T58" fmla="*/ 2464 w 189"/>
                  <a:gd name="T59" fmla="*/ 3548 h 184"/>
                  <a:gd name="T60" fmla="*/ 2622 w 189"/>
                  <a:gd name="T61" fmla="*/ 3690 h 184"/>
                  <a:gd name="T62" fmla="*/ 2674 w 189"/>
                  <a:gd name="T63" fmla="*/ 3929 h 184"/>
                  <a:gd name="T64" fmla="*/ 2914 w 189"/>
                  <a:gd name="T65" fmla="*/ 4192 h 184"/>
                  <a:gd name="T66" fmla="*/ 3303 w 189"/>
                  <a:gd name="T67" fmla="*/ 4309 h 184"/>
                  <a:gd name="T68" fmla="*/ 3539 w 189"/>
                  <a:gd name="T69" fmla="*/ 4334 h 184"/>
                  <a:gd name="T70" fmla="*/ 3513 w 189"/>
                  <a:gd name="T71" fmla="*/ 4285 h 184"/>
                  <a:gd name="T72" fmla="*/ 3437 w 189"/>
                  <a:gd name="T73" fmla="*/ 3860 h 184"/>
                  <a:gd name="T74" fmla="*/ 3411 w 189"/>
                  <a:gd name="T75" fmla="*/ 3812 h 184"/>
                  <a:gd name="T76" fmla="*/ 3488 w 189"/>
                  <a:gd name="T77" fmla="*/ 3646 h 184"/>
                  <a:gd name="T78" fmla="*/ 3513 w 189"/>
                  <a:gd name="T79" fmla="*/ 3597 h 184"/>
                  <a:gd name="T80" fmla="*/ 3595 w 189"/>
                  <a:gd name="T81" fmla="*/ 3455 h 184"/>
                  <a:gd name="T82" fmla="*/ 3647 w 189"/>
                  <a:gd name="T83" fmla="*/ 3455 h 184"/>
                  <a:gd name="T84" fmla="*/ 3698 w 189"/>
                  <a:gd name="T85" fmla="*/ 3382 h 184"/>
                  <a:gd name="T86" fmla="*/ 3749 w 189"/>
                  <a:gd name="T87" fmla="*/ 3382 h 184"/>
                  <a:gd name="T88" fmla="*/ 3857 w 189"/>
                  <a:gd name="T89" fmla="*/ 3333 h 184"/>
                  <a:gd name="T90" fmla="*/ 3908 w 189"/>
                  <a:gd name="T91" fmla="*/ 3241 h 184"/>
                  <a:gd name="T92" fmla="*/ 3933 w 189"/>
                  <a:gd name="T93" fmla="*/ 3289 h 184"/>
                  <a:gd name="T94" fmla="*/ 4328 w 189"/>
                  <a:gd name="T95" fmla="*/ 3094 h 184"/>
                  <a:gd name="T96" fmla="*/ 4405 w 189"/>
                  <a:gd name="T97" fmla="*/ 2884 h 184"/>
                  <a:gd name="T98" fmla="*/ 4487 w 189"/>
                  <a:gd name="T99" fmla="*/ 2860 h 184"/>
                  <a:gd name="T100" fmla="*/ 4748 w 189"/>
                  <a:gd name="T101" fmla="*/ 2836 h 184"/>
                  <a:gd name="T102" fmla="*/ 4825 w 189"/>
                  <a:gd name="T103" fmla="*/ 2787 h 184"/>
                  <a:gd name="T104" fmla="*/ 4855 w 189"/>
                  <a:gd name="T105" fmla="*/ 2714 h 184"/>
                  <a:gd name="T106" fmla="*/ 4881 w 189"/>
                  <a:gd name="T107" fmla="*/ 2523 h 184"/>
                  <a:gd name="T108" fmla="*/ 4932 w 189"/>
                  <a:gd name="T109" fmla="*/ 2406 h 184"/>
                  <a:gd name="T110" fmla="*/ 4907 w 189"/>
                  <a:gd name="T111" fmla="*/ 2167 h 184"/>
                  <a:gd name="T112" fmla="*/ 4855 w 189"/>
                  <a:gd name="T113" fmla="*/ 2094 h 184"/>
                  <a:gd name="T114" fmla="*/ 4825 w 189"/>
                  <a:gd name="T115" fmla="*/ 1952 h 184"/>
                  <a:gd name="T116" fmla="*/ 4722 w 189"/>
                  <a:gd name="T117" fmla="*/ 1264 h 184"/>
                  <a:gd name="T118" fmla="*/ 4563 w 189"/>
                  <a:gd name="T119" fmla="*/ 1215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9"/>
                  <a:gd name="T181" fmla="*/ 0 h 184"/>
                  <a:gd name="T182" fmla="*/ 189 w 189"/>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9" h="184">
                    <a:moveTo>
                      <a:pt x="174" y="51"/>
                    </a:moveTo>
                    <a:lnTo>
                      <a:pt x="173" y="51"/>
                    </a:lnTo>
                    <a:lnTo>
                      <a:pt x="172" y="51"/>
                    </a:lnTo>
                    <a:lnTo>
                      <a:pt x="171" y="50"/>
                    </a:lnTo>
                    <a:lnTo>
                      <a:pt x="165" y="47"/>
                    </a:lnTo>
                    <a:lnTo>
                      <a:pt x="164" y="47"/>
                    </a:lnTo>
                    <a:lnTo>
                      <a:pt x="162" y="48"/>
                    </a:lnTo>
                    <a:lnTo>
                      <a:pt x="159" y="47"/>
                    </a:lnTo>
                    <a:lnTo>
                      <a:pt x="158" y="47"/>
                    </a:lnTo>
                    <a:lnTo>
                      <a:pt x="157" y="47"/>
                    </a:lnTo>
                    <a:lnTo>
                      <a:pt x="154" y="48"/>
                    </a:lnTo>
                    <a:lnTo>
                      <a:pt x="151" y="49"/>
                    </a:lnTo>
                    <a:lnTo>
                      <a:pt x="150" y="49"/>
                    </a:lnTo>
                    <a:lnTo>
                      <a:pt x="148" y="51"/>
                    </a:lnTo>
                    <a:lnTo>
                      <a:pt x="146" y="49"/>
                    </a:lnTo>
                    <a:lnTo>
                      <a:pt x="145" y="49"/>
                    </a:lnTo>
                    <a:lnTo>
                      <a:pt x="145" y="48"/>
                    </a:lnTo>
                    <a:lnTo>
                      <a:pt x="143" y="48"/>
                    </a:lnTo>
                    <a:lnTo>
                      <a:pt x="143" y="49"/>
                    </a:lnTo>
                    <a:lnTo>
                      <a:pt x="142" y="49"/>
                    </a:lnTo>
                    <a:lnTo>
                      <a:pt x="141" y="48"/>
                    </a:lnTo>
                    <a:lnTo>
                      <a:pt x="140" y="47"/>
                    </a:lnTo>
                    <a:lnTo>
                      <a:pt x="139" y="48"/>
                    </a:lnTo>
                    <a:lnTo>
                      <a:pt x="138" y="49"/>
                    </a:lnTo>
                    <a:lnTo>
                      <a:pt x="138" y="50"/>
                    </a:lnTo>
                    <a:lnTo>
                      <a:pt x="137" y="51"/>
                    </a:lnTo>
                    <a:lnTo>
                      <a:pt x="136" y="50"/>
                    </a:lnTo>
                    <a:lnTo>
                      <a:pt x="137" y="48"/>
                    </a:lnTo>
                    <a:lnTo>
                      <a:pt x="136" y="48"/>
                    </a:lnTo>
                    <a:lnTo>
                      <a:pt x="135" y="48"/>
                    </a:lnTo>
                    <a:lnTo>
                      <a:pt x="134" y="49"/>
                    </a:lnTo>
                    <a:lnTo>
                      <a:pt x="133" y="49"/>
                    </a:lnTo>
                    <a:lnTo>
                      <a:pt x="130" y="46"/>
                    </a:lnTo>
                    <a:lnTo>
                      <a:pt x="129" y="47"/>
                    </a:lnTo>
                    <a:lnTo>
                      <a:pt x="128" y="48"/>
                    </a:lnTo>
                    <a:lnTo>
                      <a:pt x="126" y="48"/>
                    </a:lnTo>
                    <a:lnTo>
                      <a:pt x="126" y="46"/>
                    </a:lnTo>
                    <a:lnTo>
                      <a:pt x="125" y="46"/>
                    </a:lnTo>
                    <a:lnTo>
                      <a:pt x="124" y="44"/>
                    </a:lnTo>
                    <a:lnTo>
                      <a:pt x="123" y="44"/>
                    </a:lnTo>
                    <a:lnTo>
                      <a:pt x="120" y="43"/>
                    </a:lnTo>
                    <a:lnTo>
                      <a:pt x="119" y="44"/>
                    </a:lnTo>
                    <a:lnTo>
                      <a:pt x="117" y="44"/>
                    </a:lnTo>
                    <a:lnTo>
                      <a:pt x="117" y="42"/>
                    </a:lnTo>
                    <a:lnTo>
                      <a:pt x="116" y="43"/>
                    </a:lnTo>
                    <a:lnTo>
                      <a:pt x="115" y="43"/>
                    </a:lnTo>
                    <a:lnTo>
                      <a:pt x="113" y="42"/>
                    </a:lnTo>
                    <a:lnTo>
                      <a:pt x="109" y="42"/>
                    </a:lnTo>
                    <a:lnTo>
                      <a:pt x="109" y="41"/>
                    </a:lnTo>
                    <a:lnTo>
                      <a:pt x="108" y="40"/>
                    </a:lnTo>
                    <a:lnTo>
                      <a:pt x="108" y="39"/>
                    </a:lnTo>
                    <a:lnTo>
                      <a:pt x="106" y="38"/>
                    </a:lnTo>
                    <a:lnTo>
                      <a:pt x="105" y="39"/>
                    </a:lnTo>
                    <a:lnTo>
                      <a:pt x="103" y="39"/>
                    </a:lnTo>
                    <a:lnTo>
                      <a:pt x="102" y="38"/>
                    </a:lnTo>
                    <a:lnTo>
                      <a:pt x="100" y="36"/>
                    </a:lnTo>
                    <a:lnTo>
                      <a:pt x="99" y="35"/>
                    </a:lnTo>
                    <a:lnTo>
                      <a:pt x="98" y="35"/>
                    </a:lnTo>
                    <a:lnTo>
                      <a:pt x="99" y="2"/>
                    </a:lnTo>
                    <a:lnTo>
                      <a:pt x="58" y="0"/>
                    </a:lnTo>
                    <a:lnTo>
                      <a:pt x="57" y="0"/>
                    </a:lnTo>
                    <a:lnTo>
                      <a:pt x="51" y="76"/>
                    </a:lnTo>
                    <a:lnTo>
                      <a:pt x="0" y="72"/>
                    </a:lnTo>
                    <a:lnTo>
                      <a:pt x="1" y="73"/>
                    </a:lnTo>
                    <a:lnTo>
                      <a:pt x="0" y="74"/>
                    </a:lnTo>
                    <a:lnTo>
                      <a:pt x="1" y="75"/>
                    </a:lnTo>
                    <a:lnTo>
                      <a:pt x="3" y="77"/>
                    </a:lnTo>
                    <a:lnTo>
                      <a:pt x="4" y="79"/>
                    </a:lnTo>
                    <a:lnTo>
                      <a:pt x="5" y="81"/>
                    </a:lnTo>
                    <a:lnTo>
                      <a:pt x="8" y="83"/>
                    </a:lnTo>
                    <a:lnTo>
                      <a:pt x="16" y="92"/>
                    </a:lnTo>
                    <a:lnTo>
                      <a:pt x="22" y="98"/>
                    </a:lnTo>
                    <a:lnTo>
                      <a:pt x="23" y="99"/>
                    </a:lnTo>
                    <a:lnTo>
                      <a:pt x="23" y="100"/>
                    </a:lnTo>
                    <a:lnTo>
                      <a:pt x="23" y="101"/>
                    </a:lnTo>
                    <a:lnTo>
                      <a:pt x="24" y="102"/>
                    </a:lnTo>
                    <a:lnTo>
                      <a:pt x="25" y="104"/>
                    </a:lnTo>
                    <a:lnTo>
                      <a:pt x="25" y="110"/>
                    </a:lnTo>
                    <a:lnTo>
                      <a:pt x="25" y="112"/>
                    </a:lnTo>
                    <a:lnTo>
                      <a:pt x="28" y="115"/>
                    </a:lnTo>
                    <a:lnTo>
                      <a:pt x="38" y="123"/>
                    </a:lnTo>
                    <a:lnTo>
                      <a:pt x="45" y="127"/>
                    </a:lnTo>
                    <a:lnTo>
                      <a:pt x="46" y="127"/>
                    </a:lnTo>
                    <a:lnTo>
                      <a:pt x="48" y="127"/>
                    </a:lnTo>
                    <a:lnTo>
                      <a:pt x="49" y="125"/>
                    </a:lnTo>
                    <a:lnTo>
                      <a:pt x="50" y="124"/>
                    </a:lnTo>
                    <a:lnTo>
                      <a:pt x="53" y="117"/>
                    </a:lnTo>
                    <a:lnTo>
                      <a:pt x="55" y="115"/>
                    </a:lnTo>
                    <a:lnTo>
                      <a:pt x="56" y="114"/>
                    </a:lnTo>
                    <a:lnTo>
                      <a:pt x="58" y="115"/>
                    </a:lnTo>
                    <a:lnTo>
                      <a:pt x="59" y="115"/>
                    </a:lnTo>
                    <a:lnTo>
                      <a:pt x="59" y="114"/>
                    </a:lnTo>
                    <a:lnTo>
                      <a:pt x="60" y="113"/>
                    </a:lnTo>
                    <a:lnTo>
                      <a:pt x="61" y="114"/>
                    </a:lnTo>
                    <a:lnTo>
                      <a:pt x="62" y="114"/>
                    </a:lnTo>
                    <a:lnTo>
                      <a:pt x="66" y="115"/>
                    </a:lnTo>
                    <a:lnTo>
                      <a:pt x="67" y="115"/>
                    </a:lnTo>
                    <a:lnTo>
                      <a:pt x="70" y="116"/>
                    </a:lnTo>
                    <a:lnTo>
                      <a:pt x="71" y="116"/>
                    </a:lnTo>
                    <a:lnTo>
                      <a:pt x="74" y="117"/>
                    </a:lnTo>
                    <a:lnTo>
                      <a:pt x="75" y="119"/>
                    </a:lnTo>
                    <a:lnTo>
                      <a:pt x="75" y="120"/>
                    </a:lnTo>
                    <a:lnTo>
                      <a:pt x="76" y="120"/>
                    </a:lnTo>
                    <a:lnTo>
                      <a:pt x="77" y="121"/>
                    </a:lnTo>
                    <a:lnTo>
                      <a:pt x="79" y="123"/>
                    </a:lnTo>
                    <a:lnTo>
                      <a:pt x="82" y="126"/>
                    </a:lnTo>
                    <a:lnTo>
                      <a:pt x="83" y="128"/>
                    </a:lnTo>
                    <a:lnTo>
                      <a:pt x="83" y="129"/>
                    </a:lnTo>
                    <a:lnTo>
                      <a:pt x="88" y="140"/>
                    </a:lnTo>
                    <a:lnTo>
                      <a:pt x="89" y="142"/>
                    </a:lnTo>
                    <a:lnTo>
                      <a:pt x="93" y="147"/>
                    </a:lnTo>
                    <a:lnTo>
                      <a:pt x="94" y="149"/>
                    </a:lnTo>
                    <a:lnTo>
                      <a:pt x="97" y="152"/>
                    </a:lnTo>
                    <a:lnTo>
                      <a:pt x="98" y="153"/>
                    </a:lnTo>
                    <a:lnTo>
                      <a:pt x="99" y="154"/>
                    </a:lnTo>
                    <a:lnTo>
                      <a:pt x="100" y="155"/>
                    </a:lnTo>
                    <a:lnTo>
                      <a:pt x="100" y="159"/>
                    </a:lnTo>
                    <a:lnTo>
                      <a:pt x="101" y="160"/>
                    </a:lnTo>
                    <a:lnTo>
                      <a:pt x="101" y="164"/>
                    </a:lnTo>
                    <a:lnTo>
                      <a:pt x="102" y="165"/>
                    </a:lnTo>
                    <a:lnTo>
                      <a:pt x="105" y="172"/>
                    </a:lnTo>
                    <a:lnTo>
                      <a:pt x="106" y="174"/>
                    </a:lnTo>
                    <a:lnTo>
                      <a:pt x="108" y="174"/>
                    </a:lnTo>
                    <a:lnTo>
                      <a:pt x="111" y="176"/>
                    </a:lnTo>
                    <a:lnTo>
                      <a:pt x="114" y="177"/>
                    </a:lnTo>
                    <a:lnTo>
                      <a:pt x="119" y="180"/>
                    </a:lnTo>
                    <a:lnTo>
                      <a:pt x="125" y="181"/>
                    </a:lnTo>
                    <a:lnTo>
                      <a:pt x="126" y="181"/>
                    </a:lnTo>
                    <a:lnTo>
                      <a:pt x="130" y="183"/>
                    </a:lnTo>
                    <a:lnTo>
                      <a:pt x="132" y="184"/>
                    </a:lnTo>
                    <a:lnTo>
                      <a:pt x="133" y="182"/>
                    </a:lnTo>
                    <a:lnTo>
                      <a:pt x="135" y="182"/>
                    </a:lnTo>
                    <a:lnTo>
                      <a:pt x="135" y="181"/>
                    </a:lnTo>
                    <a:lnTo>
                      <a:pt x="134" y="180"/>
                    </a:lnTo>
                    <a:lnTo>
                      <a:pt x="133" y="178"/>
                    </a:lnTo>
                    <a:lnTo>
                      <a:pt x="130" y="170"/>
                    </a:lnTo>
                    <a:lnTo>
                      <a:pt x="129" y="167"/>
                    </a:lnTo>
                    <a:lnTo>
                      <a:pt x="131" y="162"/>
                    </a:lnTo>
                    <a:lnTo>
                      <a:pt x="131" y="160"/>
                    </a:lnTo>
                    <a:lnTo>
                      <a:pt x="130" y="160"/>
                    </a:lnTo>
                    <a:lnTo>
                      <a:pt x="130" y="159"/>
                    </a:lnTo>
                    <a:lnTo>
                      <a:pt x="132" y="158"/>
                    </a:lnTo>
                    <a:lnTo>
                      <a:pt x="133" y="153"/>
                    </a:lnTo>
                    <a:lnTo>
                      <a:pt x="132" y="153"/>
                    </a:lnTo>
                    <a:lnTo>
                      <a:pt x="132" y="151"/>
                    </a:lnTo>
                    <a:lnTo>
                      <a:pt x="133" y="150"/>
                    </a:lnTo>
                    <a:lnTo>
                      <a:pt x="134" y="151"/>
                    </a:lnTo>
                    <a:lnTo>
                      <a:pt x="137" y="149"/>
                    </a:lnTo>
                    <a:lnTo>
                      <a:pt x="137" y="147"/>
                    </a:lnTo>
                    <a:lnTo>
                      <a:pt x="136" y="146"/>
                    </a:lnTo>
                    <a:lnTo>
                      <a:pt x="137" y="145"/>
                    </a:lnTo>
                    <a:lnTo>
                      <a:pt x="138" y="145"/>
                    </a:lnTo>
                    <a:lnTo>
                      <a:pt x="138" y="144"/>
                    </a:lnTo>
                    <a:lnTo>
                      <a:pt x="139" y="145"/>
                    </a:lnTo>
                    <a:lnTo>
                      <a:pt x="140" y="145"/>
                    </a:lnTo>
                    <a:lnTo>
                      <a:pt x="141" y="144"/>
                    </a:lnTo>
                    <a:lnTo>
                      <a:pt x="141" y="142"/>
                    </a:lnTo>
                    <a:lnTo>
                      <a:pt x="142" y="141"/>
                    </a:lnTo>
                    <a:lnTo>
                      <a:pt x="142" y="142"/>
                    </a:lnTo>
                    <a:lnTo>
                      <a:pt x="143" y="142"/>
                    </a:lnTo>
                    <a:lnTo>
                      <a:pt x="146" y="141"/>
                    </a:lnTo>
                    <a:lnTo>
                      <a:pt x="147" y="141"/>
                    </a:lnTo>
                    <a:lnTo>
                      <a:pt x="147" y="140"/>
                    </a:lnTo>
                    <a:lnTo>
                      <a:pt x="145" y="139"/>
                    </a:lnTo>
                    <a:lnTo>
                      <a:pt x="145" y="138"/>
                    </a:lnTo>
                    <a:lnTo>
                      <a:pt x="148" y="137"/>
                    </a:lnTo>
                    <a:lnTo>
                      <a:pt x="149" y="136"/>
                    </a:lnTo>
                    <a:lnTo>
                      <a:pt x="150" y="136"/>
                    </a:lnTo>
                    <a:lnTo>
                      <a:pt x="149" y="137"/>
                    </a:lnTo>
                    <a:lnTo>
                      <a:pt x="150" y="138"/>
                    </a:lnTo>
                    <a:lnTo>
                      <a:pt x="151" y="137"/>
                    </a:lnTo>
                    <a:lnTo>
                      <a:pt x="156" y="135"/>
                    </a:lnTo>
                    <a:lnTo>
                      <a:pt x="165" y="130"/>
                    </a:lnTo>
                    <a:lnTo>
                      <a:pt x="165" y="128"/>
                    </a:lnTo>
                    <a:lnTo>
                      <a:pt x="169" y="124"/>
                    </a:lnTo>
                    <a:lnTo>
                      <a:pt x="168" y="121"/>
                    </a:lnTo>
                    <a:lnTo>
                      <a:pt x="168" y="119"/>
                    </a:lnTo>
                    <a:lnTo>
                      <a:pt x="171" y="118"/>
                    </a:lnTo>
                    <a:lnTo>
                      <a:pt x="171" y="120"/>
                    </a:lnTo>
                    <a:lnTo>
                      <a:pt x="171" y="121"/>
                    </a:lnTo>
                    <a:lnTo>
                      <a:pt x="174" y="121"/>
                    </a:lnTo>
                    <a:lnTo>
                      <a:pt x="175" y="122"/>
                    </a:lnTo>
                    <a:lnTo>
                      <a:pt x="181" y="119"/>
                    </a:lnTo>
                    <a:lnTo>
                      <a:pt x="185" y="119"/>
                    </a:lnTo>
                    <a:lnTo>
                      <a:pt x="184" y="118"/>
                    </a:lnTo>
                    <a:lnTo>
                      <a:pt x="184" y="117"/>
                    </a:lnTo>
                    <a:lnTo>
                      <a:pt x="184" y="116"/>
                    </a:lnTo>
                    <a:lnTo>
                      <a:pt x="184" y="115"/>
                    </a:lnTo>
                    <a:lnTo>
                      <a:pt x="185" y="114"/>
                    </a:lnTo>
                    <a:lnTo>
                      <a:pt x="187" y="110"/>
                    </a:lnTo>
                    <a:lnTo>
                      <a:pt x="186" y="108"/>
                    </a:lnTo>
                    <a:lnTo>
                      <a:pt x="186" y="107"/>
                    </a:lnTo>
                    <a:lnTo>
                      <a:pt x="186" y="106"/>
                    </a:lnTo>
                    <a:lnTo>
                      <a:pt x="186" y="105"/>
                    </a:lnTo>
                    <a:lnTo>
                      <a:pt x="186" y="103"/>
                    </a:lnTo>
                    <a:lnTo>
                      <a:pt x="187" y="102"/>
                    </a:lnTo>
                    <a:lnTo>
                      <a:pt x="188" y="101"/>
                    </a:lnTo>
                    <a:lnTo>
                      <a:pt x="189" y="98"/>
                    </a:lnTo>
                    <a:lnTo>
                      <a:pt x="189" y="96"/>
                    </a:lnTo>
                    <a:lnTo>
                      <a:pt x="188" y="93"/>
                    </a:lnTo>
                    <a:lnTo>
                      <a:pt x="187" y="91"/>
                    </a:lnTo>
                    <a:lnTo>
                      <a:pt x="186" y="91"/>
                    </a:lnTo>
                    <a:lnTo>
                      <a:pt x="187" y="90"/>
                    </a:lnTo>
                    <a:lnTo>
                      <a:pt x="186" y="89"/>
                    </a:lnTo>
                    <a:lnTo>
                      <a:pt x="185" y="88"/>
                    </a:lnTo>
                    <a:lnTo>
                      <a:pt x="184" y="87"/>
                    </a:lnTo>
                    <a:lnTo>
                      <a:pt x="184" y="86"/>
                    </a:lnTo>
                    <a:lnTo>
                      <a:pt x="185" y="85"/>
                    </a:lnTo>
                    <a:lnTo>
                      <a:pt x="184" y="82"/>
                    </a:lnTo>
                    <a:lnTo>
                      <a:pt x="181" y="80"/>
                    </a:lnTo>
                    <a:lnTo>
                      <a:pt x="181" y="79"/>
                    </a:lnTo>
                    <a:lnTo>
                      <a:pt x="180" y="62"/>
                    </a:lnTo>
                    <a:lnTo>
                      <a:pt x="180" y="53"/>
                    </a:lnTo>
                    <a:lnTo>
                      <a:pt x="178" y="52"/>
                    </a:lnTo>
                    <a:lnTo>
                      <a:pt x="176" y="53"/>
                    </a:lnTo>
                    <a:lnTo>
                      <a:pt x="174" y="51"/>
                    </a:lnTo>
                    <a:close/>
                  </a:path>
                </a:pathLst>
              </a:custGeom>
              <a:solidFill>
                <a:srgbClr val="FFCE85"/>
              </a:solidFill>
              <a:ln w="12700" cmpd="sng">
                <a:solidFill>
                  <a:schemeClr val="tx1"/>
                </a:solidFill>
                <a:prstDash val="solid"/>
                <a:round/>
                <a:headEnd/>
                <a:tailEnd/>
              </a:ln>
            </p:spPr>
            <p:txBody>
              <a:bodyPr/>
              <a:lstStyle/>
              <a:p>
                <a:endParaRPr lang="en-US"/>
              </a:p>
            </p:txBody>
          </p:sp>
          <p:grpSp>
            <p:nvGrpSpPr>
              <p:cNvPr id="11" name="Group 28"/>
              <p:cNvGrpSpPr>
                <a:grpSpLocks/>
              </p:cNvGrpSpPr>
              <p:nvPr/>
            </p:nvGrpSpPr>
            <p:grpSpPr bwMode="auto">
              <a:xfrm>
                <a:off x="715" y="2448"/>
                <a:ext cx="1263" cy="876"/>
                <a:chOff x="768" y="2832"/>
                <a:chExt cx="1203" cy="876"/>
              </a:xfrm>
            </p:grpSpPr>
            <p:sp>
              <p:nvSpPr>
                <p:cNvPr id="32848" name="Freeform 29"/>
                <p:cNvSpPr>
                  <a:spLocks/>
                </p:cNvSpPr>
                <p:nvPr/>
              </p:nvSpPr>
              <p:spPr bwMode="auto">
                <a:xfrm>
                  <a:off x="1056" y="2832"/>
                  <a:ext cx="915" cy="780"/>
                </a:xfrm>
                <a:custGeom>
                  <a:avLst/>
                  <a:gdLst>
                    <a:gd name="T0" fmla="*/ 331 w 188"/>
                    <a:gd name="T1" fmla="*/ 736 h 160"/>
                    <a:gd name="T2" fmla="*/ 618 w 188"/>
                    <a:gd name="T3" fmla="*/ 951 h 160"/>
                    <a:gd name="T4" fmla="*/ 428 w 188"/>
                    <a:gd name="T5" fmla="*/ 1189 h 160"/>
                    <a:gd name="T6" fmla="*/ 380 w 188"/>
                    <a:gd name="T7" fmla="*/ 1024 h 160"/>
                    <a:gd name="T8" fmla="*/ 117 w 188"/>
                    <a:gd name="T9" fmla="*/ 1307 h 160"/>
                    <a:gd name="T10" fmla="*/ 263 w 188"/>
                    <a:gd name="T11" fmla="*/ 1521 h 160"/>
                    <a:gd name="T12" fmla="*/ 638 w 188"/>
                    <a:gd name="T13" fmla="*/ 1448 h 160"/>
                    <a:gd name="T14" fmla="*/ 521 w 188"/>
                    <a:gd name="T15" fmla="*/ 1760 h 160"/>
                    <a:gd name="T16" fmla="*/ 428 w 188"/>
                    <a:gd name="T17" fmla="*/ 1877 h 160"/>
                    <a:gd name="T18" fmla="*/ 238 w 188"/>
                    <a:gd name="T19" fmla="*/ 1950 h 160"/>
                    <a:gd name="T20" fmla="*/ 141 w 188"/>
                    <a:gd name="T21" fmla="*/ 2330 h 160"/>
                    <a:gd name="T22" fmla="*/ 263 w 188"/>
                    <a:gd name="T23" fmla="*/ 2545 h 160"/>
                    <a:gd name="T24" fmla="*/ 521 w 188"/>
                    <a:gd name="T25" fmla="*/ 2662 h 160"/>
                    <a:gd name="T26" fmla="*/ 521 w 188"/>
                    <a:gd name="T27" fmla="*/ 2852 h 160"/>
                    <a:gd name="T28" fmla="*/ 827 w 188"/>
                    <a:gd name="T29" fmla="*/ 2925 h 160"/>
                    <a:gd name="T30" fmla="*/ 993 w 188"/>
                    <a:gd name="T31" fmla="*/ 2969 h 160"/>
                    <a:gd name="T32" fmla="*/ 686 w 188"/>
                    <a:gd name="T33" fmla="*/ 3349 h 160"/>
                    <a:gd name="T34" fmla="*/ 448 w 188"/>
                    <a:gd name="T35" fmla="*/ 3495 h 160"/>
                    <a:gd name="T36" fmla="*/ 73 w 188"/>
                    <a:gd name="T37" fmla="*/ 3685 h 160"/>
                    <a:gd name="T38" fmla="*/ 73 w 188"/>
                    <a:gd name="T39" fmla="*/ 3802 h 160"/>
                    <a:gd name="T40" fmla="*/ 686 w 188"/>
                    <a:gd name="T41" fmla="*/ 3539 h 160"/>
                    <a:gd name="T42" fmla="*/ 1470 w 188"/>
                    <a:gd name="T43" fmla="*/ 2852 h 160"/>
                    <a:gd name="T44" fmla="*/ 1397 w 188"/>
                    <a:gd name="T45" fmla="*/ 2779 h 160"/>
                    <a:gd name="T46" fmla="*/ 1825 w 188"/>
                    <a:gd name="T47" fmla="*/ 2257 h 160"/>
                    <a:gd name="T48" fmla="*/ 1703 w 188"/>
                    <a:gd name="T49" fmla="*/ 2398 h 160"/>
                    <a:gd name="T50" fmla="*/ 1728 w 188"/>
                    <a:gd name="T51" fmla="*/ 2589 h 160"/>
                    <a:gd name="T52" fmla="*/ 1703 w 188"/>
                    <a:gd name="T53" fmla="*/ 2711 h 160"/>
                    <a:gd name="T54" fmla="*/ 2039 w 188"/>
                    <a:gd name="T55" fmla="*/ 2520 h 160"/>
                    <a:gd name="T56" fmla="*/ 2039 w 188"/>
                    <a:gd name="T57" fmla="*/ 2330 h 160"/>
                    <a:gd name="T58" fmla="*/ 2536 w 188"/>
                    <a:gd name="T59" fmla="*/ 2447 h 160"/>
                    <a:gd name="T60" fmla="*/ 2867 w 188"/>
                    <a:gd name="T61" fmla="*/ 2398 h 160"/>
                    <a:gd name="T62" fmla="*/ 3436 w 188"/>
                    <a:gd name="T63" fmla="*/ 2589 h 160"/>
                    <a:gd name="T64" fmla="*/ 3626 w 188"/>
                    <a:gd name="T65" fmla="*/ 2828 h 160"/>
                    <a:gd name="T66" fmla="*/ 3933 w 188"/>
                    <a:gd name="T67" fmla="*/ 3042 h 160"/>
                    <a:gd name="T68" fmla="*/ 4453 w 188"/>
                    <a:gd name="T69" fmla="*/ 3091 h 160"/>
                    <a:gd name="T70" fmla="*/ 4380 w 188"/>
                    <a:gd name="T71" fmla="*/ 2779 h 160"/>
                    <a:gd name="T72" fmla="*/ 4171 w 188"/>
                    <a:gd name="T73" fmla="*/ 2735 h 160"/>
                    <a:gd name="T74" fmla="*/ 3860 w 188"/>
                    <a:gd name="T75" fmla="*/ 2520 h 160"/>
                    <a:gd name="T76" fmla="*/ 3480 w 188"/>
                    <a:gd name="T77" fmla="*/ 2257 h 160"/>
                    <a:gd name="T78" fmla="*/ 3339 w 188"/>
                    <a:gd name="T79" fmla="*/ 2447 h 160"/>
                    <a:gd name="T80" fmla="*/ 3056 w 188"/>
                    <a:gd name="T81" fmla="*/ 2208 h 160"/>
                    <a:gd name="T82" fmla="*/ 2769 w 188"/>
                    <a:gd name="T83" fmla="*/ 1901 h 160"/>
                    <a:gd name="T84" fmla="*/ 2414 w 188"/>
                    <a:gd name="T85" fmla="*/ 497 h 160"/>
                    <a:gd name="T86" fmla="*/ 2132 w 188"/>
                    <a:gd name="T87" fmla="*/ 117 h 160"/>
                    <a:gd name="T88" fmla="*/ 1635 w 188"/>
                    <a:gd name="T89" fmla="*/ 117 h 160"/>
                    <a:gd name="T90" fmla="*/ 1397 w 188"/>
                    <a:gd name="T91" fmla="*/ 117 h 160"/>
                    <a:gd name="T92" fmla="*/ 1066 w 188"/>
                    <a:gd name="T93" fmla="*/ 0 h 160"/>
                    <a:gd name="T94" fmla="*/ 827 w 188"/>
                    <a:gd name="T95" fmla="*/ 98 h 160"/>
                    <a:gd name="T96" fmla="*/ 569 w 188"/>
                    <a:gd name="T97" fmla="*/ 307 h 160"/>
                    <a:gd name="T98" fmla="*/ 448 w 188"/>
                    <a:gd name="T99" fmla="*/ 497 h 160"/>
                    <a:gd name="T100" fmla="*/ 238 w 188"/>
                    <a:gd name="T101" fmla="*/ 619 h 1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8"/>
                    <a:gd name="T154" fmla="*/ 0 h 160"/>
                    <a:gd name="T155" fmla="*/ 188 w 188"/>
                    <a:gd name="T156" fmla="*/ 160 h 16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8" h="160">
                      <a:moveTo>
                        <a:pt x="10" y="26"/>
                      </a:moveTo>
                      <a:lnTo>
                        <a:pt x="14" y="31"/>
                      </a:lnTo>
                      <a:lnTo>
                        <a:pt x="19" y="39"/>
                      </a:lnTo>
                      <a:lnTo>
                        <a:pt x="26" y="40"/>
                      </a:lnTo>
                      <a:lnTo>
                        <a:pt x="26" y="50"/>
                      </a:lnTo>
                      <a:lnTo>
                        <a:pt x="18" y="50"/>
                      </a:lnTo>
                      <a:lnTo>
                        <a:pt x="18" y="43"/>
                      </a:lnTo>
                      <a:lnTo>
                        <a:pt x="16" y="43"/>
                      </a:lnTo>
                      <a:lnTo>
                        <a:pt x="0" y="50"/>
                      </a:lnTo>
                      <a:lnTo>
                        <a:pt x="5" y="55"/>
                      </a:lnTo>
                      <a:lnTo>
                        <a:pt x="5" y="61"/>
                      </a:lnTo>
                      <a:lnTo>
                        <a:pt x="11" y="64"/>
                      </a:lnTo>
                      <a:lnTo>
                        <a:pt x="21" y="66"/>
                      </a:lnTo>
                      <a:lnTo>
                        <a:pt x="27" y="61"/>
                      </a:lnTo>
                      <a:lnTo>
                        <a:pt x="29" y="72"/>
                      </a:lnTo>
                      <a:lnTo>
                        <a:pt x="22" y="74"/>
                      </a:lnTo>
                      <a:lnTo>
                        <a:pt x="21" y="77"/>
                      </a:lnTo>
                      <a:lnTo>
                        <a:pt x="18" y="79"/>
                      </a:lnTo>
                      <a:lnTo>
                        <a:pt x="13" y="75"/>
                      </a:lnTo>
                      <a:lnTo>
                        <a:pt x="10" y="82"/>
                      </a:lnTo>
                      <a:lnTo>
                        <a:pt x="2" y="90"/>
                      </a:lnTo>
                      <a:lnTo>
                        <a:pt x="6" y="98"/>
                      </a:lnTo>
                      <a:lnTo>
                        <a:pt x="5" y="101"/>
                      </a:lnTo>
                      <a:lnTo>
                        <a:pt x="11" y="107"/>
                      </a:lnTo>
                      <a:lnTo>
                        <a:pt x="19" y="107"/>
                      </a:lnTo>
                      <a:lnTo>
                        <a:pt x="22" y="112"/>
                      </a:lnTo>
                      <a:lnTo>
                        <a:pt x="21" y="115"/>
                      </a:lnTo>
                      <a:lnTo>
                        <a:pt x="22" y="120"/>
                      </a:lnTo>
                      <a:lnTo>
                        <a:pt x="29" y="117"/>
                      </a:lnTo>
                      <a:lnTo>
                        <a:pt x="35" y="123"/>
                      </a:lnTo>
                      <a:lnTo>
                        <a:pt x="45" y="119"/>
                      </a:lnTo>
                      <a:lnTo>
                        <a:pt x="42" y="125"/>
                      </a:lnTo>
                      <a:lnTo>
                        <a:pt x="42" y="131"/>
                      </a:lnTo>
                      <a:lnTo>
                        <a:pt x="29" y="141"/>
                      </a:lnTo>
                      <a:lnTo>
                        <a:pt x="24" y="147"/>
                      </a:lnTo>
                      <a:lnTo>
                        <a:pt x="19" y="147"/>
                      </a:lnTo>
                      <a:lnTo>
                        <a:pt x="11" y="154"/>
                      </a:lnTo>
                      <a:lnTo>
                        <a:pt x="3" y="155"/>
                      </a:lnTo>
                      <a:lnTo>
                        <a:pt x="0" y="159"/>
                      </a:lnTo>
                      <a:lnTo>
                        <a:pt x="3" y="160"/>
                      </a:lnTo>
                      <a:lnTo>
                        <a:pt x="19" y="154"/>
                      </a:lnTo>
                      <a:lnTo>
                        <a:pt x="29" y="149"/>
                      </a:lnTo>
                      <a:lnTo>
                        <a:pt x="48" y="136"/>
                      </a:lnTo>
                      <a:lnTo>
                        <a:pt x="62" y="120"/>
                      </a:lnTo>
                      <a:lnTo>
                        <a:pt x="64" y="117"/>
                      </a:lnTo>
                      <a:lnTo>
                        <a:pt x="59" y="117"/>
                      </a:lnTo>
                      <a:lnTo>
                        <a:pt x="73" y="96"/>
                      </a:lnTo>
                      <a:lnTo>
                        <a:pt x="77" y="95"/>
                      </a:lnTo>
                      <a:lnTo>
                        <a:pt x="77" y="98"/>
                      </a:lnTo>
                      <a:lnTo>
                        <a:pt x="72" y="101"/>
                      </a:lnTo>
                      <a:lnTo>
                        <a:pt x="70" y="111"/>
                      </a:lnTo>
                      <a:lnTo>
                        <a:pt x="73" y="109"/>
                      </a:lnTo>
                      <a:lnTo>
                        <a:pt x="70" y="112"/>
                      </a:lnTo>
                      <a:lnTo>
                        <a:pt x="72" y="114"/>
                      </a:lnTo>
                      <a:lnTo>
                        <a:pt x="82" y="107"/>
                      </a:lnTo>
                      <a:lnTo>
                        <a:pt x="86" y="106"/>
                      </a:lnTo>
                      <a:lnTo>
                        <a:pt x="88" y="101"/>
                      </a:lnTo>
                      <a:lnTo>
                        <a:pt x="86" y="98"/>
                      </a:lnTo>
                      <a:lnTo>
                        <a:pt x="96" y="96"/>
                      </a:lnTo>
                      <a:lnTo>
                        <a:pt x="107" y="103"/>
                      </a:lnTo>
                      <a:lnTo>
                        <a:pt x="117" y="99"/>
                      </a:lnTo>
                      <a:lnTo>
                        <a:pt x="121" y="101"/>
                      </a:lnTo>
                      <a:lnTo>
                        <a:pt x="128" y="101"/>
                      </a:lnTo>
                      <a:lnTo>
                        <a:pt x="145" y="109"/>
                      </a:lnTo>
                      <a:lnTo>
                        <a:pt x="149" y="112"/>
                      </a:lnTo>
                      <a:lnTo>
                        <a:pt x="153" y="119"/>
                      </a:lnTo>
                      <a:lnTo>
                        <a:pt x="163" y="125"/>
                      </a:lnTo>
                      <a:lnTo>
                        <a:pt x="166" y="128"/>
                      </a:lnTo>
                      <a:lnTo>
                        <a:pt x="177" y="135"/>
                      </a:lnTo>
                      <a:lnTo>
                        <a:pt x="188" y="130"/>
                      </a:lnTo>
                      <a:lnTo>
                        <a:pt x="188" y="123"/>
                      </a:lnTo>
                      <a:lnTo>
                        <a:pt x="185" y="117"/>
                      </a:lnTo>
                      <a:lnTo>
                        <a:pt x="180" y="115"/>
                      </a:lnTo>
                      <a:lnTo>
                        <a:pt x="176" y="115"/>
                      </a:lnTo>
                      <a:lnTo>
                        <a:pt x="169" y="111"/>
                      </a:lnTo>
                      <a:lnTo>
                        <a:pt x="163" y="106"/>
                      </a:lnTo>
                      <a:lnTo>
                        <a:pt x="150" y="93"/>
                      </a:lnTo>
                      <a:lnTo>
                        <a:pt x="147" y="95"/>
                      </a:lnTo>
                      <a:lnTo>
                        <a:pt x="144" y="99"/>
                      </a:lnTo>
                      <a:lnTo>
                        <a:pt x="141" y="103"/>
                      </a:lnTo>
                      <a:lnTo>
                        <a:pt x="129" y="96"/>
                      </a:lnTo>
                      <a:lnTo>
                        <a:pt x="129" y="93"/>
                      </a:lnTo>
                      <a:lnTo>
                        <a:pt x="120" y="96"/>
                      </a:lnTo>
                      <a:lnTo>
                        <a:pt x="117" y="80"/>
                      </a:lnTo>
                      <a:lnTo>
                        <a:pt x="109" y="45"/>
                      </a:lnTo>
                      <a:lnTo>
                        <a:pt x="102" y="21"/>
                      </a:lnTo>
                      <a:lnTo>
                        <a:pt x="99" y="10"/>
                      </a:lnTo>
                      <a:lnTo>
                        <a:pt x="90" y="5"/>
                      </a:lnTo>
                      <a:lnTo>
                        <a:pt x="85" y="8"/>
                      </a:lnTo>
                      <a:lnTo>
                        <a:pt x="69" y="5"/>
                      </a:lnTo>
                      <a:lnTo>
                        <a:pt x="64" y="7"/>
                      </a:lnTo>
                      <a:lnTo>
                        <a:pt x="59" y="5"/>
                      </a:lnTo>
                      <a:lnTo>
                        <a:pt x="59" y="4"/>
                      </a:lnTo>
                      <a:lnTo>
                        <a:pt x="45" y="0"/>
                      </a:lnTo>
                      <a:lnTo>
                        <a:pt x="43" y="4"/>
                      </a:lnTo>
                      <a:lnTo>
                        <a:pt x="35" y="4"/>
                      </a:lnTo>
                      <a:lnTo>
                        <a:pt x="29" y="8"/>
                      </a:lnTo>
                      <a:lnTo>
                        <a:pt x="24" y="13"/>
                      </a:lnTo>
                      <a:lnTo>
                        <a:pt x="22" y="18"/>
                      </a:lnTo>
                      <a:lnTo>
                        <a:pt x="19" y="21"/>
                      </a:lnTo>
                      <a:lnTo>
                        <a:pt x="13" y="21"/>
                      </a:lnTo>
                      <a:lnTo>
                        <a:pt x="10" y="26"/>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49" name="Freeform 30"/>
                <p:cNvSpPr>
                  <a:spLocks/>
                </p:cNvSpPr>
                <p:nvPr/>
              </p:nvSpPr>
              <p:spPr bwMode="auto">
                <a:xfrm>
                  <a:off x="1021" y="3608"/>
                  <a:ext cx="20" cy="14"/>
                </a:xfrm>
                <a:custGeom>
                  <a:avLst/>
                  <a:gdLst>
                    <a:gd name="T0" fmla="*/ 50 w 4"/>
                    <a:gd name="T1" fmla="*/ 42 h 3"/>
                    <a:gd name="T2" fmla="*/ 50 w 4"/>
                    <a:gd name="T3" fmla="*/ 23 h 3"/>
                    <a:gd name="T4" fmla="*/ 50 w 4"/>
                    <a:gd name="T5" fmla="*/ 23 h 3"/>
                    <a:gd name="T6" fmla="*/ 50 w 4"/>
                    <a:gd name="T7" fmla="*/ 23 h 3"/>
                    <a:gd name="T8" fmla="*/ 50 w 4"/>
                    <a:gd name="T9" fmla="*/ 23 h 3"/>
                    <a:gd name="T10" fmla="*/ 50 w 4"/>
                    <a:gd name="T11" fmla="*/ 23 h 3"/>
                    <a:gd name="T12" fmla="*/ 50 w 4"/>
                    <a:gd name="T13" fmla="*/ 23 h 3"/>
                    <a:gd name="T14" fmla="*/ 25 w 4"/>
                    <a:gd name="T15" fmla="*/ 0 h 3"/>
                    <a:gd name="T16" fmla="*/ 25 w 4"/>
                    <a:gd name="T17" fmla="*/ 0 h 3"/>
                    <a:gd name="T18" fmla="*/ 0 w 4"/>
                    <a:gd name="T19" fmla="*/ 23 h 3"/>
                    <a:gd name="T20" fmla="*/ 0 w 4"/>
                    <a:gd name="T21" fmla="*/ 23 h 3"/>
                    <a:gd name="T22" fmla="*/ 0 w 4"/>
                    <a:gd name="T23" fmla="*/ 23 h 3"/>
                    <a:gd name="T24" fmla="*/ 0 w 4"/>
                    <a:gd name="T25" fmla="*/ 23 h 3"/>
                    <a:gd name="T26" fmla="*/ 0 w 4"/>
                    <a:gd name="T27" fmla="*/ 23 h 3"/>
                    <a:gd name="T28" fmla="*/ 0 w 4"/>
                    <a:gd name="T29" fmla="*/ 23 h 3"/>
                    <a:gd name="T30" fmla="*/ 0 w 4"/>
                    <a:gd name="T31" fmla="*/ 42 h 3"/>
                    <a:gd name="T32" fmla="*/ 0 w 4"/>
                    <a:gd name="T33" fmla="*/ 42 h 3"/>
                    <a:gd name="T34" fmla="*/ 25 w 4"/>
                    <a:gd name="T35" fmla="*/ 42 h 3"/>
                    <a:gd name="T36" fmla="*/ 25 w 4"/>
                    <a:gd name="T37" fmla="*/ 42 h 3"/>
                    <a:gd name="T38" fmla="*/ 25 w 4"/>
                    <a:gd name="T39" fmla="*/ 65 h 3"/>
                    <a:gd name="T40" fmla="*/ 50 w 4"/>
                    <a:gd name="T41" fmla="*/ 65 h 3"/>
                    <a:gd name="T42" fmla="*/ 50 w 4"/>
                    <a:gd name="T43" fmla="*/ 65 h 3"/>
                    <a:gd name="T44" fmla="*/ 75 w 4"/>
                    <a:gd name="T45" fmla="*/ 65 h 3"/>
                    <a:gd name="T46" fmla="*/ 75 w 4"/>
                    <a:gd name="T47" fmla="*/ 65 h 3"/>
                    <a:gd name="T48" fmla="*/ 100 w 4"/>
                    <a:gd name="T49" fmla="*/ 42 h 3"/>
                    <a:gd name="T50" fmla="*/ 100 w 4"/>
                    <a:gd name="T51" fmla="*/ 42 h 3"/>
                    <a:gd name="T52" fmla="*/ 100 w 4"/>
                    <a:gd name="T53" fmla="*/ 42 h 3"/>
                    <a:gd name="T54" fmla="*/ 100 w 4"/>
                    <a:gd name="T55" fmla="*/ 23 h 3"/>
                    <a:gd name="T56" fmla="*/ 100 w 4"/>
                    <a:gd name="T57" fmla="*/ 23 h 3"/>
                    <a:gd name="T58" fmla="*/ 100 w 4"/>
                    <a:gd name="T59" fmla="*/ 23 h 3"/>
                    <a:gd name="T60" fmla="*/ 100 w 4"/>
                    <a:gd name="T61" fmla="*/ 23 h 3"/>
                    <a:gd name="T62" fmla="*/ 100 w 4"/>
                    <a:gd name="T63" fmla="*/ 23 h 3"/>
                    <a:gd name="T64" fmla="*/ 100 w 4"/>
                    <a:gd name="T65" fmla="*/ 0 h 3"/>
                    <a:gd name="T66" fmla="*/ 100 w 4"/>
                    <a:gd name="T67" fmla="*/ 0 h 3"/>
                    <a:gd name="T68" fmla="*/ 100 w 4"/>
                    <a:gd name="T69" fmla="*/ 0 h 3"/>
                    <a:gd name="T70" fmla="*/ 100 w 4"/>
                    <a:gd name="T71" fmla="*/ 0 h 3"/>
                    <a:gd name="T72" fmla="*/ 100 w 4"/>
                    <a:gd name="T73" fmla="*/ 23 h 3"/>
                    <a:gd name="T74" fmla="*/ 75 w 4"/>
                    <a:gd name="T75" fmla="*/ 23 h 3"/>
                    <a:gd name="T76" fmla="*/ 75 w 4"/>
                    <a:gd name="T77" fmla="*/ 23 h 3"/>
                    <a:gd name="T78" fmla="*/ 50 w 4"/>
                    <a:gd name="T79" fmla="*/ 42 h 3"/>
                    <a:gd name="T80" fmla="*/ 50 w 4"/>
                    <a:gd name="T81" fmla="*/ 42 h 3"/>
                    <a:gd name="T82" fmla="*/ 50 w 4"/>
                    <a:gd name="T83" fmla="*/ 42 h 3"/>
                    <a:gd name="T84" fmla="*/ 50 w 4"/>
                    <a:gd name="T85" fmla="*/ 42 h 3"/>
                    <a:gd name="T86" fmla="*/ 50 w 4"/>
                    <a:gd name="T87" fmla="*/ 65 h 3"/>
                    <a:gd name="T88" fmla="*/ 75 w 4"/>
                    <a:gd name="T89" fmla="*/ 65 h 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
                    <a:gd name="T136" fmla="*/ 0 h 3"/>
                    <a:gd name="T137" fmla="*/ 4 w 4"/>
                    <a:gd name="T138" fmla="*/ 3 h 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 h="3">
                      <a:moveTo>
                        <a:pt x="2" y="2"/>
                      </a:moveTo>
                      <a:lnTo>
                        <a:pt x="2" y="1"/>
                      </a:lnTo>
                      <a:lnTo>
                        <a:pt x="1" y="0"/>
                      </a:lnTo>
                      <a:lnTo>
                        <a:pt x="0" y="1"/>
                      </a:lnTo>
                      <a:lnTo>
                        <a:pt x="0" y="2"/>
                      </a:lnTo>
                      <a:lnTo>
                        <a:pt x="1" y="2"/>
                      </a:lnTo>
                      <a:lnTo>
                        <a:pt x="1" y="3"/>
                      </a:lnTo>
                      <a:lnTo>
                        <a:pt x="2" y="3"/>
                      </a:lnTo>
                      <a:lnTo>
                        <a:pt x="3" y="3"/>
                      </a:lnTo>
                      <a:lnTo>
                        <a:pt x="4" y="2"/>
                      </a:lnTo>
                      <a:lnTo>
                        <a:pt x="4" y="1"/>
                      </a:lnTo>
                      <a:lnTo>
                        <a:pt x="4" y="0"/>
                      </a:lnTo>
                      <a:lnTo>
                        <a:pt x="4" y="1"/>
                      </a:lnTo>
                      <a:lnTo>
                        <a:pt x="3" y="1"/>
                      </a:lnTo>
                      <a:lnTo>
                        <a:pt x="2" y="2"/>
                      </a:lnTo>
                      <a:lnTo>
                        <a:pt x="2" y="3"/>
                      </a:lnTo>
                      <a:lnTo>
                        <a:pt x="3" y="3"/>
                      </a:lnTo>
                    </a:path>
                  </a:pathLst>
                </a:custGeom>
                <a:solidFill>
                  <a:srgbClr val="FFCE85"/>
                </a:solidFill>
                <a:ln w="12700" cmpd="sng">
                  <a:solidFill>
                    <a:schemeClr val="tx1"/>
                  </a:solidFill>
                  <a:prstDash val="solid"/>
                  <a:round/>
                  <a:headEnd/>
                  <a:tailEnd/>
                </a:ln>
              </p:spPr>
              <p:txBody>
                <a:bodyPr/>
                <a:lstStyle/>
                <a:p>
                  <a:endParaRPr lang="en-US"/>
                </a:p>
              </p:txBody>
            </p:sp>
            <p:sp>
              <p:nvSpPr>
                <p:cNvPr id="32850" name="Freeform 31"/>
                <p:cNvSpPr>
                  <a:spLocks/>
                </p:cNvSpPr>
                <p:nvPr/>
              </p:nvSpPr>
              <p:spPr bwMode="auto">
                <a:xfrm>
                  <a:off x="978" y="3610"/>
                  <a:ext cx="43" cy="30"/>
                </a:xfrm>
                <a:custGeom>
                  <a:avLst/>
                  <a:gdLst>
                    <a:gd name="T0" fmla="*/ 158 w 9"/>
                    <a:gd name="T1" fmla="*/ 0 h 6"/>
                    <a:gd name="T2" fmla="*/ 91 w 9"/>
                    <a:gd name="T3" fmla="*/ 0 h 6"/>
                    <a:gd name="T4" fmla="*/ 67 w 9"/>
                    <a:gd name="T5" fmla="*/ 25 h 6"/>
                    <a:gd name="T6" fmla="*/ 67 w 9"/>
                    <a:gd name="T7" fmla="*/ 25 h 6"/>
                    <a:gd name="T8" fmla="*/ 67 w 9"/>
                    <a:gd name="T9" fmla="*/ 50 h 6"/>
                    <a:gd name="T10" fmla="*/ 67 w 9"/>
                    <a:gd name="T11" fmla="*/ 75 h 6"/>
                    <a:gd name="T12" fmla="*/ 48 w 9"/>
                    <a:gd name="T13" fmla="*/ 75 h 6"/>
                    <a:gd name="T14" fmla="*/ 48 w 9"/>
                    <a:gd name="T15" fmla="*/ 75 h 6"/>
                    <a:gd name="T16" fmla="*/ 24 w 9"/>
                    <a:gd name="T17" fmla="*/ 75 h 6"/>
                    <a:gd name="T18" fmla="*/ 24 w 9"/>
                    <a:gd name="T19" fmla="*/ 100 h 6"/>
                    <a:gd name="T20" fmla="*/ 24 w 9"/>
                    <a:gd name="T21" fmla="*/ 125 h 6"/>
                    <a:gd name="T22" fmla="*/ 0 w 9"/>
                    <a:gd name="T23" fmla="*/ 125 h 6"/>
                    <a:gd name="T24" fmla="*/ 0 w 9"/>
                    <a:gd name="T25" fmla="*/ 150 h 6"/>
                    <a:gd name="T26" fmla="*/ 0 w 9"/>
                    <a:gd name="T27" fmla="*/ 150 h 6"/>
                    <a:gd name="T28" fmla="*/ 0 w 9"/>
                    <a:gd name="T29" fmla="*/ 150 h 6"/>
                    <a:gd name="T30" fmla="*/ 0 w 9"/>
                    <a:gd name="T31" fmla="*/ 150 h 6"/>
                    <a:gd name="T32" fmla="*/ 0 w 9"/>
                    <a:gd name="T33" fmla="*/ 150 h 6"/>
                    <a:gd name="T34" fmla="*/ 0 w 9"/>
                    <a:gd name="T35" fmla="*/ 150 h 6"/>
                    <a:gd name="T36" fmla="*/ 0 w 9"/>
                    <a:gd name="T37" fmla="*/ 150 h 6"/>
                    <a:gd name="T38" fmla="*/ 24 w 9"/>
                    <a:gd name="T39" fmla="*/ 150 h 6"/>
                    <a:gd name="T40" fmla="*/ 48 w 9"/>
                    <a:gd name="T41" fmla="*/ 150 h 6"/>
                    <a:gd name="T42" fmla="*/ 67 w 9"/>
                    <a:gd name="T43" fmla="*/ 125 h 6"/>
                    <a:gd name="T44" fmla="*/ 139 w 9"/>
                    <a:gd name="T45" fmla="*/ 75 h 6"/>
                    <a:gd name="T46" fmla="*/ 158 w 9"/>
                    <a:gd name="T47" fmla="*/ 50 h 6"/>
                    <a:gd name="T48" fmla="*/ 182 w 9"/>
                    <a:gd name="T49" fmla="*/ 50 h 6"/>
                    <a:gd name="T50" fmla="*/ 205 w 9"/>
                    <a:gd name="T51" fmla="*/ 25 h 6"/>
                    <a:gd name="T52" fmla="*/ 205 w 9"/>
                    <a:gd name="T53" fmla="*/ 25 h 6"/>
                    <a:gd name="T54" fmla="*/ 205 w 9"/>
                    <a:gd name="T55" fmla="*/ 25 h 6"/>
                    <a:gd name="T56" fmla="*/ 182 w 9"/>
                    <a:gd name="T57" fmla="*/ 0 h 6"/>
                    <a:gd name="T58" fmla="*/ 182 w 9"/>
                    <a:gd name="T59" fmla="*/ 0 h 6"/>
                    <a:gd name="T60" fmla="*/ 182 w 9"/>
                    <a:gd name="T61" fmla="*/ 0 h 6"/>
                    <a:gd name="T62" fmla="*/ 182 w 9"/>
                    <a:gd name="T63" fmla="*/ 0 h 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
                    <a:gd name="T97" fmla="*/ 0 h 6"/>
                    <a:gd name="T98" fmla="*/ 9 w 9"/>
                    <a:gd name="T99" fmla="*/ 6 h 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 h="6">
                      <a:moveTo>
                        <a:pt x="8" y="0"/>
                      </a:moveTo>
                      <a:lnTo>
                        <a:pt x="7" y="0"/>
                      </a:lnTo>
                      <a:lnTo>
                        <a:pt x="6" y="0"/>
                      </a:lnTo>
                      <a:lnTo>
                        <a:pt x="4" y="0"/>
                      </a:lnTo>
                      <a:lnTo>
                        <a:pt x="4" y="1"/>
                      </a:lnTo>
                      <a:lnTo>
                        <a:pt x="3" y="1"/>
                      </a:lnTo>
                      <a:lnTo>
                        <a:pt x="3" y="2"/>
                      </a:lnTo>
                      <a:lnTo>
                        <a:pt x="3" y="3"/>
                      </a:lnTo>
                      <a:lnTo>
                        <a:pt x="2" y="3"/>
                      </a:lnTo>
                      <a:lnTo>
                        <a:pt x="1" y="3"/>
                      </a:lnTo>
                      <a:lnTo>
                        <a:pt x="1" y="4"/>
                      </a:lnTo>
                      <a:lnTo>
                        <a:pt x="1" y="5"/>
                      </a:lnTo>
                      <a:lnTo>
                        <a:pt x="0" y="5"/>
                      </a:lnTo>
                      <a:lnTo>
                        <a:pt x="0" y="6"/>
                      </a:lnTo>
                      <a:lnTo>
                        <a:pt x="1" y="6"/>
                      </a:lnTo>
                      <a:lnTo>
                        <a:pt x="2" y="6"/>
                      </a:lnTo>
                      <a:lnTo>
                        <a:pt x="2" y="5"/>
                      </a:lnTo>
                      <a:lnTo>
                        <a:pt x="3" y="5"/>
                      </a:lnTo>
                      <a:lnTo>
                        <a:pt x="5" y="4"/>
                      </a:lnTo>
                      <a:lnTo>
                        <a:pt x="6" y="3"/>
                      </a:lnTo>
                      <a:lnTo>
                        <a:pt x="7" y="2"/>
                      </a:lnTo>
                      <a:lnTo>
                        <a:pt x="8" y="2"/>
                      </a:lnTo>
                      <a:lnTo>
                        <a:pt x="9" y="1"/>
                      </a:lnTo>
                      <a:lnTo>
                        <a:pt x="8" y="0"/>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51" name="Freeform 32"/>
                <p:cNvSpPr>
                  <a:spLocks/>
                </p:cNvSpPr>
                <p:nvPr/>
              </p:nvSpPr>
              <p:spPr bwMode="auto">
                <a:xfrm>
                  <a:off x="934" y="3632"/>
                  <a:ext cx="44" cy="34"/>
                </a:xfrm>
                <a:custGeom>
                  <a:avLst/>
                  <a:gdLst>
                    <a:gd name="T0" fmla="*/ 191 w 9"/>
                    <a:gd name="T1" fmla="*/ 73 h 7"/>
                    <a:gd name="T2" fmla="*/ 191 w 9"/>
                    <a:gd name="T3" fmla="*/ 24 h 7"/>
                    <a:gd name="T4" fmla="*/ 117 w 9"/>
                    <a:gd name="T5" fmla="*/ 73 h 7"/>
                    <a:gd name="T6" fmla="*/ 98 w 9"/>
                    <a:gd name="T7" fmla="*/ 92 h 7"/>
                    <a:gd name="T8" fmla="*/ 98 w 9"/>
                    <a:gd name="T9" fmla="*/ 92 h 7"/>
                    <a:gd name="T10" fmla="*/ 49 w 9"/>
                    <a:gd name="T11" fmla="*/ 117 h 7"/>
                    <a:gd name="T12" fmla="*/ 24 w 9"/>
                    <a:gd name="T13" fmla="*/ 141 h 7"/>
                    <a:gd name="T14" fmla="*/ 0 w 9"/>
                    <a:gd name="T15" fmla="*/ 141 h 7"/>
                    <a:gd name="T16" fmla="*/ 49 w 9"/>
                    <a:gd name="T17" fmla="*/ 141 h 7"/>
                    <a:gd name="T18" fmla="*/ 73 w 9"/>
                    <a:gd name="T19" fmla="*/ 117 h 7"/>
                    <a:gd name="T20" fmla="*/ 142 w 9"/>
                    <a:gd name="T21" fmla="*/ 92 h 7"/>
                    <a:gd name="T22" fmla="*/ 191 w 9"/>
                    <a:gd name="T23" fmla="*/ 73 h 7"/>
                    <a:gd name="T24" fmla="*/ 191 w 9"/>
                    <a:gd name="T25" fmla="*/ 73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7"/>
                    <a:gd name="T41" fmla="*/ 9 w 9"/>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7">
                      <a:moveTo>
                        <a:pt x="8" y="3"/>
                      </a:moveTo>
                      <a:cubicBezTo>
                        <a:pt x="8" y="2"/>
                        <a:pt x="9" y="1"/>
                        <a:pt x="8" y="1"/>
                      </a:cubicBezTo>
                      <a:cubicBezTo>
                        <a:pt x="7" y="0"/>
                        <a:pt x="5" y="2"/>
                        <a:pt x="5" y="3"/>
                      </a:cubicBezTo>
                      <a:cubicBezTo>
                        <a:pt x="4" y="3"/>
                        <a:pt x="4" y="3"/>
                        <a:pt x="4" y="4"/>
                      </a:cubicBezTo>
                      <a:cubicBezTo>
                        <a:pt x="4" y="4"/>
                        <a:pt x="4" y="4"/>
                        <a:pt x="4" y="4"/>
                      </a:cubicBezTo>
                      <a:cubicBezTo>
                        <a:pt x="3" y="5"/>
                        <a:pt x="3" y="5"/>
                        <a:pt x="2" y="5"/>
                      </a:cubicBezTo>
                      <a:cubicBezTo>
                        <a:pt x="2" y="5"/>
                        <a:pt x="2" y="5"/>
                        <a:pt x="1" y="6"/>
                      </a:cubicBezTo>
                      <a:cubicBezTo>
                        <a:pt x="1" y="6"/>
                        <a:pt x="0" y="6"/>
                        <a:pt x="0" y="6"/>
                      </a:cubicBezTo>
                      <a:cubicBezTo>
                        <a:pt x="1" y="7"/>
                        <a:pt x="1" y="7"/>
                        <a:pt x="2" y="6"/>
                      </a:cubicBezTo>
                      <a:cubicBezTo>
                        <a:pt x="2" y="6"/>
                        <a:pt x="3" y="5"/>
                        <a:pt x="3" y="5"/>
                      </a:cubicBezTo>
                      <a:cubicBezTo>
                        <a:pt x="4" y="5"/>
                        <a:pt x="5" y="5"/>
                        <a:pt x="6" y="4"/>
                      </a:cubicBezTo>
                      <a:cubicBezTo>
                        <a:pt x="7" y="4"/>
                        <a:pt x="7" y="3"/>
                        <a:pt x="8" y="3"/>
                      </a:cubicBezTo>
                      <a:cubicBezTo>
                        <a:pt x="8" y="3"/>
                        <a:pt x="8" y="3"/>
                        <a:pt x="8" y="3"/>
                      </a:cubicBezTo>
                      <a:close/>
                    </a:path>
                  </a:pathLst>
                </a:custGeom>
                <a:solidFill>
                  <a:srgbClr val="FFCE85"/>
                </a:solidFill>
                <a:ln w="12700" cmpd="sng">
                  <a:solidFill>
                    <a:schemeClr val="tx1"/>
                  </a:solidFill>
                  <a:prstDash val="solid"/>
                  <a:round/>
                  <a:headEnd/>
                  <a:tailEnd/>
                </a:ln>
              </p:spPr>
              <p:txBody>
                <a:bodyPr/>
                <a:lstStyle/>
                <a:p>
                  <a:endParaRPr lang="en-US"/>
                </a:p>
              </p:txBody>
            </p:sp>
            <p:sp>
              <p:nvSpPr>
                <p:cNvPr id="32852" name="Freeform 33"/>
                <p:cNvSpPr>
                  <a:spLocks/>
                </p:cNvSpPr>
                <p:nvPr/>
              </p:nvSpPr>
              <p:spPr bwMode="auto">
                <a:xfrm>
                  <a:off x="934" y="3637"/>
                  <a:ext cx="39" cy="29"/>
                </a:xfrm>
                <a:custGeom>
                  <a:avLst/>
                  <a:gdLst>
                    <a:gd name="T0" fmla="*/ 190 w 8"/>
                    <a:gd name="T1" fmla="*/ 48 h 6"/>
                    <a:gd name="T2" fmla="*/ 190 w 8"/>
                    <a:gd name="T3" fmla="*/ 24 h 6"/>
                    <a:gd name="T4" fmla="*/ 190 w 8"/>
                    <a:gd name="T5" fmla="*/ 24 h 6"/>
                    <a:gd name="T6" fmla="*/ 190 w 8"/>
                    <a:gd name="T7" fmla="*/ 0 h 6"/>
                    <a:gd name="T8" fmla="*/ 190 w 8"/>
                    <a:gd name="T9" fmla="*/ 0 h 6"/>
                    <a:gd name="T10" fmla="*/ 190 w 8"/>
                    <a:gd name="T11" fmla="*/ 0 h 6"/>
                    <a:gd name="T12" fmla="*/ 190 w 8"/>
                    <a:gd name="T13" fmla="*/ 0 h 6"/>
                    <a:gd name="T14" fmla="*/ 190 w 8"/>
                    <a:gd name="T15" fmla="*/ 0 h 6"/>
                    <a:gd name="T16" fmla="*/ 190 w 8"/>
                    <a:gd name="T17" fmla="*/ 0 h 6"/>
                    <a:gd name="T18" fmla="*/ 190 w 8"/>
                    <a:gd name="T19" fmla="*/ 0 h 6"/>
                    <a:gd name="T20" fmla="*/ 166 w 8"/>
                    <a:gd name="T21" fmla="*/ 0 h 6"/>
                    <a:gd name="T22" fmla="*/ 166 w 8"/>
                    <a:gd name="T23" fmla="*/ 0 h 6"/>
                    <a:gd name="T24" fmla="*/ 141 w 8"/>
                    <a:gd name="T25" fmla="*/ 0 h 6"/>
                    <a:gd name="T26" fmla="*/ 117 w 8"/>
                    <a:gd name="T27" fmla="*/ 24 h 6"/>
                    <a:gd name="T28" fmla="*/ 117 w 8"/>
                    <a:gd name="T29" fmla="*/ 48 h 6"/>
                    <a:gd name="T30" fmla="*/ 117 w 8"/>
                    <a:gd name="T31" fmla="*/ 48 h 6"/>
                    <a:gd name="T32" fmla="*/ 97 w 8"/>
                    <a:gd name="T33" fmla="*/ 48 h 6"/>
                    <a:gd name="T34" fmla="*/ 97 w 8"/>
                    <a:gd name="T35" fmla="*/ 48 h 6"/>
                    <a:gd name="T36" fmla="*/ 97 w 8"/>
                    <a:gd name="T37" fmla="*/ 48 h 6"/>
                    <a:gd name="T38" fmla="*/ 97 w 8"/>
                    <a:gd name="T39" fmla="*/ 72 h 6"/>
                    <a:gd name="T40" fmla="*/ 97 w 8"/>
                    <a:gd name="T41" fmla="*/ 72 h 6"/>
                    <a:gd name="T42" fmla="*/ 97 w 8"/>
                    <a:gd name="T43" fmla="*/ 72 h 6"/>
                    <a:gd name="T44" fmla="*/ 97 w 8"/>
                    <a:gd name="T45" fmla="*/ 72 h 6"/>
                    <a:gd name="T46" fmla="*/ 49 w 8"/>
                    <a:gd name="T47" fmla="*/ 92 h 6"/>
                    <a:gd name="T48" fmla="*/ 49 w 8"/>
                    <a:gd name="T49" fmla="*/ 92 h 6"/>
                    <a:gd name="T50" fmla="*/ 49 w 8"/>
                    <a:gd name="T51" fmla="*/ 92 h 6"/>
                    <a:gd name="T52" fmla="*/ 49 w 8"/>
                    <a:gd name="T53" fmla="*/ 92 h 6"/>
                    <a:gd name="T54" fmla="*/ 24 w 8"/>
                    <a:gd name="T55" fmla="*/ 92 h 6"/>
                    <a:gd name="T56" fmla="*/ 24 w 8"/>
                    <a:gd name="T57" fmla="*/ 116 h 6"/>
                    <a:gd name="T58" fmla="*/ 24 w 8"/>
                    <a:gd name="T59" fmla="*/ 116 h 6"/>
                    <a:gd name="T60" fmla="*/ 0 w 8"/>
                    <a:gd name="T61" fmla="*/ 116 h 6"/>
                    <a:gd name="T62" fmla="*/ 0 w 8"/>
                    <a:gd name="T63" fmla="*/ 116 h 6"/>
                    <a:gd name="T64" fmla="*/ 0 w 8"/>
                    <a:gd name="T65" fmla="*/ 116 h 6"/>
                    <a:gd name="T66" fmla="*/ 24 w 8"/>
                    <a:gd name="T67" fmla="*/ 140 h 6"/>
                    <a:gd name="T68" fmla="*/ 24 w 8"/>
                    <a:gd name="T69" fmla="*/ 140 h 6"/>
                    <a:gd name="T70" fmla="*/ 24 w 8"/>
                    <a:gd name="T71" fmla="*/ 140 h 6"/>
                    <a:gd name="T72" fmla="*/ 24 w 8"/>
                    <a:gd name="T73" fmla="*/ 140 h 6"/>
                    <a:gd name="T74" fmla="*/ 49 w 8"/>
                    <a:gd name="T75" fmla="*/ 116 h 6"/>
                    <a:gd name="T76" fmla="*/ 49 w 8"/>
                    <a:gd name="T77" fmla="*/ 116 h 6"/>
                    <a:gd name="T78" fmla="*/ 73 w 8"/>
                    <a:gd name="T79" fmla="*/ 116 h 6"/>
                    <a:gd name="T80" fmla="*/ 73 w 8"/>
                    <a:gd name="T81" fmla="*/ 92 h 6"/>
                    <a:gd name="T82" fmla="*/ 73 w 8"/>
                    <a:gd name="T83" fmla="*/ 92 h 6"/>
                    <a:gd name="T84" fmla="*/ 117 w 8"/>
                    <a:gd name="T85" fmla="*/ 92 h 6"/>
                    <a:gd name="T86" fmla="*/ 117 w 8"/>
                    <a:gd name="T87" fmla="*/ 72 h 6"/>
                    <a:gd name="T88" fmla="*/ 141 w 8"/>
                    <a:gd name="T89" fmla="*/ 72 h 6"/>
                    <a:gd name="T90" fmla="*/ 166 w 8"/>
                    <a:gd name="T91" fmla="*/ 72 h 6"/>
                    <a:gd name="T92" fmla="*/ 166 w 8"/>
                    <a:gd name="T93" fmla="*/ 48 h 6"/>
                    <a:gd name="T94" fmla="*/ 166 w 8"/>
                    <a:gd name="T95" fmla="*/ 48 h 6"/>
                    <a:gd name="T96" fmla="*/ 190 w 8"/>
                    <a:gd name="T97" fmla="*/ 48 h 6"/>
                    <a:gd name="T98" fmla="*/ 190 w 8"/>
                    <a:gd name="T99" fmla="*/ 48 h 6"/>
                    <a:gd name="T100" fmla="*/ 190 w 8"/>
                    <a:gd name="T101" fmla="*/ 48 h 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
                    <a:gd name="T154" fmla="*/ 0 h 6"/>
                    <a:gd name="T155" fmla="*/ 8 w 8"/>
                    <a:gd name="T156" fmla="*/ 6 h 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 h="6">
                      <a:moveTo>
                        <a:pt x="8" y="2"/>
                      </a:moveTo>
                      <a:lnTo>
                        <a:pt x="8" y="1"/>
                      </a:lnTo>
                      <a:lnTo>
                        <a:pt x="8" y="0"/>
                      </a:lnTo>
                      <a:lnTo>
                        <a:pt x="7" y="0"/>
                      </a:lnTo>
                      <a:lnTo>
                        <a:pt x="6" y="0"/>
                      </a:lnTo>
                      <a:lnTo>
                        <a:pt x="5" y="1"/>
                      </a:lnTo>
                      <a:lnTo>
                        <a:pt x="5" y="2"/>
                      </a:lnTo>
                      <a:lnTo>
                        <a:pt x="4" y="2"/>
                      </a:lnTo>
                      <a:lnTo>
                        <a:pt x="4" y="3"/>
                      </a:lnTo>
                      <a:lnTo>
                        <a:pt x="2" y="4"/>
                      </a:lnTo>
                      <a:lnTo>
                        <a:pt x="1" y="4"/>
                      </a:lnTo>
                      <a:lnTo>
                        <a:pt x="1" y="5"/>
                      </a:lnTo>
                      <a:lnTo>
                        <a:pt x="0" y="5"/>
                      </a:lnTo>
                      <a:lnTo>
                        <a:pt x="1" y="6"/>
                      </a:lnTo>
                      <a:lnTo>
                        <a:pt x="2" y="5"/>
                      </a:lnTo>
                      <a:lnTo>
                        <a:pt x="3" y="5"/>
                      </a:lnTo>
                      <a:lnTo>
                        <a:pt x="3" y="4"/>
                      </a:lnTo>
                      <a:lnTo>
                        <a:pt x="5" y="4"/>
                      </a:lnTo>
                      <a:lnTo>
                        <a:pt x="5" y="3"/>
                      </a:lnTo>
                      <a:lnTo>
                        <a:pt x="6" y="3"/>
                      </a:lnTo>
                      <a:lnTo>
                        <a:pt x="7" y="3"/>
                      </a:lnTo>
                      <a:lnTo>
                        <a:pt x="7" y="2"/>
                      </a:lnTo>
                      <a:lnTo>
                        <a:pt x="8" y="2"/>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53" name="Freeform 34"/>
                <p:cNvSpPr>
                  <a:spLocks/>
                </p:cNvSpPr>
                <p:nvPr/>
              </p:nvSpPr>
              <p:spPr bwMode="auto">
                <a:xfrm>
                  <a:off x="909" y="3676"/>
                  <a:ext cx="5" cy="5"/>
                </a:xfrm>
                <a:custGeom>
                  <a:avLst/>
                  <a:gdLst>
                    <a:gd name="T0" fmla="*/ 25 w 1"/>
                    <a:gd name="T1" fmla="*/ 0 h 1"/>
                    <a:gd name="T2" fmla="*/ 0 w 1"/>
                    <a:gd name="T3" fmla="*/ 0 h 1"/>
                    <a:gd name="T4" fmla="*/ 0 w 1"/>
                    <a:gd name="T5" fmla="*/ 25 h 1"/>
                    <a:gd name="T6" fmla="*/ 25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1" y="0"/>
                      </a:moveTo>
                      <a:cubicBezTo>
                        <a:pt x="1" y="0"/>
                        <a:pt x="0" y="0"/>
                        <a:pt x="0" y="0"/>
                      </a:cubicBezTo>
                      <a:cubicBezTo>
                        <a:pt x="0" y="0"/>
                        <a:pt x="0" y="1"/>
                        <a:pt x="0" y="1"/>
                      </a:cubicBezTo>
                      <a:cubicBezTo>
                        <a:pt x="1" y="1"/>
                        <a:pt x="1" y="1"/>
                        <a:pt x="1" y="0"/>
                      </a:cubicBezTo>
                      <a:close/>
                    </a:path>
                  </a:pathLst>
                </a:custGeom>
                <a:solidFill>
                  <a:srgbClr val="FFCE85"/>
                </a:solidFill>
                <a:ln w="12700" cmpd="sng">
                  <a:solidFill>
                    <a:schemeClr val="tx1"/>
                  </a:solidFill>
                  <a:prstDash val="solid"/>
                  <a:round/>
                  <a:headEnd/>
                  <a:tailEnd/>
                </a:ln>
              </p:spPr>
              <p:txBody>
                <a:bodyPr/>
                <a:lstStyle/>
                <a:p>
                  <a:endParaRPr lang="en-US"/>
                </a:p>
              </p:txBody>
            </p:sp>
            <p:sp>
              <p:nvSpPr>
                <p:cNvPr id="32854" name="Freeform 35"/>
                <p:cNvSpPr>
                  <a:spLocks/>
                </p:cNvSpPr>
                <p:nvPr/>
              </p:nvSpPr>
              <p:spPr bwMode="auto">
                <a:xfrm>
                  <a:off x="909" y="3676"/>
                  <a:ext cx="5" cy="5"/>
                </a:xfrm>
                <a:custGeom>
                  <a:avLst/>
                  <a:gdLst>
                    <a:gd name="T0" fmla="*/ 25 w 1"/>
                    <a:gd name="T1" fmla="*/ 0 h 1"/>
                    <a:gd name="T2" fmla="*/ 25 w 1"/>
                    <a:gd name="T3" fmla="*/ 0 h 1"/>
                    <a:gd name="T4" fmla="*/ 25 w 1"/>
                    <a:gd name="T5" fmla="*/ 0 h 1"/>
                    <a:gd name="T6" fmla="*/ 25 w 1"/>
                    <a:gd name="T7" fmla="*/ 0 h 1"/>
                    <a:gd name="T8" fmla="*/ 0 w 1"/>
                    <a:gd name="T9" fmla="*/ 0 h 1"/>
                    <a:gd name="T10" fmla="*/ 0 w 1"/>
                    <a:gd name="T11" fmla="*/ 0 h 1"/>
                    <a:gd name="T12" fmla="*/ 0 w 1"/>
                    <a:gd name="T13" fmla="*/ 0 h 1"/>
                    <a:gd name="T14" fmla="*/ 0 w 1"/>
                    <a:gd name="T15" fmla="*/ 0 h 1"/>
                    <a:gd name="T16" fmla="*/ 0 w 1"/>
                    <a:gd name="T17" fmla="*/ 25 h 1"/>
                    <a:gd name="T18" fmla="*/ 0 w 1"/>
                    <a:gd name="T19" fmla="*/ 25 h 1"/>
                    <a:gd name="T20" fmla="*/ 0 w 1"/>
                    <a:gd name="T21" fmla="*/ 25 h 1"/>
                    <a:gd name="T22" fmla="*/ 0 w 1"/>
                    <a:gd name="T23" fmla="*/ 25 h 1"/>
                    <a:gd name="T24" fmla="*/ 0 w 1"/>
                    <a:gd name="T25" fmla="*/ 25 h 1"/>
                    <a:gd name="T26" fmla="*/ 25 w 1"/>
                    <a:gd name="T27" fmla="*/ 25 h 1"/>
                    <a:gd name="T28" fmla="*/ 25 w 1"/>
                    <a:gd name="T29" fmla="*/ 0 h 1"/>
                    <a:gd name="T30" fmla="*/ 25 w 1"/>
                    <a:gd name="T31" fmla="*/ 0 h 1"/>
                    <a:gd name="T32" fmla="*/ 25 w 1"/>
                    <a:gd name="T33" fmla="*/ 0 h 1"/>
                    <a:gd name="T34" fmla="*/ 25 w 1"/>
                    <a:gd name="T35" fmla="*/ 0 h 1"/>
                    <a:gd name="T36" fmla="*/ 25 w 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
                    <a:gd name="T58" fmla="*/ 0 h 1"/>
                    <a:gd name="T59" fmla="*/ 1 w 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 h="1">
                      <a:moveTo>
                        <a:pt x="1" y="0"/>
                      </a:moveTo>
                      <a:lnTo>
                        <a:pt x="1" y="0"/>
                      </a:lnTo>
                      <a:lnTo>
                        <a:pt x="0" y="0"/>
                      </a:lnTo>
                      <a:lnTo>
                        <a:pt x="0" y="1"/>
                      </a:lnTo>
                      <a:lnTo>
                        <a:pt x="1" y="1"/>
                      </a:lnTo>
                      <a:lnTo>
                        <a:pt x="1" y="0"/>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55" name="Freeform 36"/>
                <p:cNvSpPr>
                  <a:spLocks/>
                </p:cNvSpPr>
                <p:nvPr/>
              </p:nvSpPr>
              <p:spPr bwMode="auto">
                <a:xfrm>
                  <a:off x="870" y="3682"/>
                  <a:ext cx="14" cy="14"/>
                </a:xfrm>
                <a:custGeom>
                  <a:avLst/>
                  <a:gdLst>
                    <a:gd name="T0" fmla="*/ 42 w 3"/>
                    <a:gd name="T1" fmla="*/ 23 h 3"/>
                    <a:gd name="T2" fmla="*/ 65 w 3"/>
                    <a:gd name="T3" fmla="*/ 23 h 3"/>
                    <a:gd name="T4" fmla="*/ 42 w 3"/>
                    <a:gd name="T5" fmla="*/ 23 h 3"/>
                    <a:gd name="T6" fmla="*/ 65 w 3"/>
                    <a:gd name="T7" fmla="*/ 42 h 3"/>
                    <a:gd name="T8" fmla="*/ 42 w 3"/>
                    <a:gd name="T9" fmla="*/ 42 h 3"/>
                    <a:gd name="T10" fmla="*/ 23 w 3"/>
                    <a:gd name="T11" fmla="*/ 65 h 3"/>
                    <a:gd name="T12" fmla="*/ 0 w 3"/>
                    <a:gd name="T13" fmla="*/ 65 h 3"/>
                    <a:gd name="T14" fmla="*/ 23 w 3"/>
                    <a:gd name="T15" fmla="*/ 23 h 3"/>
                    <a:gd name="T16" fmla="*/ 42 w 3"/>
                    <a:gd name="T17" fmla="*/ 23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1"/>
                      </a:moveTo>
                      <a:cubicBezTo>
                        <a:pt x="2" y="0"/>
                        <a:pt x="3" y="0"/>
                        <a:pt x="3" y="1"/>
                      </a:cubicBezTo>
                      <a:cubicBezTo>
                        <a:pt x="3" y="1"/>
                        <a:pt x="3" y="1"/>
                        <a:pt x="2" y="1"/>
                      </a:cubicBezTo>
                      <a:cubicBezTo>
                        <a:pt x="2" y="2"/>
                        <a:pt x="3" y="2"/>
                        <a:pt x="3" y="2"/>
                      </a:cubicBezTo>
                      <a:cubicBezTo>
                        <a:pt x="3" y="2"/>
                        <a:pt x="2" y="2"/>
                        <a:pt x="2" y="2"/>
                      </a:cubicBezTo>
                      <a:cubicBezTo>
                        <a:pt x="2" y="2"/>
                        <a:pt x="2" y="2"/>
                        <a:pt x="1" y="3"/>
                      </a:cubicBezTo>
                      <a:cubicBezTo>
                        <a:pt x="1" y="3"/>
                        <a:pt x="0" y="3"/>
                        <a:pt x="0" y="3"/>
                      </a:cubicBezTo>
                      <a:cubicBezTo>
                        <a:pt x="0" y="2"/>
                        <a:pt x="1" y="2"/>
                        <a:pt x="1" y="1"/>
                      </a:cubicBezTo>
                      <a:cubicBezTo>
                        <a:pt x="2" y="1"/>
                        <a:pt x="2" y="1"/>
                        <a:pt x="2" y="1"/>
                      </a:cubicBezTo>
                      <a:close/>
                    </a:path>
                  </a:pathLst>
                </a:custGeom>
                <a:solidFill>
                  <a:srgbClr val="FFCE85"/>
                </a:solidFill>
                <a:ln w="12700" cmpd="sng">
                  <a:solidFill>
                    <a:schemeClr val="tx1"/>
                  </a:solidFill>
                  <a:prstDash val="solid"/>
                  <a:round/>
                  <a:headEnd/>
                  <a:tailEnd/>
                </a:ln>
              </p:spPr>
              <p:txBody>
                <a:bodyPr/>
                <a:lstStyle/>
                <a:p>
                  <a:endParaRPr lang="en-US"/>
                </a:p>
              </p:txBody>
            </p:sp>
            <p:sp>
              <p:nvSpPr>
                <p:cNvPr id="32856" name="Freeform 37"/>
                <p:cNvSpPr>
                  <a:spLocks/>
                </p:cNvSpPr>
                <p:nvPr/>
              </p:nvSpPr>
              <p:spPr bwMode="auto">
                <a:xfrm>
                  <a:off x="875" y="3684"/>
                  <a:ext cx="14" cy="9"/>
                </a:xfrm>
                <a:custGeom>
                  <a:avLst/>
                  <a:gdLst>
                    <a:gd name="T0" fmla="*/ 42 w 3"/>
                    <a:gd name="T1" fmla="*/ 0 h 2"/>
                    <a:gd name="T2" fmla="*/ 42 w 3"/>
                    <a:gd name="T3" fmla="*/ 0 h 2"/>
                    <a:gd name="T4" fmla="*/ 42 w 3"/>
                    <a:gd name="T5" fmla="*/ 0 h 2"/>
                    <a:gd name="T6" fmla="*/ 42 w 3"/>
                    <a:gd name="T7" fmla="*/ 0 h 2"/>
                    <a:gd name="T8" fmla="*/ 65 w 3"/>
                    <a:gd name="T9" fmla="*/ 0 h 2"/>
                    <a:gd name="T10" fmla="*/ 65 w 3"/>
                    <a:gd name="T11" fmla="*/ 0 h 2"/>
                    <a:gd name="T12" fmla="*/ 65 w 3"/>
                    <a:gd name="T13" fmla="*/ 0 h 2"/>
                    <a:gd name="T14" fmla="*/ 65 w 3"/>
                    <a:gd name="T15" fmla="*/ 0 h 2"/>
                    <a:gd name="T16" fmla="*/ 65 w 3"/>
                    <a:gd name="T17" fmla="*/ 0 h 2"/>
                    <a:gd name="T18" fmla="*/ 65 w 3"/>
                    <a:gd name="T19" fmla="*/ 0 h 2"/>
                    <a:gd name="T20" fmla="*/ 65 w 3"/>
                    <a:gd name="T21" fmla="*/ 0 h 2"/>
                    <a:gd name="T22" fmla="*/ 42 w 3"/>
                    <a:gd name="T23" fmla="*/ 0 h 2"/>
                    <a:gd name="T24" fmla="*/ 42 w 3"/>
                    <a:gd name="T25" fmla="*/ 22 h 2"/>
                    <a:gd name="T26" fmla="*/ 65 w 3"/>
                    <a:gd name="T27" fmla="*/ 22 h 2"/>
                    <a:gd name="T28" fmla="*/ 65 w 3"/>
                    <a:gd name="T29" fmla="*/ 22 h 2"/>
                    <a:gd name="T30" fmla="*/ 65 w 3"/>
                    <a:gd name="T31" fmla="*/ 22 h 2"/>
                    <a:gd name="T32" fmla="*/ 42 w 3"/>
                    <a:gd name="T33" fmla="*/ 22 h 2"/>
                    <a:gd name="T34" fmla="*/ 42 w 3"/>
                    <a:gd name="T35" fmla="*/ 22 h 2"/>
                    <a:gd name="T36" fmla="*/ 42 w 3"/>
                    <a:gd name="T37" fmla="*/ 22 h 2"/>
                    <a:gd name="T38" fmla="*/ 42 w 3"/>
                    <a:gd name="T39" fmla="*/ 22 h 2"/>
                    <a:gd name="T40" fmla="*/ 42 w 3"/>
                    <a:gd name="T41" fmla="*/ 22 h 2"/>
                    <a:gd name="T42" fmla="*/ 23 w 3"/>
                    <a:gd name="T43" fmla="*/ 40 h 2"/>
                    <a:gd name="T44" fmla="*/ 23 w 3"/>
                    <a:gd name="T45" fmla="*/ 40 h 2"/>
                    <a:gd name="T46" fmla="*/ 23 w 3"/>
                    <a:gd name="T47" fmla="*/ 40 h 2"/>
                    <a:gd name="T48" fmla="*/ 0 w 3"/>
                    <a:gd name="T49" fmla="*/ 40 h 2"/>
                    <a:gd name="T50" fmla="*/ 0 w 3"/>
                    <a:gd name="T51" fmla="*/ 40 h 2"/>
                    <a:gd name="T52" fmla="*/ 0 w 3"/>
                    <a:gd name="T53" fmla="*/ 22 h 2"/>
                    <a:gd name="T54" fmla="*/ 23 w 3"/>
                    <a:gd name="T55" fmla="*/ 22 h 2"/>
                    <a:gd name="T56" fmla="*/ 23 w 3"/>
                    <a:gd name="T57" fmla="*/ 22 h 2"/>
                    <a:gd name="T58" fmla="*/ 23 w 3"/>
                    <a:gd name="T59" fmla="*/ 22 h 2"/>
                    <a:gd name="T60" fmla="*/ 23 w 3"/>
                    <a:gd name="T61" fmla="*/ 0 h 2"/>
                    <a:gd name="T62" fmla="*/ 42 w 3"/>
                    <a:gd name="T63" fmla="*/ 0 h 2"/>
                    <a:gd name="T64" fmla="*/ 42 w 3"/>
                    <a:gd name="T65" fmla="*/ 0 h 2"/>
                    <a:gd name="T66" fmla="*/ 42 w 3"/>
                    <a:gd name="T67" fmla="*/ 0 h 2"/>
                    <a:gd name="T68" fmla="*/ 42 w 3"/>
                    <a:gd name="T69" fmla="*/ 0 h 2"/>
                    <a:gd name="T70" fmla="*/ 42 w 3"/>
                    <a:gd name="T71" fmla="*/ 0 h 2"/>
                    <a:gd name="T72" fmla="*/ 42 w 3"/>
                    <a:gd name="T73" fmla="*/ 0 h 2"/>
                    <a:gd name="T74" fmla="*/ 42 w 3"/>
                    <a:gd name="T75" fmla="*/ 0 h 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
                    <a:gd name="T115" fmla="*/ 0 h 2"/>
                    <a:gd name="T116" fmla="*/ 3 w 3"/>
                    <a:gd name="T117" fmla="*/ 2 h 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 h="2">
                      <a:moveTo>
                        <a:pt x="2" y="0"/>
                      </a:moveTo>
                      <a:lnTo>
                        <a:pt x="2" y="0"/>
                      </a:lnTo>
                      <a:lnTo>
                        <a:pt x="3" y="0"/>
                      </a:lnTo>
                      <a:lnTo>
                        <a:pt x="2" y="0"/>
                      </a:lnTo>
                      <a:lnTo>
                        <a:pt x="2" y="1"/>
                      </a:lnTo>
                      <a:lnTo>
                        <a:pt x="3" y="1"/>
                      </a:lnTo>
                      <a:lnTo>
                        <a:pt x="2" y="1"/>
                      </a:lnTo>
                      <a:lnTo>
                        <a:pt x="1" y="2"/>
                      </a:lnTo>
                      <a:lnTo>
                        <a:pt x="0" y="2"/>
                      </a:lnTo>
                      <a:lnTo>
                        <a:pt x="0" y="1"/>
                      </a:lnTo>
                      <a:lnTo>
                        <a:pt x="1" y="1"/>
                      </a:lnTo>
                      <a:lnTo>
                        <a:pt x="1" y="0"/>
                      </a:lnTo>
                      <a:lnTo>
                        <a:pt x="2" y="0"/>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57" name="Freeform 38"/>
                <p:cNvSpPr>
                  <a:spLocks/>
                </p:cNvSpPr>
                <p:nvPr/>
              </p:nvSpPr>
              <p:spPr bwMode="auto">
                <a:xfrm>
                  <a:off x="833" y="3690"/>
                  <a:ext cx="19" cy="10"/>
                </a:xfrm>
                <a:custGeom>
                  <a:avLst/>
                  <a:gdLst>
                    <a:gd name="T0" fmla="*/ 66 w 4"/>
                    <a:gd name="T1" fmla="*/ 25 h 2"/>
                    <a:gd name="T2" fmla="*/ 66 w 4"/>
                    <a:gd name="T3" fmla="*/ 0 h 2"/>
                    <a:gd name="T4" fmla="*/ 90 w 4"/>
                    <a:gd name="T5" fmla="*/ 0 h 2"/>
                    <a:gd name="T6" fmla="*/ 90 w 4"/>
                    <a:gd name="T7" fmla="*/ 25 h 2"/>
                    <a:gd name="T8" fmla="*/ 24 w 4"/>
                    <a:gd name="T9" fmla="*/ 50 h 2"/>
                    <a:gd name="T10" fmla="*/ 66 w 4"/>
                    <a:gd name="T11" fmla="*/ 25 h 2"/>
                    <a:gd name="T12" fmla="*/ 0 60000 65536"/>
                    <a:gd name="T13" fmla="*/ 0 60000 65536"/>
                    <a:gd name="T14" fmla="*/ 0 60000 65536"/>
                    <a:gd name="T15" fmla="*/ 0 60000 65536"/>
                    <a:gd name="T16" fmla="*/ 0 60000 65536"/>
                    <a:gd name="T17" fmla="*/ 0 60000 65536"/>
                    <a:gd name="T18" fmla="*/ 0 w 4"/>
                    <a:gd name="T19" fmla="*/ 0 h 2"/>
                    <a:gd name="T20" fmla="*/ 4 w 4"/>
                    <a:gd name="T21" fmla="*/ 2 h 2"/>
                  </a:gdLst>
                  <a:ahLst/>
                  <a:cxnLst>
                    <a:cxn ang="T12">
                      <a:pos x="T0" y="T1"/>
                    </a:cxn>
                    <a:cxn ang="T13">
                      <a:pos x="T2" y="T3"/>
                    </a:cxn>
                    <a:cxn ang="T14">
                      <a:pos x="T4" y="T5"/>
                    </a:cxn>
                    <a:cxn ang="T15">
                      <a:pos x="T6" y="T7"/>
                    </a:cxn>
                    <a:cxn ang="T16">
                      <a:pos x="T8" y="T9"/>
                    </a:cxn>
                    <a:cxn ang="T17">
                      <a:pos x="T10" y="T11"/>
                    </a:cxn>
                  </a:cxnLst>
                  <a:rect l="T18" t="T19" r="T20" b="T21"/>
                  <a:pathLst>
                    <a:path w="4" h="2">
                      <a:moveTo>
                        <a:pt x="3" y="1"/>
                      </a:moveTo>
                      <a:cubicBezTo>
                        <a:pt x="3" y="1"/>
                        <a:pt x="3" y="0"/>
                        <a:pt x="3" y="0"/>
                      </a:cubicBezTo>
                      <a:cubicBezTo>
                        <a:pt x="4" y="0"/>
                        <a:pt x="4" y="0"/>
                        <a:pt x="4" y="0"/>
                      </a:cubicBezTo>
                      <a:cubicBezTo>
                        <a:pt x="4" y="1"/>
                        <a:pt x="4" y="1"/>
                        <a:pt x="4" y="1"/>
                      </a:cubicBezTo>
                      <a:cubicBezTo>
                        <a:pt x="3" y="2"/>
                        <a:pt x="2" y="2"/>
                        <a:pt x="1" y="2"/>
                      </a:cubicBezTo>
                      <a:cubicBezTo>
                        <a:pt x="0" y="1"/>
                        <a:pt x="3" y="2"/>
                        <a:pt x="3" y="1"/>
                      </a:cubicBezTo>
                      <a:close/>
                    </a:path>
                  </a:pathLst>
                </a:custGeom>
                <a:solidFill>
                  <a:srgbClr val="FFCE85"/>
                </a:solidFill>
                <a:ln w="12700" cmpd="sng">
                  <a:solidFill>
                    <a:schemeClr val="tx1"/>
                  </a:solidFill>
                  <a:prstDash val="solid"/>
                  <a:round/>
                  <a:headEnd/>
                  <a:tailEnd/>
                </a:ln>
              </p:spPr>
              <p:txBody>
                <a:bodyPr/>
                <a:lstStyle/>
                <a:p>
                  <a:endParaRPr lang="en-US"/>
                </a:p>
              </p:txBody>
            </p:sp>
            <p:sp>
              <p:nvSpPr>
                <p:cNvPr id="32858" name="Freeform 39"/>
                <p:cNvSpPr>
                  <a:spLocks/>
                </p:cNvSpPr>
                <p:nvPr/>
              </p:nvSpPr>
              <p:spPr bwMode="auto">
                <a:xfrm>
                  <a:off x="838" y="3690"/>
                  <a:ext cx="14" cy="10"/>
                </a:xfrm>
                <a:custGeom>
                  <a:avLst/>
                  <a:gdLst>
                    <a:gd name="T0" fmla="*/ 42 w 3"/>
                    <a:gd name="T1" fmla="*/ 25 h 2"/>
                    <a:gd name="T2" fmla="*/ 42 w 3"/>
                    <a:gd name="T3" fmla="*/ 25 h 2"/>
                    <a:gd name="T4" fmla="*/ 42 w 3"/>
                    <a:gd name="T5" fmla="*/ 0 h 2"/>
                    <a:gd name="T6" fmla="*/ 42 w 3"/>
                    <a:gd name="T7" fmla="*/ 0 h 2"/>
                    <a:gd name="T8" fmla="*/ 42 w 3"/>
                    <a:gd name="T9" fmla="*/ 0 h 2"/>
                    <a:gd name="T10" fmla="*/ 42 w 3"/>
                    <a:gd name="T11" fmla="*/ 0 h 2"/>
                    <a:gd name="T12" fmla="*/ 42 w 3"/>
                    <a:gd name="T13" fmla="*/ 0 h 2"/>
                    <a:gd name="T14" fmla="*/ 65 w 3"/>
                    <a:gd name="T15" fmla="*/ 0 h 2"/>
                    <a:gd name="T16" fmla="*/ 65 w 3"/>
                    <a:gd name="T17" fmla="*/ 0 h 2"/>
                    <a:gd name="T18" fmla="*/ 65 w 3"/>
                    <a:gd name="T19" fmla="*/ 0 h 2"/>
                    <a:gd name="T20" fmla="*/ 65 w 3"/>
                    <a:gd name="T21" fmla="*/ 25 h 2"/>
                    <a:gd name="T22" fmla="*/ 65 w 3"/>
                    <a:gd name="T23" fmla="*/ 25 h 2"/>
                    <a:gd name="T24" fmla="*/ 65 w 3"/>
                    <a:gd name="T25" fmla="*/ 25 h 2"/>
                    <a:gd name="T26" fmla="*/ 65 w 3"/>
                    <a:gd name="T27" fmla="*/ 25 h 2"/>
                    <a:gd name="T28" fmla="*/ 42 w 3"/>
                    <a:gd name="T29" fmla="*/ 50 h 2"/>
                    <a:gd name="T30" fmla="*/ 23 w 3"/>
                    <a:gd name="T31" fmla="*/ 50 h 2"/>
                    <a:gd name="T32" fmla="*/ 0 w 3"/>
                    <a:gd name="T33" fmla="*/ 50 h 2"/>
                    <a:gd name="T34" fmla="*/ 0 w 3"/>
                    <a:gd name="T35" fmla="*/ 50 h 2"/>
                    <a:gd name="T36" fmla="*/ 0 w 3"/>
                    <a:gd name="T37" fmla="*/ 50 h 2"/>
                    <a:gd name="T38" fmla="*/ 0 w 3"/>
                    <a:gd name="T39" fmla="*/ 50 h 2"/>
                    <a:gd name="T40" fmla="*/ 0 w 3"/>
                    <a:gd name="T41" fmla="*/ 50 h 2"/>
                    <a:gd name="T42" fmla="*/ 0 w 3"/>
                    <a:gd name="T43" fmla="*/ 50 h 2"/>
                    <a:gd name="T44" fmla="*/ 23 w 3"/>
                    <a:gd name="T45" fmla="*/ 50 h 2"/>
                    <a:gd name="T46" fmla="*/ 42 w 3"/>
                    <a:gd name="T47" fmla="*/ 25 h 2"/>
                    <a:gd name="T48" fmla="*/ 42 w 3"/>
                    <a:gd name="T49" fmla="*/ 25 h 2"/>
                    <a:gd name="T50" fmla="*/ 42 w 3"/>
                    <a:gd name="T51" fmla="*/ 25 h 2"/>
                    <a:gd name="T52" fmla="*/ 42 w 3"/>
                    <a:gd name="T53" fmla="*/ 25 h 2"/>
                    <a:gd name="T54" fmla="*/ 42 w 3"/>
                    <a:gd name="T55" fmla="*/ 25 h 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
                    <a:gd name="T85" fmla="*/ 0 h 2"/>
                    <a:gd name="T86" fmla="*/ 3 w 3"/>
                    <a:gd name="T87" fmla="*/ 2 h 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 h="2">
                      <a:moveTo>
                        <a:pt x="2" y="1"/>
                      </a:moveTo>
                      <a:lnTo>
                        <a:pt x="2" y="1"/>
                      </a:lnTo>
                      <a:lnTo>
                        <a:pt x="2" y="0"/>
                      </a:lnTo>
                      <a:lnTo>
                        <a:pt x="3" y="0"/>
                      </a:lnTo>
                      <a:lnTo>
                        <a:pt x="3" y="1"/>
                      </a:lnTo>
                      <a:lnTo>
                        <a:pt x="2" y="2"/>
                      </a:lnTo>
                      <a:lnTo>
                        <a:pt x="1" y="2"/>
                      </a:lnTo>
                      <a:lnTo>
                        <a:pt x="0" y="2"/>
                      </a:lnTo>
                      <a:lnTo>
                        <a:pt x="1" y="2"/>
                      </a:lnTo>
                      <a:lnTo>
                        <a:pt x="2" y="1"/>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59" name="Freeform 40"/>
                <p:cNvSpPr>
                  <a:spLocks/>
                </p:cNvSpPr>
                <p:nvPr/>
              </p:nvSpPr>
              <p:spPr bwMode="auto">
                <a:xfrm>
                  <a:off x="814" y="3691"/>
                  <a:ext cx="10" cy="15"/>
                </a:xfrm>
                <a:custGeom>
                  <a:avLst/>
                  <a:gdLst>
                    <a:gd name="T0" fmla="*/ 25 w 2"/>
                    <a:gd name="T1" fmla="*/ 25 h 3"/>
                    <a:gd name="T2" fmla="*/ 0 w 2"/>
                    <a:gd name="T3" fmla="*/ 0 h 3"/>
                    <a:gd name="T4" fmla="*/ 0 w 2"/>
                    <a:gd name="T5" fmla="*/ 0 h 3"/>
                    <a:gd name="T6" fmla="*/ 25 w 2"/>
                    <a:gd name="T7" fmla="*/ 50 h 3"/>
                    <a:gd name="T8" fmla="*/ 0 w 2"/>
                    <a:gd name="T9" fmla="*/ 50 h 3"/>
                    <a:gd name="T10" fmla="*/ 0 w 2"/>
                    <a:gd name="T11" fmla="*/ 50 h 3"/>
                    <a:gd name="T12" fmla="*/ 0 w 2"/>
                    <a:gd name="T13" fmla="*/ 75 h 3"/>
                    <a:gd name="T14" fmla="*/ 25 w 2"/>
                    <a:gd name="T15" fmla="*/ 75 h 3"/>
                    <a:gd name="T16" fmla="*/ 25 w 2"/>
                    <a:gd name="T17" fmla="*/ 75 h 3"/>
                    <a:gd name="T18" fmla="*/ 50 w 2"/>
                    <a:gd name="T19" fmla="*/ 75 h 3"/>
                    <a:gd name="T20" fmla="*/ 50 w 2"/>
                    <a:gd name="T21" fmla="*/ 25 h 3"/>
                    <a:gd name="T22" fmla="*/ 50 w 2"/>
                    <a:gd name="T23" fmla="*/ 0 h 3"/>
                    <a:gd name="T24" fmla="*/ 25 w 2"/>
                    <a:gd name="T25" fmla="*/ 0 h 3"/>
                    <a:gd name="T26" fmla="*/ 25 w 2"/>
                    <a:gd name="T27" fmla="*/ 25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
                    <a:gd name="T43" fmla="*/ 0 h 3"/>
                    <a:gd name="T44" fmla="*/ 2 w 2"/>
                    <a:gd name="T45" fmla="*/ 3 h 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 h="3">
                      <a:moveTo>
                        <a:pt x="1" y="1"/>
                      </a:moveTo>
                      <a:cubicBezTo>
                        <a:pt x="2" y="0"/>
                        <a:pt x="1" y="0"/>
                        <a:pt x="0" y="0"/>
                      </a:cubicBezTo>
                      <a:cubicBezTo>
                        <a:pt x="0" y="0"/>
                        <a:pt x="0" y="0"/>
                        <a:pt x="0" y="0"/>
                      </a:cubicBezTo>
                      <a:cubicBezTo>
                        <a:pt x="1" y="1"/>
                        <a:pt x="1" y="1"/>
                        <a:pt x="1" y="2"/>
                      </a:cubicBezTo>
                      <a:cubicBezTo>
                        <a:pt x="1" y="2"/>
                        <a:pt x="0" y="2"/>
                        <a:pt x="0" y="2"/>
                      </a:cubicBezTo>
                      <a:cubicBezTo>
                        <a:pt x="0" y="2"/>
                        <a:pt x="0" y="2"/>
                        <a:pt x="0" y="2"/>
                      </a:cubicBezTo>
                      <a:cubicBezTo>
                        <a:pt x="0" y="2"/>
                        <a:pt x="0" y="3"/>
                        <a:pt x="0" y="3"/>
                      </a:cubicBezTo>
                      <a:cubicBezTo>
                        <a:pt x="1" y="3"/>
                        <a:pt x="1" y="3"/>
                        <a:pt x="1" y="3"/>
                      </a:cubicBezTo>
                      <a:cubicBezTo>
                        <a:pt x="1" y="3"/>
                        <a:pt x="1" y="3"/>
                        <a:pt x="1" y="3"/>
                      </a:cubicBezTo>
                      <a:cubicBezTo>
                        <a:pt x="1" y="3"/>
                        <a:pt x="2" y="3"/>
                        <a:pt x="2" y="3"/>
                      </a:cubicBezTo>
                      <a:cubicBezTo>
                        <a:pt x="2" y="2"/>
                        <a:pt x="2" y="2"/>
                        <a:pt x="2" y="1"/>
                      </a:cubicBezTo>
                      <a:cubicBezTo>
                        <a:pt x="2" y="1"/>
                        <a:pt x="2" y="1"/>
                        <a:pt x="2" y="0"/>
                      </a:cubicBezTo>
                      <a:cubicBezTo>
                        <a:pt x="2" y="0"/>
                        <a:pt x="2" y="0"/>
                        <a:pt x="1" y="0"/>
                      </a:cubicBezTo>
                      <a:cubicBezTo>
                        <a:pt x="1" y="0"/>
                        <a:pt x="1" y="1"/>
                        <a:pt x="1" y="1"/>
                      </a:cubicBezTo>
                      <a:close/>
                    </a:path>
                  </a:pathLst>
                </a:custGeom>
                <a:solidFill>
                  <a:srgbClr val="FFCE85"/>
                </a:solidFill>
                <a:ln w="12700" cmpd="sng">
                  <a:solidFill>
                    <a:schemeClr val="tx1"/>
                  </a:solidFill>
                  <a:prstDash val="solid"/>
                  <a:round/>
                  <a:headEnd/>
                  <a:tailEnd/>
                </a:ln>
              </p:spPr>
              <p:txBody>
                <a:bodyPr/>
                <a:lstStyle/>
                <a:p>
                  <a:endParaRPr lang="en-US"/>
                </a:p>
              </p:txBody>
            </p:sp>
            <p:sp>
              <p:nvSpPr>
                <p:cNvPr id="32860" name="Freeform 41"/>
                <p:cNvSpPr>
                  <a:spLocks/>
                </p:cNvSpPr>
                <p:nvPr/>
              </p:nvSpPr>
              <p:spPr bwMode="auto">
                <a:xfrm>
                  <a:off x="814" y="3691"/>
                  <a:ext cx="10" cy="15"/>
                </a:xfrm>
                <a:custGeom>
                  <a:avLst/>
                  <a:gdLst>
                    <a:gd name="T0" fmla="*/ 25 w 2"/>
                    <a:gd name="T1" fmla="*/ 25 h 3"/>
                    <a:gd name="T2" fmla="*/ 25 w 2"/>
                    <a:gd name="T3" fmla="*/ 0 h 3"/>
                    <a:gd name="T4" fmla="*/ 25 w 2"/>
                    <a:gd name="T5" fmla="*/ 0 h 3"/>
                    <a:gd name="T6" fmla="*/ 25 w 2"/>
                    <a:gd name="T7" fmla="*/ 0 h 3"/>
                    <a:gd name="T8" fmla="*/ 0 w 2"/>
                    <a:gd name="T9" fmla="*/ 0 h 3"/>
                    <a:gd name="T10" fmla="*/ 0 w 2"/>
                    <a:gd name="T11" fmla="*/ 0 h 3"/>
                    <a:gd name="T12" fmla="*/ 0 w 2"/>
                    <a:gd name="T13" fmla="*/ 25 h 3"/>
                    <a:gd name="T14" fmla="*/ 25 w 2"/>
                    <a:gd name="T15" fmla="*/ 25 h 3"/>
                    <a:gd name="T16" fmla="*/ 25 w 2"/>
                    <a:gd name="T17" fmla="*/ 25 h 3"/>
                    <a:gd name="T18" fmla="*/ 25 w 2"/>
                    <a:gd name="T19" fmla="*/ 50 h 3"/>
                    <a:gd name="T20" fmla="*/ 0 w 2"/>
                    <a:gd name="T21" fmla="*/ 50 h 3"/>
                    <a:gd name="T22" fmla="*/ 0 w 2"/>
                    <a:gd name="T23" fmla="*/ 50 h 3"/>
                    <a:gd name="T24" fmla="*/ 0 w 2"/>
                    <a:gd name="T25" fmla="*/ 50 h 3"/>
                    <a:gd name="T26" fmla="*/ 0 w 2"/>
                    <a:gd name="T27" fmla="*/ 50 h 3"/>
                    <a:gd name="T28" fmla="*/ 0 w 2"/>
                    <a:gd name="T29" fmla="*/ 50 h 3"/>
                    <a:gd name="T30" fmla="*/ 0 w 2"/>
                    <a:gd name="T31" fmla="*/ 50 h 3"/>
                    <a:gd name="T32" fmla="*/ 0 w 2"/>
                    <a:gd name="T33" fmla="*/ 75 h 3"/>
                    <a:gd name="T34" fmla="*/ 25 w 2"/>
                    <a:gd name="T35" fmla="*/ 75 h 3"/>
                    <a:gd name="T36" fmla="*/ 25 w 2"/>
                    <a:gd name="T37" fmla="*/ 75 h 3"/>
                    <a:gd name="T38" fmla="*/ 25 w 2"/>
                    <a:gd name="T39" fmla="*/ 75 h 3"/>
                    <a:gd name="T40" fmla="*/ 25 w 2"/>
                    <a:gd name="T41" fmla="*/ 75 h 3"/>
                    <a:gd name="T42" fmla="*/ 25 w 2"/>
                    <a:gd name="T43" fmla="*/ 75 h 3"/>
                    <a:gd name="T44" fmla="*/ 50 w 2"/>
                    <a:gd name="T45" fmla="*/ 75 h 3"/>
                    <a:gd name="T46" fmla="*/ 50 w 2"/>
                    <a:gd name="T47" fmla="*/ 50 h 3"/>
                    <a:gd name="T48" fmla="*/ 50 w 2"/>
                    <a:gd name="T49" fmla="*/ 25 h 3"/>
                    <a:gd name="T50" fmla="*/ 50 w 2"/>
                    <a:gd name="T51" fmla="*/ 25 h 3"/>
                    <a:gd name="T52" fmla="*/ 50 w 2"/>
                    <a:gd name="T53" fmla="*/ 25 h 3"/>
                    <a:gd name="T54" fmla="*/ 50 w 2"/>
                    <a:gd name="T55" fmla="*/ 0 h 3"/>
                    <a:gd name="T56" fmla="*/ 50 w 2"/>
                    <a:gd name="T57" fmla="*/ 0 h 3"/>
                    <a:gd name="T58" fmla="*/ 50 w 2"/>
                    <a:gd name="T59" fmla="*/ 0 h 3"/>
                    <a:gd name="T60" fmla="*/ 25 w 2"/>
                    <a:gd name="T61" fmla="*/ 0 h 3"/>
                    <a:gd name="T62" fmla="*/ 25 w 2"/>
                    <a:gd name="T63" fmla="*/ 0 h 3"/>
                    <a:gd name="T64" fmla="*/ 25 w 2"/>
                    <a:gd name="T65" fmla="*/ 25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
                    <a:gd name="T100" fmla="*/ 0 h 3"/>
                    <a:gd name="T101" fmla="*/ 2 w 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 h="3">
                      <a:moveTo>
                        <a:pt x="1" y="1"/>
                      </a:moveTo>
                      <a:lnTo>
                        <a:pt x="1" y="1"/>
                      </a:lnTo>
                      <a:lnTo>
                        <a:pt x="1" y="0"/>
                      </a:lnTo>
                      <a:lnTo>
                        <a:pt x="0" y="0"/>
                      </a:lnTo>
                      <a:lnTo>
                        <a:pt x="0" y="1"/>
                      </a:lnTo>
                      <a:lnTo>
                        <a:pt x="1" y="1"/>
                      </a:lnTo>
                      <a:lnTo>
                        <a:pt x="1" y="2"/>
                      </a:lnTo>
                      <a:lnTo>
                        <a:pt x="0" y="2"/>
                      </a:lnTo>
                      <a:lnTo>
                        <a:pt x="0" y="3"/>
                      </a:lnTo>
                      <a:lnTo>
                        <a:pt x="1" y="3"/>
                      </a:lnTo>
                      <a:lnTo>
                        <a:pt x="2" y="3"/>
                      </a:lnTo>
                      <a:lnTo>
                        <a:pt x="2" y="2"/>
                      </a:lnTo>
                      <a:lnTo>
                        <a:pt x="2" y="1"/>
                      </a:lnTo>
                      <a:lnTo>
                        <a:pt x="2" y="0"/>
                      </a:lnTo>
                      <a:lnTo>
                        <a:pt x="1" y="0"/>
                      </a:lnTo>
                      <a:lnTo>
                        <a:pt x="1" y="1"/>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61" name="Freeform 42"/>
                <p:cNvSpPr>
                  <a:spLocks/>
                </p:cNvSpPr>
                <p:nvPr/>
              </p:nvSpPr>
              <p:spPr bwMode="auto">
                <a:xfrm>
                  <a:off x="795" y="3693"/>
                  <a:ext cx="15" cy="15"/>
                </a:xfrm>
                <a:custGeom>
                  <a:avLst/>
                  <a:gdLst>
                    <a:gd name="T0" fmla="*/ 75 w 3"/>
                    <a:gd name="T1" fmla="*/ 75 h 3"/>
                    <a:gd name="T2" fmla="*/ 75 w 3"/>
                    <a:gd name="T3" fmla="*/ 75 h 3"/>
                    <a:gd name="T4" fmla="*/ 75 w 3"/>
                    <a:gd name="T5" fmla="*/ 75 h 3"/>
                    <a:gd name="T6" fmla="*/ 75 w 3"/>
                    <a:gd name="T7" fmla="*/ 75 h 3"/>
                    <a:gd name="T8" fmla="*/ 75 w 3"/>
                    <a:gd name="T9" fmla="*/ 75 h 3"/>
                    <a:gd name="T10" fmla="*/ 75 w 3"/>
                    <a:gd name="T11" fmla="*/ 75 h 3"/>
                    <a:gd name="T12" fmla="*/ 50 w 3"/>
                    <a:gd name="T13" fmla="*/ 50 h 3"/>
                    <a:gd name="T14" fmla="*/ 25 w 3"/>
                    <a:gd name="T15" fmla="*/ 25 h 3"/>
                    <a:gd name="T16" fmla="*/ 25 w 3"/>
                    <a:gd name="T17" fmla="*/ 25 h 3"/>
                    <a:gd name="T18" fmla="*/ 25 w 3"/>
                    <a:gd name="T19" fmla="*/ 25 h 3"/>
                    <a:gd name="T20" fmla="*/ 25 w 3"/>
                    <a:gd name="T21" fmla="*/ 25 h 3"/>
                    <a:gd name="T22" fmla="*/ 25 w 3"/>
                    <a:gd name="T23" fmla="*/ 25 h 3"/>
                    <a:gd name="T24" fmla="*/ 25 w 3"/>
                    <a:gd name="T25" fmla="*/ 0 h 3"/>
                    <a:gd name="T26" fmla="*/ 0 w 3"/>
                    <a:gd name="T27" fmla="*/ 0 h 3"/>
                    <a:gd name="T28" fmla="*/ 0 w 3"/>
                    <a:gd name="T29" fmla="*/ 0 h 3"/>
                    <a:gd name="T30" fmla="*/ 0 w 3"/>
                    <a:gd name="T31" fmla="*/ 0 h 3"/>
                    <a:gd name="T32" fmla="*/ 0 w 3"/>
                    <a:gd name="T33" fmla="*/ 0 h 3"/>
                    <a:gd name="T34" fmla="*/ 0 w 3"/>
                    <a:gd name="T35" fmla="*/ 0 h 3"/>
                    <a:gd name="T36" fmla="*/ 0 w 3"/>
                    <a:gd name="T37" fmla="*/ 0 h 3"/>
                    <a:gd name="T38" fmla="*/ 0 w 3"/>
                    <a:gd name="T39" fmla="*/ 0 h 3"/>
                    <a:gd name="T40" fmla="*/ 0 w 3"/>
                    <a:gd name="T41" fmla="*/ 25 h 3"/>
                    <a:gd name="T42" fmla="*/ 0 w 3"/>
                    <a:gd name="T43" fmla="*/ 25 h 3"/>
                    <a:gd name="T44" fmla="*/ 0 w 3"/>
                    <a:gd name="T45" fmla="*/ 25 h 3"/>
                    <a:gd name="T46" fmla="*/ 0 w 3"/>
                    <a:gd name="T47" fmla="*/ 25 h 3"/>
                    <a:gd name="T48" fmla="*/ 25 w 3"/>
                    <a:gd name="T49" fmla="*/ 25 h 3"/>
                    <a:gd name="T50" fmla="*/ 25 w 3"/>
                    <a:gd name="T51" fmla="*/ 50 h 3"/>
                    <a:gd name="T52" fmla="*/ 25 w 3"/>
                    <a:gd name="T53" fmla="*/ 50 h 3"/>
                    <a:gd name="T54" fmla="*/ 50 w 3"/>
                    <a:gd name="T55" fmla="*/ 75 h 3"/>
                    <a:gd name="T56" fmla="*/ 50 w 3"/>
                    <a:gd name="T57" fmla="*/ 75 h 3"/>
                    <a:gd name="T58" fmla="*/ 75 w 3"/>
                    <a:gd name="T59" fmla="*/ 75 h 3"/>
                    <a:gd name="T60" fmla="*/ 75 w 3"/>
                    <a:gd name="T61" fmla="*/ 75 h 3"/>
                    <a:gd name="T62" fmla="*/ 75 w 3"/>
                    <a:gd name="T63" fmla="*/ 75 h 3"/>
                    <a:gd name="T64" fmla="*/ 75 w 3"/>
                    <a:gd name="T65" fmla="*/ 75 h 3"/>
                    <a:gd name="T66" fmla="*/ 75 w 3"/>
                    <a:gd name="T67" fmla="*/ 75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
                    <a:gd name="T103" fmla="*/ 0 h 3"/>
                    <a:gd name="T104" fmla="*/ 3 w 3"/>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 h="3">
                      <a:moveTo>
                        <a:pt x="3" y="3"/>
                      </a:moveTo>
                      <a:lnTo>
                        <a:pt x="3" y="3"/>
                      </a:lnTo>
                      <a:lnTo>
                        <a:pt x="2" y="2"/>
                      </a:lnTo>
                      <a:lnTo>
                        <a:pt x="1" y="1"/>
                      </a:lnTo>
                      <a:lnTo>
                        <a:pt x="1" y="0"/>
                      </a:lnTo>
                      <a:lnTo>
                        <a:pt x="0" y="0"/>
                      </a:lnTo>
                      <a:lnTo>
                        <a:pt x="0" y="1"/>
                      </a:lnTo>
                      <a:lnTo>
                        <a:pt x="1" y="1"/>
                      </a:lnTo>
                      <a:lnTo>
                        <a:pt x="1" y="2"/>
                      </a:lnTo>
                      <a:lnTo>
                        <a:pt x="2" y="3"/>
                      </a:lnTo>
                      <a:lnTo>
                        <a:pt x="3" y="3"/>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62" name="Freeform 43"/>
                <p:cNvSpPr>
                  <a:spLocks/>
                </p:cNvSpPr>
                <p:nvPr/>
              </p:nvSpPr>
              <p:spPr bwMode="auto">
                <a:xfrm>
                  <a:off x="768" y="3683"/>
                  <a:ext cx="19" cy="10"/>
                </a:xfrm>
                <a:custGeom>
                  <a:avLst/>
                  <a:gdLst>
                    <a:gd name="T0" fmla="*/ 0 w 4"/>
                    <a:gd name="T1" fmla="*/ 25 h 2"/>
                    <a:gd name="T2" fmla="*/ 0 w 4"/>
                    <a:gd name="T3" fmla="*/ 25 h 2"/>
                    <a:gd name="T4" fmla="*/ 24 w 4"/>
                    <a:gd name="T5" fmla="*/ 0 h 2"/>
                    <a:gd name="T6" fmla="*/ 24 w 4"/>
                    <a:gd name="T7" fmla="*/ 0 h 2"/>
                    <a:gd name="T8" fmla="*/ 47 w 4"/>
                    <a:gd name="T9" fmla="*/ 0 h 2"/>
                    <a:gd name="T10" fmla="*/ 66 w 4"/>
                    <a:gd name="T11" fmla="*/ 0 h 2"/>
                    <a:gd name="T12" fmla="*/ 66 w 4"/>
                    <a:gd name="T13" fmla="*/ 0 h 2"/>
                    <a:gd name="T14" fmla="*/ 66 w 4"/>
                    <a:gd name="T15" fmla="*/ 0 h 2"/>
                    <a:gd name="T16" fmla="*/ 66 w 4"/>
                    <a:gd name="T17" fmla="*/ 25 h 2"/>
                    <a:gd name="T18" fmla="*/ 90 w 4"/>
                    <a:gd name="T19" fmla="*/ 25 h 2"/>
                    <a:gd name="T20" fmla="*/ 90 w 4"/>
                    <a:gd name="T21" fmla="*/ 25 h 2"/>
                    <a:gd name="T22" fmla="*/ 90 w 4"/>
                    <a:gd name="T23" fmla="*/ 25 h 2"/>
                    <a:gd name="T24" fmla="*/ 90 w 4"/>
                    <a:gd name="T25" fmla="*/ 25 h 2"/>
                    <a:gd name="T26" fmla="*/ 90 w 4"/>
                    <a:gd name="T27" fmla="*/ 25 h 2"/>
                    <a:gd name="T28" fmla="*/ 90 w 4"/>
                    <a:gd name="T29" fmla="*/ 25 h 2"/>
                    <a:gd name="T30" fmla="*/ 90 w 4"/>
                    <a:gd name="T31" fmla="*/ 25 h 2"/>
                    <a:gd name="T32" fmla="*/ 90 w 4"/>
                    <a:gd name="T33" fmla="*/ 50 h 2"/>
                    <a:gd name="T34" fmla="*/ 90 w 4"/>
                    <a:gd name="T35" fmla="*/ 50 h 2"/>
                    <a:gd name="T36" fmla="*/ 90 w 4"/>
                    <a:gd name="T37" fmla="*/ 50 h 2"/>
                    <a:gd name="T38" fmla="*/ 90 w 4"/>
                    <a:gd name="T39" fmla="*/ 50 h 2"/>
                    <a:gd name="T40" fmla="*/ 66 w 4"/>
                    <a:gd name="T41" fmla="*/ 25 h 2"/>
                    <a:gd name="T42" fmla="*/ 66 w 4"/>
                    <a:gd name="T43" fmla="*/ 25 h 2"/>
                    <a:gd name="T44" fmla="*/ 66 w 4"/>
                    <a:gd name="T45" fmla="*/ 50 h 2"/>
                    <a:gd name="T46" fmla="*/ 66 w 4"/>
                    <a:gd name="T47" fmla="*/ 50 h 2"/>
                    <a:gd name="T48" fmla="*/ 66 w 4"/>
                    <a:gd name="T49" fmla="*/ 50 h 2"/>
                    <a:gd name="T50" fmla="*/ 47 w 4"/>
                    <a:gd name="T51" fmla="*/ 50 h 2"/>
                    <a:gd name="T52" fmla="*/ 47 w 4"/>
                    <a:gd name="T53" fmla="*/ 50 h 2"/>
                    <a:gd name="T54" fmla="*/ 47 w 4"/>
                    <a:gd name="T55" fmla="*/ 50 h 2"/>
                    <a:gd name="T56" fmla="*/ 47 w 4"/>
                    <a:gd name="T57" fmla="*/ 50 h 2"/>
                    <a:gd name="T58" fmla="*/ 47 w 4"/>
                    <a:gd name="T59" fmla="*/ 50 h 2"/>
                    <a:gd name="T60" fmla="*/ 47 w 4"/>
                    <a:gd name="T61" fmla="*/ 50 h 2"/>
                    <a:gd name="T62" fmla="*/ 47 w 4"/>
                    <a:gd name="T63" fmla="*/ 50 h 2"/>
                    <a:gd name="T64" fmla="*/ 24 w 4"/>
                    <a:gd name="T65" fmla="*/ 50 h 2"/>
                    <a:gd name="T66" fmla="*/ 24 w 4"/>
                    <a:gd name="T67" fmla="*/ 50 h 2"/>
                    <a:gd name="T68" fmla="*/ 24 w 4"/>
                    <a:gd name="T69" fmla="*/ 25 h 2"/>
                    <a:gd name="T70" fmla="*/ 24 w 4"/>
                    <a:gd name="T71" fmla="*/ 25 h 2"/>
                    <a:gd name="T72" fmla="*/ 24 w 4"/>
                    <a:gd name="T73" fmla="*/ 25 h 2"/>
                    <a:gd name="T74" fmla="*/ 24 w 4"/>
                    <a:gd name="T75" fmla="*/ 25 h 2"/>
                    <a:gd name="T76" fmla="*/ 24 w 4"/>
                    <a:gd name="T77" fmla="*/ 25 h 2"/>
                    <a:gd name="T78" fmla="*/ 24 w 4"/>
                    <a:gd name="T79" fmla="*/ 25 h 2"/>
                    <a:gd name="T80" fmla="*/ 24 w 4"/>
                    <a:gd name="T81" fmla="*/ 25 h 2"/>
                    <a:gd name="T82" fmla="*/ 24 w 4"/>
                    <a:gd name="T83" fmla="*/ 25 h 2"/>
                    <a:gd name="T84" fmla="*/ 24 w 4"/>
                    <a:gd name="T85" fmla="*/ 25 h 2"/>
                    <a:gd name="T86" fmla="*/ 24 w 4"/>
                    <a:gd name="T87" fmla="*/ 25 h 2"/>
                    <a:gd name="T88" fmla="*/ 24 w 4"/>
                    <a:gd name="T89" fmla="*/ 25 h 2"/>
                    <a:gd name="T90" fmla="*/ 24 w 4"/>
                    <a:gd name="T91" fmla="*/ 25 h 2"/>
                    <a:gd name="T92" fmla="*/ 24 w 4"/>
                    <a:gd name="T93" fmla="*/ 25 h 2"/>
                    <a:gd name="T94" fmla="*/ 0 w 4"/>
                    <a:gd name="T95" fmla="*/ 25 h 2"/>
                    <a:gd name="T96" fmla="*/ 0 w 4"/>
                    <a:gd name="T97" fmla="*/ 25 h 2"/>
                    <a:gd name="T98" fmla="*/ 0 w 4"/>
                    <a:gd name="T99" fmla="*/ 25 h 2"/>
                    <a:gd name="T100" fmla="*/ 0 w 4"/>
                    <a:gd name="T101" fmla="*/ 25 h 2"/>
                    <a:gd name="T102" fmla="*/ 0 w 4"/>
                    <a:gd name="T103" fmla="*/ 25 h 2"/>
                    <a:gd name="T104" fmla="*/ 0 w 4"/>
                    <a:gd name="T105" fmla="*/ 25 h 2"/>
                    <a:gd name="T106" fmla="*/ 0 w 4"/>
                    <a:gd name="T107" fmla="*/ 25 h 2"/>
                    <a:gd name="T108" fmla="*/ 0 w 4"/>
                    <a:gd name="T109" fmla="*/ 25 h 2"/>
                    <a:gd name="T110" fmla="*/ 0 w 4"/>
                    <a:gd name="T111" fmla="*/ 25 h 2"/>
                    <a:gd name="T112" fmla="*/ 0 w 4"/>
                    <a:gd name="T113" fmla="*/ 25 h 2"/>
                    <a:gd name="T114" fmla="*/ 0 w 4"/>
                    <a:gd name="T115" fmla="*/ 25 h 2"/>
                    <a:gd name="T116" fmla="*/ 0 w 4"/>
                    <a:gd name="T117" fmla="*/ 25 h 2"/>
                    <a:gd name="T118" fmla="*/ 0 w 4"/>
                    <a:gd name="T119" fmla="*/ 25 h 2"/>
                    <a:gd name="T120" fmla="*/ 0 w 4"/>
                    <a:gd name="T121" fmla="*/ 25 h 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
                    <a:gd name="T184" fmla="*/ 0 h 2"/>
                    <a:gd name="T185" fmla="*/ 4 w 4"/>
                    <a:gd name="T186" fmla="*/ 2 h 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 h="2">
                      <a:moveTo>
                        <a:pt x="0" y="1"/>
                      </a:moveTo>
                      <a:lnTo>
                        <a:pt x="0" y="1"/>
                      </a:lnTo>
                      <a:lnTo>
                        <a:pt x="1" y="0"/>
                      </a:lnTo>
                      <a:lnTo>
                        <a:pt x="2" y="0"/>
                      </a:lnTo>
                      <a:lnTo>
                        <a:pt x="3" y="0"/>
                      </a:lnTo>
                      <a:lnTo>
                        <a:pt x="3" y="1"/>
                      </a:lnTo>
                      <a:lnTo>
                        <a:pt x="4" y="1"/>
                      </a:lnTo>
                      <a:lnTo>
                        <a:pt x="4" y="2"/>
                      </a:lnTo>
                      <a:lnTo>
                        <a:pt x="3" y="1"/>
                      </a:lnTo>
                      <a:lnTo>
                        <a:pt x="3" y="2"/>
                      </a:lnTo>
                      <a:lnTo>
                        <a:pt x="2" y="2"/>
                      </a:lnTo>
                      <a:lnTo>
                        <a:pt x="1" y="2"/>
                      </a:lnTo>
                      <a:lnTo>
                        <a:pt x="1" y="1"/>
                      </a:lnTo>
                      <a:lnTo>
                        <a:pt x="0" y="1"/>
                      </a:lnTo>
                      <a:close/>
                    </a:path>
                  </a:pathLst>
                </a:custGeom>
                <a:solidFill>
                  <a:srgbClr val="FFCE85"/>
                </a:solidFill>
                <a:ln w="12700" cmpd="sng">
                  <a:solidFill>
                    <a:schemeClr val="tx1"/>
                  </a:solidFill>
                  <a:prstDash val="solid"/>
                  <a:round/>
                  <a:headEnd/>
                  <a:tailEnd/>
                </a:ln>
              </p:spPr>
              <p:txBody>
                <a:bodyPr/>
                <a:lstStyle/>
                <a:p>
                  <a:endParaRPr lang="en-US"/>
                </a:p>
              </p:txBody>
            </p:sp>
          </p:grpSp>
          <p:sp>
            <p:nvSpPr>
              <p:cNvPr id="32837" name="Freeform 46"/>
              <p:cNvSpPr>
                <a:spLocks/>
              </p:cNvSpPr>
              <p:nvPr/>
            </p:nvSpPr>
            <p:spPr bwMode="auto">
              <a:xfrm>
                <a:off x="1529" y="1282"/>
                <a:ext cx="554" cy="439"/>
              </a:xfrm>
              <a:custGeom>
                <a:avLst/>
                <a:gdLst>
                  <a:gd name="T0" fmla="*/ 0 w 108"/>
                  <a:gd name="T1" fmla="*/ 1595 h 90"/>
                  <a:gd name="T2" fmla="*/ 0 w 108"/>
                  <a:gd name="T3" fmla="*/ 1473 h 90"/>
                  <a:gd name="T4" fmla="*/ 26 w 108"/>
                  <a:gd name="T5" fmla="*/ 1356 h 90"/>
                  <a:gd name="T6" fmla="*/ 51 w 108"/>
                  <a:gd name="T7" fmla="*/ 1215 h 90"/>
                  <a:gd name="T8" fmla="*/ 77 w 108"/>
                  <a:gd name="T9" fmla="*/ 1166 h 90"/>
                  <a:gd name="T10" fmla="*/ 133 w 108"/>
                  <a:gd name="T11" fmla="*/ 1117 h 90"/>
                  <a:gd name="T12" fmla="*/ 133 w 108"/>
                  <a:gd name="T13" fmla="*/ 1073 h 90"/>
                  <a:gd name="T14" fmla="*/ 262 w 108"/>
                  <a:gd name="T15" fmla="*/ 878 h 90"/>
                  <a:gd name="T16" fmla="*/ 421 w 108"/>
                  <a:gd name="T17" fmla="*/ 546 h 90"/>
                  <a:gd name="T18" fmla="*/ 528 w 108"/>
                  <a:gd name="T19" fmla="*/ 307 h 90"/>
                  <a:gd name="T20" fmla="*/ 631 w 108"/>
                  <a:gd name="T21" fmla="*/ 73 h 90"/>
                  <a:gd name="T22" fmla="*/ 631 w 108"/>
                  <a:gd name="T23" fmla="*/ 0 h 90"/>
                  <a:gd name="T24" fmla="*/ 713 w 108"/>
                  <a:gd name="T25" fmla="*/ 0 h 90"/>
                  <a:gd name="T26" fmla="*/ 790 w 108"/>
                  <a:gd name="T27" fmla="*/ 24 h 90"/>
                  <a:gd name="T28" fmla="*/ 816 w 108"/>
                  <a:gd name="T29" fmla="*/ 49 h 90"/>
                  <a:gd name="T30" fmla="*/ 923 w 108"/>
                  <a:gd name="T31" fmla="*/ 117 h 90"/>
                  <a:gd name="T32" fmla="*/ 923 w 108"/>
                  <a:gd name="T33" fmla="*/ 190 h 90"/>
                  <a:gd name="T34" fmla="*/ 949 w 108"/>
                  <a:gd name="T35" fmla="*/ 332 h 90"/>
                  <a:gd name="T36" fmla="*/ 1134 w 108"/>
                  <a:gd name="T37" fmla="*/ 380 h 90"/>
                  <a:gd name="T38" fmla="*/ 1262 w 108"/>
                  <a:gd name="T39" fmla="*/ 380 h 90"/>
                  <a:gd name="T40" fmla="*/ 1421 w 108"/>
                  <a:gd name="T41" fmla="*/ 429 h 90"/>
                  <a:gd name="T42" fmla="*/ 1606 w 108"/>
                  <a:gd name="T43" fmla="*/ 429 h 90"/>
                  <a:gd name="T44" fmla="*/ 1708 w 108"/>
                  <a:gd name="T45" fmla="*/ 454 h 90"/>
                  <a:gd name="T46" fmla="*/ 1790 w 108"/>
                  <a:gd name="T47" fmla="*/ 429 h 90"/>
                  <a:gd name="T48" fmla="*/ 1867 w 108"/>
                  <a:gd name="T49" fmla="*/ 454 h 90"/>
                  <a:gd name="T50" fmla="*/ 1949 w 108"/>
                  <a:gd name="T51" fmla="*/ 429 h 90"/>
                  <a:gd name="T52" fmla="*/ 2001 w 108"/>
                  <a:gd name="T53" fmla="*/ 454 h 90"/>
                  <a:gd name="T54" fmla="*/ 2078 w 108"/>
                  <a:gd name="T55" fmla="*/ 454 h 90"/>
                  <a:gd name="T56" fmla="*/ 2734 w 108"/>
                  <a:gd name="T57" fmla="*/ 571 h 90"/>
                  <a:gd name="T58" fmla="*/ 2765 w 108"/>
                  <a:gd name="T59" fmla="*/ 644 h 90"/>
                  <a:gd name="T60" fmla="*/ 2842 w 108"/>
                  <a:gd name="T61" fmla="*/ 668 h 90"/>
                  <a:gd name="T62" fmla="*/ 2683 w 108"/>
                  <a:gd name="T63" fmla="*/ 951 h 90"/>
                  <a:gd name="T64" fmla="*/ 2657 w 108"/>
                  <a:gd name="T65" fmla="*/ 1000 h 90"/>
                  <a:gd name="T66" fmla="*/ 2580 w 108"/>
                  <a:gd name="T67" fmla="*/ 1049 h 90"/>
                  <a:gd name="T68" fmla="*/ 2472 w 108"/>
                  <a:gd name="T69" fmla="*/ 1215 h 90"/>
                  <a:gd name="T70" fmla="*/ 2555 w 108"/>
                  <a:gd name="T71" fmla="*/ 1263 h 90"/>
                  <a:gd name="T72" fmla="*/ 2555 w 108"/>
                  <a:gd name="T73" fmla="*/ 1307 h 90"/>
                  <a:gd name="T74" fmla="*/ 2524 w 108"/>
                  <a:gd name="T75" fmla="*/ 1332 h 90"/>
                  <a:gd name="T76" fmla="*/ 2498 w 108"/>
                  <a:gd name="T77" fmla="*/ 1429 h 90"/>
                  <a:gd name="T78" fmla="*/ 1370 w 108"/>
                  <a:gd name="T79" fmla="*/ 1927 h 90"/>
                  <a:gd name="T80" fmla="*/ 26 w 108"/>
                  <a:gd name="T81" fmla="*/ 1619 h 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
                  <a:gd name="T124" fmla="*/ 0 h 90"/>
                  <a:gd name="T125" fmla="*/ 108 w 108"/>
                  <a:gd name="T126" fmla="*/ 90 h 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 h="90">
                    <a:moveTo>
                      <a:pt x="1" y="68"/>
                    </a:moveTo>
                    <a:lnTo>
                      <a:pt x="0" y="67"/>
                    </a:lnTo>
                    <a:lnTo>
                      <a:pt x="0" y="63"/>
                    </a:lnTo>
                    <a:lnTo>
                      <a:pt x="0" y="62"/>
                    </a:lnTo>
                    <a:lnTo>
                      <a:pt x="0" y="60"/>
                    </a:lnTo>
                    <a:lnTo>
                      <a:pt x="1" y="57"/>
                    </a:lnTo>
                    <a:lnTo>
                      <a:pt x="1" y="52"/>
                    </a:lnTo>
                    <a:lnTo>
                      <a:pt x="2" y="51"/>
                    </a:lnTo>
                    <a:lnTo>
                      <a:pt x="3" y="50"/>
                    </a:lnTo>
                    <a:lnTo>
                      <a:pt x="3" y="49"/>
                    </a:lnTo>
                    <a:lnTo>
                      <a:pt x="4" y="48"/>
                    </a:lnTo>
                    <a:lnTo>
                      <a:pt x="5" y="47"/>
                    </a:lnTo>
                    <a:lnTo>
                      <a:pt x="5" y="45"/>
                    </a:lnTo>
                    <a:lnTo>
                      <a:pt x="9" y="41"/>
                    </a:lnTo>
                    <a:lnTo>
                      <a:pt x="10" y="37"/>
                    </a:lnTo>
                    <a:lnTo>
                      <a:pt x="13" y="32"/>
                    </a:lnTo>
                    <a:lnTo>
                      <a:pt x="16" y="23"/>
                    </a:lnTo>
                    <a:lnTo>
                      <a:pt x="18" y="19"/>
                    </a:lnTo>
                    <a:lnTo>
                      <a:pt x="20" y="13"/>
                    </a:lnTo>
                    <a:lnTo>
                      <a:pt x="23" y="5"/>
                    </a:lnTo>
                    <a:lnTo>
                      <a:pt x="24" y="3"/>
                    </a:lnTo>
                    <a:lnTo>
                      <a:pt x="24" y="1"/>
                    </a:lnTo>
                    <a:lnTo>
                      <a:pt x="24" y="0"/>
                    </a:lnTo>
                    <a:lnTo>
                      <a:pt x="25" y="0"/>
                    </a:lnTo>
                    <a:lnTo>
                      <a:pt x="27" y="0"/>
                    </a:lnTo>
                    <a:lnTo>
                      <a:pt x="30" y="1"/>
                    </a:lnTo>
                    <a:lnTo>
                      <a:pt x="31" y="2"/>
                    </a:lnTo>
                    <a:lnTo>
                      <a:pt x="33" y="2"/>
                    </a:lnTo>
                    <a:lnTo>
                      <a:pt x="35" y="5"/>
                    </a:lnTo>
                    <a:lnTo>
                      <a:pt x="36" y="7"/>
                    </a:lnTo>
                    <a:lnTo>
                      <a:pt x="35" y="8"/>
                    </a:lnTo>
                    <a:lnTo>
                      <a:pt x="35" y="12"/>
                    </a:lnTo>
                    <a:lnTo>
                      <a:pt x="36" y="14"/>
                    </a:lnTo>
                    <a:lnTo>
                      <a:pt x="39" y="15"/>
                    </a:lnTo>
                    <a:lnTo>
                      <a:pt x="43" y="16"/>
                    </a:lnTo>
                    <a:lnTo>
                      <a:pt x="46" y="15"/>
                    </a:lnTo>
                    <a:lnTo>
                      <a:pt x="48" y="16"/>
                    </a:lnTo>
                    <a:lnTo>
                      <a:pt x="53" y="17"/>
                    </a:lnTo>
                    <a:lnTo>
                      <a:pt x="54" y="18"/>
                    </a:lnTo>
                    <a:lnTo>
                      <a:pt x="59" y="18"/>
                    </a:lnTo>
                    <a:lnTo>
                      <a:pt x="61" y="18"/>
                    </a:lnTo>
                    <a:lnTo>
                      <a:pt x="62" y="19"/>
                    </a:lnTo>
                    <a:lnTo>
                      <a:pt x="65" y="19"/>
                    </a:lnTo>
                    <a:lnTo>
                      <a:pt x="66" y="19"/>
                    </a:lnTo>
                    <a:lnTo>
                      <a:pt x="68" y="18"/>
                    </a:lnTo>
                    <a:lnTo>
                      <a:pt x="69" y="18"/>
                    </a:lnTo>
                    <a:lnTo>
                      <a:pt x="71" y="19"/>
                    </a:lnTo>
                    <a:lnTo>
                      <a:pt x="72" y="18"/>
                    </a:lnTo>
                    <a:lnTo>
                      <a:pt x="74" y="18"/>
                    </a:lnTo>
                    <a:lnTo>
                      <a:pt x="75" y="19"/>
                    </a:lnTo>
                    <a:lnTo>
                      <a:pt x="76" y="19"/>
                    </a:lnTo>
                    <a:lnTo>
                      <a:pt x="77" y="19"/>
                    </a:lnTo>
                    <a:lnTo>
                      <a:pt x="79" y="19"/>
                    </a:lnTo>
                    <a:lnTo>
                      <a:pt x="80" y="18"/>
                    </a:lnTo>
                    <a:lnTo>
                      <a:pt x="104" y="24"/>
                    </a:lnTo>
                    <a:lnTo>
                      <a:pt x="104" y="25"/>
                    </a:lnTo>
                    <a:lnTo>
                      <a:pt x="105" y="27"/>
                    </a:lnTo>
                    <a:lnTo>
                      <a:pt x="107" y="27"/>
                    </a:lnTo>
                    <a:lnTo>
                      <a:pt x="108" y="28"/>
                    </a:lnTo>
                    <a:lnTo>
                      <a:pt x="108" y="31"/>
                    </a:lnTo>
                    <a:lnTo>
                      <a:pt x="102" y="40"/>
                    </a:lnTo>
                    <a:lnTo>
                      <a:pt x="101" y="41"/>
                    </a:lnTo>
                    <a:lnTo>
                      <a:pt x="101" y="42"/>
                    </a:lnTo>
                    <a:lnTo>
                      <a:pt x="100" y="43"/>
                    </a:lnTo>
                    <a:lnTo>
                      <a:pt x="98" y="44"/>
                    </a:lnTo>
                    <a:lnTo>
                      <a:pt x="95" y="49"/>
                    </a:lnTo>
                    <a:lnTo>
                      <a:pt x="94" y="51"/>
                    </a:lnTo>
                    <a:lnTo>
                      <a:pt x="95" y="52"/>
                    </a:lnTo>
                    <a:lnTo>
                      <a:pt x="97" y="53"/>
                    </a:lnTo>
                    <a:lnTo>
                      <a:pt x="98" y="54"/>
                    </a:lnTo>
                    <a:lnTo>
                      <a:pt x="97" y="55"/>
                    </a:lnTo>
                    <a:lnTo>
                      <a:pt x="97" y="56"/>
                    </a:lnTo>
                    <a:lnTo>
                      <a:pt x="96" y="56"/>
                    </a:lnTo>
                    <a:lnTo>
                      <a:pt x="96" y="58"/>
                    </a:lnTo>
                    <a:lnTo>
                      <a:pt x="95" y="60"/>
                    </a:lnTo>
                    <a:lnTo>
                      <a:pt x="88" y="90"/>
                    </a:lnTo>
                    <a:lnTo>
                      <a:pt x="52" y="81"/>
                    </a:lnTo>
                    <a:lnTo>
                      <a:pt x="1" y="68"/>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38" name="Freeform 52"/>
              <p:cNvSpPr>
                <a:spLocks/>
              </p:cNvSpPr>
              <p:nvPr/>
            </p:nvSpPr>
            <p:spPr bwMode="auto">
              <a:xfrm>
                <a:off x="3467" y="2604"/>
                <a:ext cx="394" cy="322"/>
              </a:xfrm>
              <a:custGeom>
                <a:avLst/>
                <a:gdLst>
                  <a:gd name="T0" fmla="*/ 1075 w 77"/>
                  <a:gd name="T1" fmla="*/ 24 h 66"/>
                  <a:gd name="T2" fmla="*/ 1151 w 77"/>
                  <a:gd name="T3" fmla="*/ 239 h 66"/>
                  <a:gd name="T4" fmla="*/ 1126 w 77"/>
                  <a:gd name="T5" fmla="*/ 307 h 66"/>
                  <a:gd name="T6" fmla="*/ 1049 w 77"/>
                  <a:gd name="T7" fmla="*/ 522 h 66"/>
                  <a:gd name="T8" fmla="*/ 1673 w 77"/>
                  <a:gd name="T9" fmla="*/ 785 h 66"/>
                  <a:gd name="T10" fmla="*/ 1673 w 77"/>
                  <a:gd name="T11" fmla="*/ 951 h 66"/>
                  <a:gd name="T12" fmla="*/ 1648 w 77"/>
                  <a:gd name="T13" fmla="*/ 1073 h 66"/>
                  <a:gd name="T14" fmla="*/ 1520 w 77"/>
                  <a:gd name="T15" fmla="*/ 1049 h 66"/>
                  <a:gd name="T16" fmla="*/ 1469 w 77"/>
                  <a:gd name="T17" fmla="*/ 1166 h 66"/>
                  <a:gd name="T18" fmla="*/ 1622 w 77"/>
                  <a:gd name="T19" fmla="*/ 1142 h 66"/>
                  <a:gd name="T20" fmla="*/ 1730 w 77"/>
                  <a:gd name="T21" fmla="*/ 1117 h 66"/>
                  <a:gd name="T22" fmla="*/ 1673 w 77"/>
                  <a:gd name="T23" fmla="*/ 1166 h 66"/>
                  <a:gd name="T24" fmla="*/ 1730 w 77"/>
                  <a:gd name="T25" fmla="*/ 1215 h 66"/>
                  <a:gd name="T26" fmla="*/ 1857 w 77"/>
                  <a:gd name="T27" fmla="*/ 1117 h 66"/>
                  <a:gd name="T28" fmla="*/ 1939 w 77"/>
                  <a:gd name="T29" fmla="*/ 1142 h 66"/>
                  <a:gd name="T30" fmla="*/ 1914 w 77"/>
                  <a:gd name="T31" fmla="*/ 1215 h 66"/>
                  <a:gd name="T32" fmla="*/ 1781 w 77"/>
                  <a:gd name="T33" fmla="*/ 1332 h 66"/>
                  <a:gd name="T34" fmla="*/ 1857 w 77"/>
                  <a:gd name="T35" fmla="*/ 1429 h 66"/>
                  <a:gd name="T36" fmla="*/ 2016 w 77"/>
                  <a:gd name="T37" fmla="*/ 1547 h 66"/>
                  <a:gd name="T38" fmla="*/ 1857 w 77"/>
                  <a:gd name="T39" fmla="*/ 1498 h 66"/>
                  <a:gd name="T40" fmla="*/ 1673 w 77"/>
                  <a:gd name="T41" fmla="*/ 1405 h 66"/>
                  <a:gd name="T42" fmla="*/ 1596 w 77"/>
                  <a:gd name="T43" fmla="*/ 1473 h 66"/>
                  <a:gd name="T44" fmla="*/ 1571 w 77"/>
                  <a:gd name="T45" fmla="*/ 1547 h 66"/>
                  <a:gd name="T46" fmla="*/ 1494 w 77"/>
                  <a:gd name="T47" fmla="*/ 1498 h 66"/>
                  <a:gd name="T48" fmla="*/ 1412 w 77"/>
                  <a:gd name="T49" fmla="*/ 1498 h 66"/>
                  <a:gd name="T50" fmla="*/ 1284 w 77"/>
                  <a:gd name="T51" fmla="*/ 1522 h 66"/>
                  <a:gd name="T52" fmla="*/ 1075 w 77"/>
                  <a:gd name="T53" fmla="*/ 1405 h 66"/>
                  <a:gd name="T54" fmla="*/ 993 w 77"/>
                  <a:gd name="T55" fmla="*/ 1356 h 66"/>
                  <a:gd name="T56" fmla="*/ 967 w 77"/>
                  <a:gd name="T57" fmla="*/ 1332 h 66"/>
                  <a:gd name="T58" fmla="*/ 890 w 77"/>
                  <a:gd name="T59" fmla="*/ 1308 h 66"/>
                  <a:gd name="T60" fmla="*/ 865 w 77"/>
                  <a:gd name="T61" fmla="*/ 1283 h 66"/>
                  <a:gd name="T62" fmla="*/ 814 w 77"/>
                  <a:gd name="T63" fmla="*/ 1381 h 66"/>
                  <a:gd name="T64" fmla="*/ 394 w 77"/>
                  <a:gd name="T65" fmla="*/ 1332 h 66"/>
                  <a:gd name="T66" fmla="*/ 102 w 77"/>
                  <a:gd name="T67" fmla="*/ 1308 h 66"/>
                  <a:gd name="T68" fmla="*/ 133 w 77"/>
                  <a:gd name="T69" fmla="*/ 1264 h 66"/>
                  <a:gd name="T70" fmla="*/ 159 w 77"/>
                  <a:gd name="T71" fmla="*/ 1093 h 66"/>
                  <a:gd name="T72" fmla="*/ 159 w 77"/>
                  <a:gd name="T73" fmla="*/ 1000 h 66"/>
                  <a:gd name="T74" fmla="*/ 235 w 77"/>
                  <a:gd name="T75" fmla="*/ 883 h 66"/>
                  <a:gd name="T76" fmla="*/ 184 w 77"/>
                  <a:gd name="T77" fmla="*/ 712 h 66"/>
                  <a:gd name="T78" fmla="*/ 159 w 77"/>
                  <a:gd name="T79" fmla="*/ 668 h 66"/>
                  <a:gd name="T80" fmla="*/ 102 w 77"/>
                  <a:gd name="T81" fmla="*/ 595 h 66"/>
                  <a:gd name="T82" fmla="*/ 26 w 77"/>
                  <a:gd name="T83" fmla="*/ 454 h 66"/>
                  <a:gd name="T84" fmla="*/ 0 w 77"/>
                  <a:gd name="T85" fmla="*/ 24 h 6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7"/>
                  <a:gd name="T130" fmla="*/ 0 h 66"/>
                  <a:gd name="T131" fmla="*/ 77 w 77"/>
                  <a:gd name="T132" fmla="*/ 66 h 6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7" h="66">
                    <a:moveTo>
                      <a:pt x="0" y="1"/>
                    </a:moveTo>
                    <a:lnTo>
                      <a:pt x="42" y="0"/>
                    </a:lnTo>
                    <a:lnTo>
                      <a:pt x="41" y="1"/>
                    </a:lnTo>
                    <a:lnTo>
                      <a:pt x="43" y="5"/>
                    </a:lnTo>
                    <a:lnTo>
                      <a:pt x="43" y="8"/>
                    </a:lnTo>
                    <a:lnTo>
                      <a:pt x="44" y="10"/>
                    </a:lnTo>
                    <a:lnTo>
                      <a:pt x="45" y="11"/>
                    </a:lnTo>
                    <a:lnTo>
                      <a:pt x="45" y="12"/>
                    </a:lnTo>
                    <a:lnTo>
                      <a:pt x="43" y="13"/>
                    </a:lnTo>
                    <a:lnTo>
                      <a:pt x="43" y="14"/>
                    </a:lnTo>
                    <a:lnTo>
                      <a:pt x="42" y="17"/>
                    </a:lnTo>
                    <a:lnTo>
                      <a:pt x="40" y="22"/>
                    </a:lnTo>
                    <a:lnTo>
                      <a:pt x="37" y="29"/>
                    </a:lnTo>
                    <a:lnTo>
                      <a:pt x="37" y="34"/>
                    </a:lnTo>
                    <a:lnTo>
                      <a:pt x="64" y="33"/>
                    </a:lnTo>
                    <a:lnTo>
                      <a:pt x="64" y="34"/>
                    </a:lnTo>
                    <a:lnTo>
                      <a:pt x="63" y="36"/>
                    </a:lnTo>
                    <a:lnTo>
                      <a:pt x="64" y="40"/>
                    </a:lnTo>
                    <a:lnTo>
                      <a:pt x="66" y="43"/>
                    </a:lnTo>
                    <a:lnTo>
                      <a:pt x="67" y="46"/>
                    </a:lnTo>
                    <a:lnTo>
                      <a:pt x="63" y="45"/>
                    </a:lnTo>
                    <a:lnTo>
                      <a:pt x="60" y="44"/>
                    </a:lnTo>
                    <a:lnTo>
                      <a:pt x="59" y="43"/>
                    </a:lnTo>
                    <a:lnTo>
                      <a:pt x="58" y="44"/>
                    </a:lnTo>
                    <a:lnTo>
                      <a:pt x="55" y="46"/>
                    </a:lnTo>
                    <a:lnTo>
                      <a:pt x="55" y="48"/>
                    </a:lnTo>
                    <a:lnTo>
                      <a:pt x="56" y="49"/>
                    </a:lnTo>
                    <a:lnTo>
                      <a:pt x="58" y="49"/>
                    </a:lnTo>
                    <a:lnTo>
                      <a:pt x="60" y="49"/>
                    </a:lnTo>
                    <a:lnTo>
                      <a:pt x="62" y="48"/>
                    </a:lnTo>
                    <a:lnTo>
                      <a:pt x="63" y="47"/>
                    </a:lnTo>
                    <a:lnTo>
                      <a:pt x="65" y="47"/>
                    </a:lnTo>
                    <a:lnTo>
                      <a:pt x="66" y="47"/>
                    </a:lnTo>
                    <a:lnTo>
                      <a:pt x="66" y="48"/>
                    </a:lnTo>
                    <a:lnTo>
                      <a:pt x="65" y="48"/>
                    </a:lnTo>
                    <a:lnTo>
                      <a:pt x="64" y="49"/>
                    </a:lnTo>
                    <a:lnTo>
                      <a:pt x="65" y="50"/>
                    </a:lnTo>
                    <a:lnTo>
                      <a:pt x="66" y="51"/>
                    </a:lnTo>
                    <a:lnTo>
                      <a:pt x="67" y="51"/>
                    </a:lnTo>
                    <a:lnTo>
                      <a:pt x="68" y="49"/>
                    </a:lnTo>
                    <a:lnTo>
                      <a:pt x="71" y="47"/>
                    </a:lnTo>
                    <a:lnTo>
                      <a:pt x="72" y="47"/>
                    </a:lnTo>
                    <a:lnTo>
                      <a:pt x="73" y="47"/>
                    </a:lnTo>
                    <a:lnTo>
                      <a:pt x="74" y="48"/>
                    </a:lnTo>
                    <a:lnTo>
                      <a:pt x="73" y="49"/>
                    </a:lnTo>
                    <a:lnTo>
                      <a:pt x="74" y="50"/>
                    </a:lnTo>
                    <a:lnTo>
                      <a:pt x="73" y="51"/>
                    </a:lnTo>
                    <a:lnTo>
                      <a:pt x="72" y="51"/>
                    </a:lnTo>
                    <a:lnTo>
                      <a:pt x="70" y="54"/>
                    </a:lnTo>
                    <a:lnTo>
                      <a:pt x="68" y="56"/>
                    </a:lnTo>
                    <a:lnTo>
                      <a:pt x="68" y="57"/>
                    </a:lnTo>
                    <a:lnTo>
                      <a:pt x="68" y="59"/>
                    </a:lnTo>
                    <a:lnTo>
                      <a:pt x="71" y="60"/>
                    </a:lnTo>
                    <a:lnTo>
                      <a:pt x="76" y="62"/>
                    </a:lnTo>
                    <a:lnTo>
                      <a:pt x="77" y="63"/>
                    </a:lnTo>
                    <a:lnTo>
                      <a:pt x="77" y="65"/>
                    </a:lnTo>
                    <a:lnTo>
                      <a:pt x="76" y="65"/>
                    </a:lnTo>
                    <a:lnTo>
                      <a:pt x="72" y="66"/>
                    </a:lnTo>
                    <a:lnTo>
                      <a:pt x="71" y="63"/>
                    </a:lnTo>
                    <a:lnTo>
                      <a:pt x="69" y="62"/>
                    </a:lnTo>
                    <a:lnTo>
                      <a:pt x="65" y="61"/>
                    </a:lnTo>
                    <a:lnTo>
                      <a:pt x="64" y="59"/>
                    </a:lnTo>
                    <a:lnTo>
                      <a:pt x="63" y="59"/>
                    </a:lnTo>
                    <a:lnTo>
                      <a:pt x="62" y="59"/>
                    </a:lnTo>
                    <a:lnTo>
                      <a:pt x="61" y="62"/>
                    </a:lnTo>
                    <a:lnTo>
                      <a:pt x="62" y="63"/>
                    </a:lnTo>
                    <a:lnTo>
                      <a:pt x="60" y="65"/>
                    </a:lnTo>
                    <a:lnTo>
                      <a:pt x="59" y="65"/>
                    </a:lnTo>
                    <a:lnTo>
                      <a:pt x="58" y="63"/>
                    </a:lnTo>
                    <a:lnTo>
                      <a:pt x="57" y="63"/>
                    </a:lnTo>
                    <a:lnTo>
                      <a:pt x="55" y="63"/>
                    </a:lnTo>
                    <a:lnTo>
                      <a:pt x="54" y="63"/>
                    </a:lnTo>
                    <a:lnTo>
                      <a:pt x="52" y="65"/>
                    </a:lnTo>
                    <a:lnTo>
                      <a:pt x="50" y="65"/>
                    </a:lnTo>
                    <a:lnTo>
                      <a:pt x="49" y="64"/>
                    </a:lnTo>
                    <a:lnTo>
                      <a:pt x="47" y="64"/>
                    </a:lnTo>
                    <a:lnTo>
                      <a:pt x="43" y="60"/>
                    </a:lnTo>
                    <a:lnTo>
                      <a:pt x="41" y="59"/>
                    </a:lnTo>
                    <a:lnTo>
                      <a:pt x="39" y="58"/>
                    </a:lnTo>
                    <a:lnTo>
                      <a:pt x="38" y="57"/>
                    </a:lnTo>
                    <a:lnTo>
                      <a:pt x="37" y="57"/>
                    </a:lnTo>
                    <a:lnTo>
                      <a:pt x="37" y="56"/>
                    </a:lnTo>
                    <a:lnTo>
                      <a:pt x="37" y="55"/>
                    </a:lnTo>
                    <a:lnTo>
                      <a:pt x="36" y="56"/>
                    </a:lnTo>
                    <a:lnTo>
                      <a:pt x="34" y="55"/>
                    </a:lnTo>
                    <a:lnTo>
                      <a:pt x="34" y="54"/>
                    </a:lnTo>
                    <a:lnTo>
                      <a:pt x="33" y="54"/>
                    </a:lnTo>
                    <a:lnTo>
                      <a:pt x="30" y="57"/>
                    </a:lnTo>
                    <a:lnTo>
                      <a:pt x="31" y="58"/>
                    </a:lnTo>
                    <a:lnTo>
                      <a:pt x="27" y="59"/>
                    </a:lnTo>
                    <a:lnTo>
                      <a:pt x="19" y="57"/>
                    </a:lnTo>
                    <a:lnTo>
                      <a:pt x="15" y="56"/>
                    </a:lnTo>
                    <a:lnTo>
                      <a:pt x="4" y="57"/>
                    </a:lnTo>
                    <a:lnTo>
                      <a:pt x="4" y="56"/>
                    </a:lnTo>
                    <a:lnTo>
                      <a:pt x="4" y="55"/>
                    </a:lnTo>
                    <a:lnTo>
                      <a:pt x="4" y="54"/>
                    </a:lnTo>
                    <a:lnTo>
                      <a:pt x="5" y="53"/>
                    </a:lnTo>
                    <a:lnTo>
                      <a:pt x="7" y="49"/>
                    </a:lnTo>
                    <a:lnTo>
                      <a:pt x="6" y="47"/>
                    </a:lnTo>
                    <a:lnTo>
                      <a:pt x="6" y="46"/>
                    </a:lnTo>
                    <a:lnTo>
                      <a:pt x="6" y="45"/>
                    </a:lnTo>
                    <a:lnTo>
                      <a:pt x="6" y="44"/>
                    </a:lnTo>
                    <a:lnTo>
                      <a:pt x="6" y="42"/>
                    </a:lnTo>
                    <a:lnTo>
                      <a:pt x="7" y="41"/>
                    </a:lnTo>
                    <a:lnTo>
                      <a:pt x="8" y="40"/>
                    </a:lnTo>
                    <a:lnTo>
                      <a:pt x="9" y="37"/>
                    </a:lnTo>
                    <a:lnTo>
                      <a:pt x="9" y="35"/>
                    </a:lnTo>
                    <a:lnTo>
                      <a:pt x="8" y="32"/>
                    </a:lnTo>
                    <a:lnTo>
                      <a:pt x="7" y="30"/>
                    </a:lnTo>
                    <a:lnTo>
                      <a:pt x="6" y="30"/>
                    </a:lnTo>
                    <a:lnTo>
                      <a:pt x="7" y="29"/>
                    </a:lnTo>
                    <a:lnTo>
                      <a:pt x="6" y="28"/>
                    </a:lnTo>
                    <a:lnTo>
                      <a:pt x="5" y="27"/>
                    </a:lnTo>
                    <a:lnTo>
                      <a:pt x="4" y="26"/>
                    </a:lnTo>
                    <a:lnTo>
                      <a:pt x="4" y="25"/>
                    </a:lnTo>
                    <a:lnTo>
                      <a:pt x="5" y="24"/>
                    </a:lnTo>
                    <a:lnTo>
                      <a:pt x="4" y="21"/>
                    </a:lnTo>
                    <a:lnTo>
                      <a:pt x="1" y="19"/>
                    </a:lnTo>
                    <a:lnTo>
                      <a:pt x="1" y="18"/>
                    </a:lnTo>
                    <a:lnTo>
                      <a:pt x="0" y="1"/>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39" name="Freeform 53"/>
              <p:cNvSpPr>
                <a:spLocks/>
              </p:cNvSpPr>
              <p:nvPr/>
            </p:nvSpPr>
            <p:spPr bwMode="auto">
              <a:xfrm>
                <a:off x="3626" y="1799"/>
                <a:ext cx="277" cy="463"/>
              </a:xfrm>
              <a:custGeom>
                <a:avLst/>
                <a:gdLst>
                  <a:gd name="T0" fmla="*/ 236 w 54"/>
                  <a:gd name="T1" fmla="*/ 49 h 95"/>
                  <a:gd name="T2" fmla="*/ 318 w 54"/>
                  <a:gd name="T3" fmla="*/ 117 h 95"/>
                  <a:gd name="T4" fmla="*/ 395 w 54"/>
                  <a:gd name="T5" fmla="*/ 190 h 95"/>
                  <a:gd name="T6" fmla="*/ 395 w 54"/>
                  <a:gd name="T7" fmla="*/ 283 h 95"/>
                  <a:gd name="T8" fmla="*/ 369 w 54"/>
                  <a:gd name="T9" fmla="*/ 356 h 95"/>
                  <a:gd name="T10" fmla="*/ 287 w 54"/>
                  <a:gd name="T11" fmla="*/ 453 h 95"/>
                  <a:gd name="T12" fmla="*/ 236 w 54"/>
                  <a:gd name="T13" fmla="*/ 473 h 95"/>
                  <a:gd name="T14" fmla="*/ 133 w 54"/>
                  <a:gd name="T15" fmla="*/ 497 h 95"/>
                  <a:gd name="T16" fmla="*/ 108 w 54"/>
                  <a:gd name="T17" fmla="*/ 570 h 95"/>
                  <a:gd name="T18" fmla="*/ 159 w 54"/>
                  <a:gd name="T19" fmla="*/ 643 h 95"/>
                  <a:gd name="T20" fmla="*/ 108 w 54"/>
                  <a:gd name="T21" fmla="*/ 809 h 95"/>
                  <a:gd name="T22" fmla="*/ 26 w 54"/>
                  <a:gd name="T23" fmla="*/ 853 h 95"/>
                  <a:gd name="T24" fmla="*/ 0 w 54"/>
                  <a:gd name="T25" fmla="*/ 926 h 95"/>
                  <a:gd name="T26" fmla="*/ 0 w 54"/>
                  <a:gd name="T27" fmla="*/ 975 h 95"/>
                  <a:gd name="T28" fmla="*/ 26 w 54"/>
                  <a:gd name="T29" fmla="*/ 1140 h 95"/>
                  <a:gd name="T30" fmla="*/ 133 w 54"/>
                  <a:gd name="T31" fmla="*/ 1257 h 95"/>
                  <a:gd name="T32" fmla="*/ 262 w 54"/>
                  <a:gd name="T33" fmla="*/ 1355 h 95"/>
                  <a:gd name="T34" fmla="*/ 344 w 54"/>
                  <a:gd name="T35" fmla="*/ 1521 h 95"/>
                  <a:gd name="T36" fmla="*/ 395 w 54"/>
                  <a:gd name="T37" fmla="*/ 1472 h 95"/>
                  <a:gd name="T38" fmla="*/ 498 w 54"/>
                  <a:gd name="T39" fmla="*/ 1545 h 95"/>
                  <a:gd name="T40" fmla="*/ 498 w 54"/>
                  <a:gd name="T41" fmla="*/ 1638 h 95"/>
                  <a:gd name="T42" fmla="*/ 421 w 54"/>
                  <a:gd name="T43" fmla="*/ 1735 h 95"/>
                  <a:gd name="T44" fmla="*/ 498 w 54"/>
                  <a:gd name="T45" fmla="*/ 1852 h 95"/>
                  <a:gd name="T46" fmla="*/ 631 w 54"/>
                  <a:gd name="T47" fmla="*/ 1925 h 95"/>
                  <a:gd name="T48" fmla="*/ 764 w 54"/>
                  <a:gd name="T49" fmla="*/ 2066 h 95"/>
                  <a:gd name="T50" fmla="*/ 790 w 54"/>
                  <a:gd name="T51" fmla="*/ 2115 h 95"/>
                  <a:gd name="T52" fmla="*/ 764 w 54"/>
                  <a:gd name="T53" fmla="*/ 2164 h 95"/>
                  <a:gd name="T54" fmla="*/ 841 w 54"/>
                  <a:gd name="T55" fmla="*/ 2257 h 95"/>
                  <a:gd name="T56" fmla="*/ 867 w 54"/>
                  <a:gd name="T57" fmla="*/ 2232 h 95"/>
                  <a:gd name="T58" fmla="*/ 893 w 54"/>
                  <a:gd name="T59" fmla="*/ 2183 h 95"/>
                  <a:gd name="T60" fmla="*/ 1000 w 54"/>
                  <a:gd name="T61" fmla="*/ 2164 h 95"/>
                  <a:gd name="T62" fmla="*/ 1103 w 54"/>
                  <a:gd name="T63" fmla="*/ 2208 h 95"/>
                  <a:gd name="T64" fmla="*/ 1134 w 54"/>
                  <a:gd name="T65" fmla="*/ 2115 h 95"/>
                  <a:gd name="T66" fmla="*/ 1159 w 54"/>
                  <a:gd name="T67" fmla="*/ 2066 h 95"/>
                  <a:gd name="T68" fmla="*/ 1262 w 54"/>
                  <a:gd name="T69" fmla="*/ 2018 h 95"/>
                  <a:gd name="T70" fmla="*/ 1236 w 54"/>
                  <a:gd name="T71" fmla="*/ 1974 h 95"/>
                  <a:gd name="T72" fmla="*/ 1236 w 54"/>
                  <a:gd name="T73" fmla="*/ 1925 h 95"/>
                  <a:gd name="T74" fmla="*/ 1262 w 54"/>
                  <a:gd name="T75" fmla="*/ 1901 h 95"/>
                  <a:gd name="T76" fmla="*/ 1262 w 54"/>
                  <a:gd name="T77" fmla="*/ 1876 h 95"/>
                  <a:gd name="T78" fmla="*/ 1262 w 54"/>
                  <a:gd name="T79" fmla="*/ 1735 h 95"/>
                  <a:gd name="T80" fmla="*/ 1370 w 54"/>
                  <a:gd name="T81" fmla="*/ 1613 h 95"/>
                  <a:gd name="T82" fmla="*/ 1421 w 54"/>
                  <a:gd name="T83" fmla="*/ 1521 h 95"/>
                  <a:gd name="T84" fmla="*/ 1370 w 54"/>
                  <a:gd name="T85" fmla="*/ 1355 h 95"/>
                  <a:gd name="T86" fmla="*/ 1370 w 54"/>
                  <a:gd name="T87" fmla="*/ 1282 h 95"/>
                  <a:gd name="T88" fmla="*/ 1288 w 54"/>
                  <a:gd name="T89" fmla="*/ 307 h 95"/>
                  <a:gd name="T90" fmla="*/ 1262 w 54"/>
                  <a:gd name="T91" fmla="*/ 263 h 95"/>
                  <a:gd name="T92" fmla="*/ 1211 w 54"/>
                  <a:gd name="T93" fmla="*/ 141 h 95"/>
                  <a:gd name="T94" fmla="*/ 1159 w 54"/>
                  <a:gd name="T95" fmla="*/ 73 h 95"/>
                  <a:gd name="T96" fmla="*/ 1159 w 54"/>
                  <a:gd name="T97" fmla="*/ 0 h 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
                  <a:gd name="T148" fmla="*/ 0 h 95"/>
                  <a:gd name="T149" fmla="*/ 54 w 54"/>
                  <a:gd name="T150" fmla="*/ 95 h 9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 h="95">
                    <a:moveTo>
                      <a:pt x="44" y="0"/>
                    </a:moveTo>
                    <a:lnTo>
                      <a:pt x="9" y="2"/>
                    </a:lnTo>
                    <a:lnTo>
                      <a:pt x="9" y="3"/>
                    </a:lnTo>
                    <a:lnTo>
                      <a:pt x="12" y="5"/>
                    </a:lnTo>
                    <a:lnTo>
                      <a:pt x="12" y="6"/>
                    </a:lnTo>
                    <a:lnTo>
                      <a:pt x="15" y="8"/>
                    </a:lnTo>
                    <a:lnTo>
                      <a:pt x="16" y="11"/>
                    </a:lnTo>
                    <a:lnTo>
                      <a:pt x="15" y="12"/>
                    </a:lnTo>
                    <a:lnTo>
                      <a:pt x="14" y="14"/>
                    </a:lnTo>
                    <a:lnTo>
                      <a:pt x="14" y="15"/>
                    </a:lnTo>
                    <a:lnTo>
                      <a:pt x="14" y="16"/>
                    </a:lnTo>
                    <a:lnTo>
                      <a:pt x="11" y="19"/>
                    </a:lnTo>
                    <a:lnTo>
                      <a:pt x="9" y="19"/>
                    </a:lnTo>
                    <a:lnTo>
                      <a:pt x="9" y="20"/>
                    </a:lnTo>
                    <a:lnTo>
                      <a:pt x="6" y="20"/>
                    </a:lnTo>
                    <a:lnTo>
                      <a:pt x="5" y="21"/>
                    </a:lnTo>
                    <a:lnTo>
                      <a:pt x="4" y="23"/>
                    </a:lnTo>
                    <a:lnTo>
                      <a:pt x="4" y="24"/>
                    </a:lnTo>
                    <a:lnTo>
                      <a:pt x="6" y="26"/>
                    </a:lnTo>
                    <a:lnTo>
                      <a:pt x="6" y="27"/>
                    </a:lnTo>
                    <a:lnTo>
                      <a:pt x="6" y="29"/>
                    </a:lnTo>
                    <a:lnTo>
                      <a:pt x="4" y="34"/>
                    </a:lnTo>
                    <a:lnTo>
                      <a:pt x="2" y="35"/>
                    </a:lnTo>
                    <a:lnTo>
                      <a:pt x="1" y="36"/>
                    </a:lnTo>
                    <a:lnTo>
                      <a:pt x="1" y="38"/>
                    </a:lnTo>
                    <a:lnTo>
                      <a:pt x="0" y="39"/>
                    </a:lnTo>
                    <a:lnTo>
                      <a:pt x="0" y="40"/>
                    </a:lnTo>
                    <a:lnTo>
                      <a:pt x="0" y="41"/>
                    </a:lnTo>
                    <a:lnTo>
                      <a:pt x="0" y="45"/>
                    </a:lnTo>
                    <a:lnTo>
                      <a:pt x="1" y="48"/>
                    </a:lnTo>
                    <a:lnTo>
                      <a:pt x="1" y="49"/>
                    </a:lnTo>
                    <a:lnTo>
                      <a:pt x="5" y="53"/>
                    </a:lnTo>
                    <a:lnTo>
                      <a:pt x="9" y="56"/>
                    </a:lnTo>
                    <a:lnTo>
                      <a:pt x="10" y="57"/>
                    </a:lnTo>
                    <a:lnTo>
                      <a:pt x="12" y="64"/>
                    </a:lnTo>
                    <a:lnTo>
                      <a:pt x="13" y="64"/>
                    </a:lnTo>
                    <a:lnTo>
                      <a:pt x="14" y="63"/>
                    </a:lnTo>
                    <a:lnTo>
                      <a:pt x="15" y="62"/>
                    </a:lnTo>
                    <a:lnTo>
                      <a:pt x="18" y="64"/>
                    </a:lnTo>
                    <a:lnTo>
                      <a:pt x="19" y="65"/>
                    </a:lnTo>
                    <a:lnTo>
                      <a:pt x="18" y="67"/>
                    </a:lnTo>
                    <a:lnTo>
                      <a:pt x="19" y="69"/>
                    </a:lnTo>
                    <a:lnTo>
                      <a:pt x="16" y="72"/>
                    </a:lnTo>
                    <a:lnTo>
                      <a:pt x="16" y="73"/>
                    </a:lnTo>
                    <a:lnTo>
                      <a:pt x="17" y="75"/>
                    </a:lnTo>
                    <a:lnTo>
                      <a:pt x="19" y="78"/>
                    </a:lnTo>
                    <a:lnTo>
                      <a:pt x="23" y="80"/>
                    </a:lnTo>
                    <a:lnTo>
                      <a:pt x="24" y="81"/>
                    </a:lnTo>
                    <a:lnTo>
                      <a:pt x="28" y="84"/>
                    </a:lnTo>
                    <a:lnTo>
                      <a:pt x="29" y="87"/>
                    </a:lnTo>
                    <a:lnTo>
                      <a:pt x="30" y="88"/>
                    </a:lnTo>
                    <a:lnTo>
                      <a:pt x="30" y="89"/>
                    </a:lnTo>
                    <a:lnTo>
                      <a:pt x="29" y="90"/>
                    </a:lnTo>
                    <a:lnTo>
                      <a:pt x="29" y="91"/>
                    </a:lnTo>
                    <a:lnTo>
                      <a:pt x="32" y="95"/>
                    </a:lnTo>
                    <a:lnTo>
                      <a:pt x="32" y="94"/>
                    </a:lnTo>
                    <a:lnTo>
                      <a:pt x="33" y="94"/>
                    </a:lnTo>
                    <a:lnTo>
                      <a:pt x="34" y="95"/>
                    </a:lnTo>
                    <a:lnTo>
                      <a:pt x="34" y="92"/>
                    </a:lnTo>
                    <a:lnTo>
                      <a:pt x="36" y="91"/>
                    </a:lnTo>
                    <a:lnTo>
                      <a:pt x="38" y="91"/>
                    </a:lnTo>
                    <a:lnTo>
                      <a:pt x="40" y="92"/>
                    </a:lnTo>
                    <a:lnTo>
                      <a:pt x="42" y="93"/>
                    </a:lnTo>
                    <a:lnTo>
                      <a:pt x="43" y="93"/>
                    </a:lnTo>
                    <a:lnTo>
                      <a:pt x="43" y="89"/>
                    </a:lnTo>
                    <a:lnTo>
                      <a:pt x="42" y="87"/>
                    </a:lnTo>
                    <a:lnTo>
                      <a:pt x="44" y="87"/>
                    </a:lnTo>
                    <a:lnTo>
                      <a:pt x="48" y="86"/>
                    </a:lnTo>
                    <a:lnTo>
                      <a:pt x="48" y="85"/>
                    </a:lnTo>
                    <a:lnTo>
                      <a:pt x="47" y="83"/>
                    </a:lnTo>
                    <a:lnTo>
                      <a:pt x="47" y="81"/>
                    </a:lnTo>
                    <a:lnTo>
                      <a:pt x="48" y="80"/>
                    </a:lnTo>
                    <a:lnTo>
                      <a:pt x="48" y="79"/>
                    </a:lnTo>
                    <a:lnTo>
                      <a:pt x="48" y="76"/>
                    </a:lnTo>
                    <a:lnTo>
                      <a:pt x="48" y="73"/>
                    </a:lnTo>
                    <a:lnTo>
                      <a:pt x="50" y="71"/>
                    </a:lnTo>
                    <a:lnTo>
                      <a:pt x="52" y="68"/>
                    </a:lnTo>
                    <a:lnTo>
                      <a:pt x="52" y="67"/>
                    </a:lnTo>
                    <a:lnTo>
                      <a:pt x="54" y="64"/>
                    </a:lnTo>
                    <a:lnTo>
                      <a:pt x="53" y="60"/>
                    </a:lnTo>
                    <a:lnTo>
                      <a:pt x="52" y="57"/>
                    </a:lnTo>
                    <a:lnTo>
                      <a:pt x="52" y="55"/>
                    </a:lnTo>
                    <a:lnTo>
                      <a:pt x="52" y="54"/>
                    </a:lnTo>
                    <a:lnTo>
                      <a:pt x="52" y="53"/>
                    </a:lnTo>
                    <a:lnTo>
                      <a:pt x="49" y="13"/>
                    </a:lnTo>
                    <a:lnTo>
                      <a:pt x="48" y="12"/>
                    </a:lnTo>
                    <a:lnTo>
                      <a:pt x="48" y="11"/>
                    </a:lnTo>
                    <a:lnTo>
                      <a:pt x="47" y="8"/>
                    </a:lnTo>
                    <a:lnTo>
                      <a:pt x="46" y="6"/>
                    </a:lnTo>
                    <a:lnTo>
                      <a:pt x="45" y="5"/>
                    </a:lnTo>
                    <a:lnTo>
                      <a:pt x="44" y="3"/>
                    </a:lnTo>
                    <a:lnTo>
                      <a:pt x="44" y="0"/>
                    </a:lnTo>
                    <a:close/>
                  </a:path>
                </a:pathLst>
              </a:custGeom>
              <a:solidFill>
                <a:srgbClr val="FFCE85"/>
              </a:solidFill>
              <a:ln w="12700" cmpd="sng">
                <a:solidFill>
                  <a:schemeClr val="tx1"/>
                </a:solidFill>
                <a:prstDash val="solid"/>
                <a:round/>
                <a:headEnd/>
                <a:tailEnd/>
              </a:ln>
            </p:spPr>
            <p:txBody>
              <a:bodyPr/>
              <a:lstStyle/>
              <a:p>
                <a:endParaRPr lang="en-US"/>
              </a:p>
            </p:txBody>
          </p:sp>
          <p:grpSp>
            <p:nvGrpSpPr>
              <p:cNvPr id="12" name="Group 54"/>
              <p:cNvGrpSpPr>
                <a:grpSpLocks/>
              </p:cNvGrpSpPr>
              <p:nvPr/>
            </p:nvGrpSpPr>
            <p:grpSpPr bwMode="auto">
              <a:xfrm>
                <a:off x="3661" y="1384"/>
                <a:ext cx="523" cy="468"/>
                <a:chOff x="3562" y="1636"/>
                <a:chExt cx="497" cy="468"/>
              </a:xfrm>
            </p:grpSpPr>
            <p:sp>
              <p:nvSpPr>
                <p:cNvPr id="32846" name="Freeform 55"/>
                <p:cNvSpPr>
                  <a:spLocks/>
                </p:cNvSpPr>
                <p:nvPr/>
              </p:nvSpPr>
              <p:spPr bwMode="auto">
                <a:xfrm>
                  <a:off x="3806" y="1758"/>
                  <a:ext cx="253" cy="346"/>
                </a:xfrm>
                <a:custGeom>
                  <a:avLst/>
                  <a:gdLst>
                    <a:gd name="T0" fmla="*/ 618 w 52"/>
                    <a:gd name="T1" fmla="*/ 1613 h 71"/>
                    <a:gd name="T2" fmla="*/ 1017 w 52"/>
                    <a:gd name="T3" fmla="*/ 1594 h 71"/>
                    <a:gd name="T4" fmla="*/ 1066 w 52"/>
                    <a:gd name="T5" fmla="*/ 1472 h 71"/>
                    <a:gd name="T6" fmla="*/ 1066 w 52"/>
                    <a:gd name="T7" fmla="*/ 1379 h 71"/>
                    <a:gd name="T8" fmla="*/ 1138 w 52"/>
                    <a:gd name="T9" fmla="*/ 1306 h 71"/>
                    <a:gd name="T10" fmla="*/ 1158 w 52"/>
                    <a:gd name="T11" fmla="*/ 1233 h 71"/>
                    <a:gd name="T12" fmla="*/ 1182 w 52"/>
                    <a:gd name="T13" fmla="*/ 1189 h 71"/>
                    <a:gd name="T14" fmla="*/ 1207 w 52"/>
                    <a:gd name="T15" fmla="*/ 1213 h 71"/>
                    <a:gd name="T16" fmla="*/ 1231 w 52"/>
                    <a:gd name="T17" fmla="*/ 1189 h 71"/>
                    <a:gd name="T18" fmla="*/ 1231 w 52"/>
                    <a:gd name="T19" fmla="*/ 1092 h 71"/>
                    <a:gd name="T20" fmla="*/ 1207 w 52"/>
                    <a:gd name="T21" fmla="*/ 999 h 71"/>
                    <a:gd name="T22" fmla="*/ 1114 w 52"/>
                    <a:gd name="T23" fmla="*/ 663 h 71"/>
                    <a:gd name="T24" fmla="*/ 993 w 52"/>
                    <a:gd name="T25" fmla="*/ 663 h 71"/>
                    <a:gd name="T26" fmla="*/ 851 w 52"/>
                    <a:gd name="T27" fmla="*/ 853 h 71"/>
                    <a:gd name="T28" fmla="*/ 827 w 52"/>
                    <a:gd name="T29" fmla="*/ 833 h 71"/>
                    <a:gd name="T30" fmla="*/ 783 w 52"/>
                    <a:gd name="T31" fmla="*/ 809 h 71"/>
                    <a:gd name="T32" fmla="*/ 783 w 52"/>
                    <a:gd name="T33" fmla="*/ 711 h 71"/>
                    <a:gd name="T34" fmla="*/ 851 w 52"/>
                    <a:gd name="T35" fmla="*/ 663 h 71"/>
                    <a:gd name="T36" fmla="*/ 851 w 52"/>
                    <a:gd name="T37" fmla="*/ 619 h 71"/>
                    <a:gd name="T38" fmla="*/ 900 w 52"/>
                    <a:gd name="T39" fmla="*/ 570 h 71"/>
                    <a:gd name="T40" fmla="*/ 900 w 52"/>
                    <a:gd name="T41" fmla="*/ 404 h 71"/>
                    <a:gd name="T42" fmla="*/ 876 w 52"/>
                    <a:gd name="T43" fmla="*/ 331 h 71"/>
                    <a:gd name="T44" fmla="*/ 827 w 52"/>
                    <a:gd name="T45" fmla="*/ 283 h 71"/>
                    <a:gd name="T46" fmla="*/ 876 w 52"/>
                    <a:gd name="T47" fmla="*/ 239 h 71"/>
                    <a:gd name="T48" fmla="*/ 851 w 52"/>
                    <a:gd name="T49" fmla="*/ 166 h 71"/>
                    <a:gd name="T50" fmla="*/ 710 w 52"/>
                    <a:gd name="T51" fmla="*/ 93 h 71"/>
                    <a:gd name="T52" fmla="*/ 618 w 52"/>
                    <a:gd name="T53" fmla="*/ 49 h 71"/>
                    <a:gd name="T54" fmla="*/ 496 w 52"/>
                    <a:gd name="T55" fmla="*/ 24 h 71"/>
                    <a:gd name="T56" fmla="*/ 428 w 52"/>
                    <a:gd name="T57" fmla="*/ 24 h 71"/>
                    <a:gd name="T58" fmla="*/ 355 w 52"/>
                    <a:gd name="T59" fmla="*/ 73 h 71"/>
                    <a:gd name="T60" fmla="*/ 355 w 52"/>
                    <a:gd name="T61" fmla="*/ 141 h 71"/>
                    <a:gd name="T62" fmla="*/ 380 w 52"/>
                    <a:gd name="T63" fmla="*/ 166 h 71"/>
                    <a:gd name="T64" fmla="*/ 355 w 52"/>
                    <a:gd name="T65" fmla="*/ 190 h 71"/>
                    <a:gd name="T66" fmla="*/ 307 w 52"/>
                    <a:gd name="T67" fmla="*/ 239 h 71"/>
                    <a:gd name="T68" fmla="*/ 282 w 52"/>
                    <a:gd name="T69" fmla="*/ 307 h 71"/>
                    <a:gd name="T70" fmla="*/ 282 w 52"/>
                    <a:gd name="T71" fmla="*/ 404 h 71"/>
                    <a:gd name="T72" fmla="*/ 238 w 52"/>
                    <a:gd name="T73" fmla="*/ 380 h 71"/>
                    <a:gd name="T74" fmla="*/ 238 w 52"/>
                    <a:gd name="T75" fmla="*/ 307 h 71"/>
                    <a:gd name="T76" fmla="*/ 238 w 52"/>
                    <a:gd name="T77" fmla="*/ 263 h 71"/>
                    <a:gd name="T78" fmla="*/ 190 w 52"/>
                    <a:gd name="T79" fmla="*/ 307 h 71"/>
                    <a:gd name="T80" fmla="*/ 190 w 52"/>
                    <a:gd name="T81" fmla="*/ 380 h 71"/>
                    <a:gd name="T82" fmla="*/ 117 w 52"/>
                    <a:gd name="T83" fmla="*/ 404 h 71"/>
                    <a:gd name="T84" fmla="*/ 92 w 52"/>
                    <a:gd name="T85" fmla="*/ 453 h 71"/>
                    <a:gd name="T86" fmla="*/ 73 w 52"/>
                    <a:gd name="T87" fmla="*/ 546 h 71"/>
                    <a:gd name="T88" fmla="*/ 49 w 52"/>
                    <a:gd name="T89" fmla="*/ 663 h 71"/>
                    <a:gd name="T90" fmla="*/ 24 w 52"/>
                    <a:gd name="T91" fmla="*/ 760 h 71"/>
                    <a:gd name="T92" fmla="*/ 49 w 52"/>
                    <a:gd name="T93" fmla="*/ 877 h 71"/>
                    <a:gd name="T94" fmla="*/ 49 w 52"/>
                    <a:gd name="T95" fmla="*/ 975 h 71"/>
                    <a:gd name="T96" fmla="*/ 141 w 52"/>
                    <a:gd name="T97" fmla="*/ 1189 h 71"/>
                    <a:gd name="T98" fmla="*/ 165 w 52"/>
                    <a:gd name="T99" fmla="*/ 1306 h 71"/>
                    <a:gd name="T100" fmla="*/ 165 w 52"/>
                    <a:gd name="T101" fmla="*/ 1330 h 71"/>
                    <a:gd name="T102" fmla="*/ 141 w 52"/>
                    <a:gd name="T103" fmla="*/ 1472 h 71"/>
                    <a:gd name="T104" fmla="*/ 49 w 52"/>
                    <a:gd name="T105" fmla="*/ 1637 h 71"/>
                    <a:gd name="T106" fmla="*/ 0 w 52"/>
                    <a:gd name="T107" fmla="*/ 1686 h 7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
                    <a:gd name="T163" fmla="*/ 0 h 71"/>
                    <a:gd name="T164" fmla="*/ 52 w 52"/>
                    <a:gd name="T165" fmla="*/ 71 h 7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 h="71">
                      <a:moveTo>
                        <a:pt x="0" y="71"/>
                      </a:moveTo>
                      <a:lnTo>
                        <a:pt x="26" y="68"/>
                      </a:lnTo>
                      <a:lnTo>
                        <a:pt x="26" y="69"/>
                      </a:lnTo>
                      <a:lnTo>
                        <a:pt x="43" y="67"/>
                      </a:lnTo>
                      <a:lnTo>
                        <a:pt x="43" y="66"/>
                      </a:lnTo>
                      <a:lnTo>
                        <a:pt x="45" y="62"/>
                      </a:lnTo>
                      <a:lnTo>
                        <a:pt x="45" y="61"/>
                      </a:lnTo>
                      <a:lnTo>
                        <a:pt x="45" y="58"/>
                      </a:lnTo>
                      <a:lnTo>
                        <a:pt x="46" y="56"/>
                      </a:lnTo>
                      <a:lnTo>
                        <a:pt x="48" y="55"/>
                      </a:lnTo>
                      <a:lnTo>
                        <a:pt x="48" y="52"/>
                      </a:lnTo>
                      <a:lnTo>
                        <a:pt x="49" y="52"/>
                      </a:lnTo>
                      <a:lnTo>
                        <a:pt x="49" y="51"/>
                      </a:lnTo>
                      <a:lnTo>
                        <a:pt x="50" y="50"/>
                      </a:lnTo>
                      <a:lnTo>
                        <a:pt x="50" y="51"/>
                      </a:lnTo>
                      <a:lnTo>
                        <a:pt x="51" y="51"/>
                      </a:lnTo>
                      <a:lnTo>
                        <a:pt x="52" y="50"/>
                      </a:lnTo>
                      <a:lnTo>
                        <a:pt x="52" y="49"/>
                      </a:lnTo>
                      <a:lnTo>
                        <a:pt x="52" y="46"/>
                      </a:lnTo>
                      <a:lnTo>
                        <a:pt x="52" y="43"/>
                      </a:lnTo>
                      <a:lnTo>
                        <a:pt x="51" y="42"/>
                      </a:lnTo>
                      <a:lnTo>
                        <a:pt x="51" y="37"/>
                      </a:lnTo>
                      <a:lnTo>
                        <a:pt x="47" y="28"/>
                      </a:lnTo>
                      <a:lnTo>
                        <a:pt x="43" y="27"/>
                      </a:lnTo>
                      <a:lnTo>
                        <a:pt x="42" y="28"/>
                      </a:lnTo>
                      <a:lnTo>
                        <a:pt x="40" y="29"/>
                      </a:lnTo>
                      <a:lnTo>
                        <a:pt x="36" y="36"/>
                      </a:lnTo>
                      <a:lnTo>
                        <a:pt x="35" y="36"/>
                      </a:lnTo>
                      <a:lnTo>
                        <a:pt x="35" y="35"/>
                      </a:lnTo>
                      <a:lnTo>
                        <a:pt x="33" y="35"/>
                      </a:lnTo>
                      <a:lnTo>
                        <a:pt x="33" y="34"/>
                      </a:lnTo>
                      <a:lnTo>
                        <a:pt x="32" y="33"/>
                      </a:lnTo>
                      <a:lnTo>
                        <a:pt x="33" y="30"/>
                      </a:lnTo>
                      <a:lnTo>
                        <a:pt x="33" y="29"/>
                      </a:lnTo>
                      <a:lnTo>
                        <a:pt x="36" y="28"/>
                      </a:lnTo>
                      <a:lnTo>
                        <a:pt x="36" y="26"/>
                      </a:lnTo>
                      <a:lnTo>
                        <a:pt x="37" y="24"/>
                      </a:lnTo>
                      <a:lnTo>
                        <a:pt x="38" y="24"/>
                      </a:lnTo>
                      <a:lnTo>
                        <a:pt x="38" y="22"/>
                      </a:lnTo>
                      <a:lnTo>
                        <a:pt x="38" y="17"/>
                      </a:lnTo>
                      <a:lnTo>
                        <a:pt x="38" y="15"/>
                      </a:lnTo>
                      <a:lnTo>
                        <a:pt x="37" y="14"/>
                      </a:lnTo>
                      <a:lnTo>
                        <a:pt x="36" y="12"/>
                      </a:lnTo>
                      <a:lnTo>
                        <a:pt x="35" y="12"/>
                      </a:lnTo>
                      <a:lnTo>
                        <a:pt x="36" y="11"/>
                      </a:lnTo>
                      <a:lnTo>
                        <a:pt x="37" y="10"/>
                      </a:lnTo>
                      <a:lnTo>
                        <a:pt x="36" y="7"/>
                      </a:lnTo>
                      <a:lnTo>
                        <a:pt x="34" y="6"/>
                      </a:lnTo>
                      <a:lnTo>
                        <a:pt x="30" y="4"/>
                      </a:lnTo>
                      <a:lnTo>
                        <a:pt x="27" y="3"/>
                      </a:lnTo>
                      <a:lnTo>
                        <a:pt x="26" y="2"/>
                      </a:lnTo>
                      <a:lnTo>
                        <a:pt x="23" y="2"/>
                      </a:lnTo>
                      <a:lnTo>
                        <a:pt x="21" y="1"/>
                      </a:lnTo>
                      <a:lnTo>
                        <a:pt x="19" y="0"/>
                      </a:lnTo>
                      <a:lnTo>
                        <a:pt x="18" y="1"/>
                      </a:lnTo>
                      <a:lnTo>
                        <a:pt x="17" y="1"/>
                      </a:lnTo>
                      <a:lnTo>
                        <a:pt x="15" y="3"/>
                      </a:lnTo>
                      <a:lnTo>
                        <a:pt x="15" y="5"/>
                      </a:lnTo>
                      <a:lnTo>
                        <a:pt x="15" y="6"/>
                      </a:lnTo>
                      <a:lnTo>
                        <a:pt x="16" y="6"/>
                      </a:lnTo>
                      <a:lnTo>
                        <a:pt x="16" y="7"/>
                      </a:lnTo>
                      <a:lnTo>
                        <a:pt x="15" y="8"/>
                      </a:lnTo>
                      <a:lnTo>
                        <a:pt x="14" y="8"/>
                      </a:lnTo>
                      <a:lnTo>
                        <a:pt x="13" y="10"/>
                      </a:lnTo>
                      <a:lnTo>
                        <a:pt x="12" y="11"/>
                      </a:lnTo>
                      <a:lnTo>
                        <a:pt x="12" y="13"/>
                      </a:lnTo>
                      <a:lnTo>
                        <a:pt x="13" y="15"/>
                      </a:lnTo>
                      <a:lnTo>
                        <a:pt x="12" y="17"/>
                      </a:lnTo>
                      <a:lnTo>
                        <a:pt x="10" y="18"/>
                      </a:lnTo>
                      <a:lnTo>
                        <a:pt x="10" y="16"/>
                      </a:lnTo>
                      <a:lnTo>
                        <a:pt x="10" y="14"/>
                      </a:lnTo>
                      <a:lnTo>
                        <a:pt x="10" y="13"/>
                      </a:lnTo>
                      <a:lnTo>
                        <a:pt x="10" y="12"/>
                      </a:lnTo>
                      <a:lnTo>
                        <a:pt x="10" y="11"/>
                      </a:lnTo>
                      <a:lnTo>
                        <a:pt x="9" y="12"/>
                      </a:lnTo>
                      <a:lnTo>
                        <a:pt x="8" y="13"/>
                      </a:lnTo>
                      <a:lnTo>
                        <a:pt x="8" y="15"/>
                      </a:lnTo>
                      <a:lnTo>
                        <a:pt x="8" y="16"/>
                      </a:lnTo>
                      <a:lnTo>
                        <a:pt x="7" y="16"/>
                      </a:lnTo>
                      <a:lnTo>
                        <a:pt x="5" y="17"/>
                      </a:lnTo>
                      <a:lnTo>
                        <a:pt x="5" y="18"/>
                      </a:lnTo>
                      <a:lnTo>
                        <a:pt x="4" y="19"/>
                      </a:lnTo>
                      <a:lnTo>
                        <a:pt x="3" y="21"/>
                      </a:lnTo>
                      <a:lnTo>
                        <a:pt x="3" y="23"/>
                      </a:lnTo>
                      <a:lnTo>
                        <a:pt x="3" y="26"/>
                      </a:lnTo>
                      <a:lnTo>
                        <a:pt x="2" y="28"/>
                      </a:lnTo>
                      <a:lnTo>
                        <a:pt x="1" y="31"/>
                      </a:lnTo>
                      <a:lnTo>
                        <a:pt x="1" y="32"/>
                      </a:lnTo>
                      <a:lnTo>
                        <a:pt x="1" y="33"/>
                      </a:lnTo>
                      <a:lnTo>
                        <a:pt x="2" y="37"/>
                      </a:lnTo>
                      <a:lnTo>
                        <a:pt x="1" y="39"/>
                      </a:lnTo>
                      <a:lnTo>
                        <a:pt x="2" y="41"/>
                      </a:lnTo>
                      <a:lnTo>
                        <a:pt x="5" y="46"/>
                      </a:lnTo>
                      <a:lnTo>
                        <a:pt x="6" y="50"/>
                      </a:lnTo>
                      <a:lnTo>
                        <a:pt x="6" y="54"/>
                      </a:lnTo>
                      <a:lnTo>
                        <a:pt x="7" y="55"/>
                      </a:lnTo>
                      <a:lnTo>
                        <a:pt x="7" y="56"/>
                      </a:lnTo>
                      <a:lnTo>
                        <a:pt x="6" y="59"/>
                      </a:lnTo>
                      <a:lnTo>
                        <a:pt x="6" y="62"/>
                      </a:lnTo>
                      <a:lnTo>
                        <a:pt x="5" y="64"/>
                      </a:lnTo>
                      <a:lnTo>
                        <a:pt x="2" y="69"/>
                      </a:lnTo>
                      <a:lnTo>
                        <a:pt x="1" y="71"/>
                      </a:lnTo>
                      <a:lnTo>
                        <a:pt x="0" y="71"/>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47" name="Freeform 56"/>
                <p:cNvSpPr>
                  <a:spLocks/>
                </p:cNvSpPr>
                <p:nvPr/>
              </p:nvSpPr>
              <p:spPr bwMode="auto">
                <a:xfrm>
                  <a:off x="3562" y="1636"/>
                  <a:ext cx="405" cy="200"/>
                </a:xfrm>
                <a:custGeom>
                  <a:avLst/>
                  <a:gdLst>
                    <a:gd name="T0" fmla="*/ 98 w 83"/>
                    <a:gd name="T1" fmla="*/ 380 h 41"/>
                    <a:gd name="T2" fmla="*/ 190 w 83"/>
                    <a:gd name="T3" fmla="*/ 307 h 41"/>
                    <a:gd name="T4" fmla="*/ 478 w 83"/>
                    <a:gd name="T5" fmla="*/ 141 h 41"/>
                    <a:gd name="T6" fmla="*/ 620 w 83"/>
                    <a:gd name="T7" fmla="*/ 24 h 41"/>
                    <a:gd name="T8" fmla="*/ 737 w 83"/>
                    <a:gd name="T9" fmla="*/ 24 h 41"/>
                    <a:gd name="T10" fmla="*/ 668 w 83"/>
                    <a:gd name="T11" fmla="*/ 98 h 41"/>
                    <a:gd name="T12" fmla="*/ 547 w 83"/>
                    <a:gd name="T13" fmla="*/ 215 h 41"/>
                    <a:gd name="T14" fmla="*/ 547 w 83"/>
                    <a:gd name="T15" fmla="*/ 288 h 41"/>
                    <a:gd name="T16" fmla="*/ 668 w 83"/>
                    <a:gd name="T17" fmla="*/ 239 h 41"/>
                    <a:gd name="T18" fmla="*/ 927 w 83"/>
                    <a:gd name="T19" fmla="*/ 356 h 41"/>
                    <a:gd name="T20" fmla="*/ 1025 w 83"/>
                    <a:gd name="T21" fmla="*/ 380 h 41"/>
                    <a:gd name="T22" fmla="*/ 1049 w 83"/>
                    <a:gd name="T23" fmla="*/ 405 h 41"/>
                    <a:gd name="T24" fmla="*/ 1166 w 83"/>
                    <a:gd name="T25" fmla="*/ 307 h 41"/>
                    <a:gd name="T26" fmla="*/ 1522 w 83"/>
                    <a:gd name="T27" fmla="*/ 190 h 41"/>
                    <a:gd name="T28" fmla="*/ 1498 w 83"/>
                    <a:gd name="T29" fmla="*/ 263 h 41"/>
                    <a:gd name="T30" fmla="*/ 1571 w 83"/>
                    <a:gd name="T31" fmla="*/ 332 h 41"/>
                    <a:gd name="T32" fmla="*/ 1713 w 83"/>
                    <a:gd name="T33" fmla="*/ 307 h 41"/>
                    <a:gd name="T34" fmla="*/ 1810 w 83"/>
                    <a:gd name="T35" fmla="*/ 429 h 41"/>
                    <a:gd name="T36" fmla="*/ 1952 w 83"/>
                    <a:gd name="T37" fmla="*/ 454 h 41"/>
                    <a:gd name="T38" fmla="*/ 1952 w 83"/>
                    <a:gd name="T39" fmla="*/ 498 h 41"/>
                    <a:gd name="T40" fmla="*/ 1879 w 83"/>
                    <a:gd name="T41" fmla="*/ 498 h 41"/>
                    <a:gd name="T42" fmla="*/ 1786 w 83"/>
                    <a:gd name="T43" fmla="*/ 498 h 41"/>
                    <a:gd name="T44" fmla="*/ 1644 w 83"/>
                    <a:gd name="T45" fmla="*/ 498 h 41"/>
                    <a:gd name="T46" fmla="*/ 1644 w 83"/>
                    <a:gd name="T47" fmla="*/ 571 h 41"/>
                    <a:gd name="T48" fmla="*/ 1478 w 83"/>
                    <a:gd name="T49" fmla="*/ 498 h 41"/>
                    <a:gd name="T50" fmla="*/ 1357 w 83"/>
                    <a:gd name="T51" fmla="*/ 546 h 41"/>
                    <a:gd name="T52" fmla="*/ 1308 w 83"/>
                    <a:gd name="T53" fmla="*/ 595 h 41"/>
                    <a:gd name="T54" fmla="*/ 1191 w 83"/>
                    <a:gd name="T55" fmla="*/ 595 h 41"/>
                    <a:gd name="T56" fmla="*/ 1093 w 83"/>
                    <a:gd name="T57" fmla="*/ 712 h 41"/>
                    <a:gd name="T58" fmla="*/ 1117 w 83"/>
                    <a:gd name="T59" fmla="*/ 668 h 41"/>
                    <a:gd name="T60" fmla="*/ 1049 w 83"/>
                    <a:gd name="T61" fmla="*/ 668 h 41"/>
                    <a:gd name="T62" fmla="*/ 1000 w 83"/>
                    <a:gd name="T63" fmla="*/ 644 h 41"/>
                    <a:gd name="T64" fmla="*/ 952 w 83"/>
                    <a:gd name="T65" fmla="*/ 761 h 41"/>
                    <a:gd name="T66" fmla="*/ 859 w 83"/>
                    <a:gd name="T67" fmla="*/ 902 h 41"/>
                    <a:gd name="T68" fmla="*/ 810 w 83"/>
                    <a:gd name="T69" fmla="*/ 927 h 41"/>
                    <a:gd name="T70" fmla="*/ 834 w 83"/>
                    <a:gd name="T71" fmla="*/ 859 h 41"/>
                    <a:gd name="T72" fmla="*/ 761 w 83"/>
                    <a:gd name="T73" fmla="*/ 859 h 41"/>
                    <a:gd name="T74" fmla="*/ 712 w 83"/>
                    <a:gd name="T75" fmla="*/ 688 h 41"/>
                    <a:gd name="T76" fmla="*/ 693 w 83"/>
                    <a:gd name="T77" fmla="*/ 668 h 41"/>
                    <a:gd name="T78" fmla="*/ 547 w 83"/>
                    <a:gd name="T79" fmla="*/ 620 h 41"/>
                    <a:gd name="T80" fmla="*/ 522 w 83"/>
                    <a:gd name="T81" fmla="*/ 620 h 41"/>
                    <a:gd name="T82" fmla="*/ 381 w 83"/>
                    <a:gd name="T83" fmla="*/ 571 h 41"/>
                    <a:gd name="T84" fmla="*/ 98 w 83"/>
                    <a:gd name="T85" fmla="*/ 454 h 41"/>
                    <a:gd name="T86" fmla="*/ 0 w 83"/>
                    <a:gd name="T87" fmla="*/ 405 h 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3"/>
                    <a:gd name="T133" fmla="*/ 0 h 41"/>
                    <a:gd name="T134" fmla="*/ 83 w 83"/>
                    <a:gd name="T135" fmla="*/ 41 h 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3" h="41">
                      <a:moveTo>
                        <a:pt x="0" y="17"/>
                      </a:moveTo>
                      <a:lnTo>
                        <a:pt x="3" y="17"/>
                      </a:lnTo>
                      <a:lnTo>
                        <a:pt x="4" y="16"/>
                      </a:lnTo>
                      <a:lnTo>
                        <a:pt x="7" y="14"/>
                      </a:lnTo>
                      <a:lnTo>
                        <a:pt x="7" y="13"/>
                      </a:lnTo>
                      <a:lnTo>
                        <a:pt x="8" y="13"/>
                      </a:lnTo>
                      <a:lnTo>
                        <a:pt x="13" y="11"/>
                      </a:lnTo>
                      <a:lnTo>
                        <a:pt x="16" y="10"/>
                      </a:lnTo>
                      <a:lnTo>
                        <a:pt x="20" y="6"/>
                      </a:lnTo>
                      <a:lnTo>
                        <a:pt x="21" y="5"/>
                      </a:lnTo>
                      <a:lnTo>
                        <a:pt x="24" y="2"/>
                      </a:lnTo>
                      <a:lnTo>
                        <a:pt x="26" y="1"/>
                      </a:lnTo>
                      <a:lnTo>
                        <a:pt x="30" y="0"/>
                      </a:lnTo>
                      <a:lnTo>
                        <a:pt x="31" y="1"/>
                      </a:lnTo>
                      <a:lnTo>
                        <a:pt x="29" y="2"/>
                      </a:lnTo>
                      <a:lnTo>
                        <a:pt x="28" y="2"/>
                      </a:lnTo>
                      <a:lnTo>
                        <a:pt x="28" y="4"/>
                      </a:lnTo>
                      <a:lnTo>
                        <a:pt x="25" y="7"/>
                      </a:lnTo>
                      <a:lnTo>
                        <a:pt x="24" y="8"/>
                      </a:lnTo>
                      <a:lnTo>
                        <a:pt x="23" y="9"/>
                      </a:lnTo>
                      <a:lnTo>
                        <a:pt x="23" y="11"/>
                      </a:lnTo>
                      <a:lnTo>
                        <a:pt x="23" y="13"/>
                      </a:lnTo>
                      <a:lnTo>
                        <a:pt x="23" y="12"/>
                      </a:lnTo>
                      <a:lnTo>
                        <a:pt x="26" y="10"/>
                      </a:lnTo>
                      <a:lnTo>
                        <a:pt x="27" y="10"/>
                      </a:lnTo>
                      <a:lnTo>
                        <a:pt x="28" y="10"/>
                      </a:lnTo>
                      <a:lnTo>
                        <a:pt x="33" y="12"/>
                      </a:lnTo>
                      <a:lnTo>
                        <a:pt x="36" y="16"/>
                      </a:lnTo>
                      <a:lnTo>
                        <a:pt x="39" y="15"/>
                      </a:lnTo>
                      <a:lnTo>
                        <a:pt x="41" y="16"/>
                      </a:lnTo>
                      <a:lnTo>
                        <a:pt x="42" y="16"/>
                      </a:lnTo>
                      <a:lnTo>
                        <a:pt x="43" y="16"/>
                      </a:lnTo>
                      <a:lnTo>
                        <a:pt x="44" y="17"/>
                      </a:lnTo>
                      <a:lnTo>
                        <a:pt x="45" y="17"/>
                      </a:lnTo>
                      <a:lnTo>
                        <a:pt x="46" y="15"/>
                      </a:lnTo>
                      <a:lnTo>
                        <a:pt x="49" y="13"/>
                      </a:lnTo>
                      <a:lnTo>
                        <a:pt x="59" y="10"/>
                      </a:lnTo>
                      <a:lnTo>
                        <a:pt x="62" y="9"/>
                      </a:lnTo>
                      <a:lnTo>
                        <a:pt x="64" y="8"/>
                      </a:lnTo>
                      <a:lnTo>
                        <a:pt x="64" y="9"/>
                      </a:lnTo>
                      <a:lnTo>
                        <a:pt x="63" y="10"/>
                      </a:lnTo>
                      <a:lnTo>
                        <a:pt x="63" y="11"/>
                      </a:lnTo>
                      <a:lnTo>
                        <a:pt x="65" y="14"/>
                      </a:lnTo>
                      <a:lnTo>
                        <a:pt x="66" y="14"/>
                      </a:lnTo>
                      <a:lnTo>
                        <a:pt x="68" y="14"/>
                      </a:lnTo>
                      <a:lnTo>
                        <a:pt x="69" y="14"/>
                      </a:lnTo>
                      <a:lnTo>
                        <a:pt x="72" y="13"/>
                      </a:lnTo>
                      <a:lnTo>
                        <a:pt x="73" y="14"/>
                      </a:lnTo>
                      <a:lnTo>
                        <a:pt x="75" y="17"/>
                      </a:lnTo>
                      <a:lnTo>
                        <a:pt x="76" y="18"/>
                      </a:lnTo>
                      <a:lnTo>
                        <a:pt x="79" y="19"/>
                      </a:lnTo>
                      <a:lnTo>
                        <a:pt x="81" y="18"/>
                      </a:lnTo>
                      <a:lnTo>
                        <a:pt x="82" y="19"/>
                      </a:lnTo>
                      <a:lnTo>
                        <a:pt x="83" y="19"/>
                      </a:lnTo>
                      <a:lnTo>
                        <a:pt x="83" y="20"/>
                      </a:lnTo>
                      <a:lnTo>
                        <a:pt x="82" y="21"/>
                      </a:lnTo>
                      <a:lnTo>
                        <a:pt x="80" y="21"/>
                      </a:lnTo>
                      <a:lnTo>
                        <a:pt x="79" y="21"/>
                      </a:lnTo>
                      <a:lnTo>
                        <a:pt x="78" y="21"/>
                      </a:lnTo>
                      <a:lnTo>
                        <a:pt x="76" y="21"/>
                      </a:lnTo>
                      <a:lnTo>
                        <a:pt x="75" y="21"/>
                      </a:lnTo>
                      <a:lnTo>
                        <a:pt x="74" y="21"/>
                      </a:lnTo>
                      <a:lnTo>
                        <a:pt x="71" y="22"/>
                      </a:lnTo>
                      <a:lnTo>
                        <a:pt x="69" y="21"/>
                      </a:lnTo>
                      <a:lnTo>
                        <a:pt x="69" y="22"/>
                      </a:lnTo>
                      <a:lnTo>
                        <a:pt x="69" y="23"/>
                      </a:lnTo>
                      <a:lnTo>
                        <a:pt x="69" y="24"/>
                      </a:lnTo>
                      <a:lnTo>
                        <a:pt x="68" y="23"/>
                      </a:lnTo>
                      <a:lnTo>
                        <a:pt x="66" y="22"/>
                      </a:lnTo>
                      <a:lnTo>
                        <a:pt x="62" y="21"/>
                      </a:lnTo>
                      <a:lnTo>
                        <a:pt x="61" y="22"/>
                      </a:lnTo>
                      <a:lnTo>
                        <a:pt x="60" y="21"/>
                      </a:lnTo>
                      <a:lnTo>
                        <a:pt x="57" y="23"/>
                      </a:lnTo>
                      <a:lnTo>
                        <a:pt x="56" y="23"/>
                      </a:lnTo>
                      <a:lnTo>
                        <a:pt x="55" y="24"/>
                      </a:lnTo>
                      <a:lnTo>
                        <a:pt x="55" y="25"/>
                      </a:lnTo>
                      <a:lnTo>
                        <a:pt x="54" y="25"/>
                      </a:lnTo>
                      <a:lnTo>
                        <a:pt x="52" y="24"/>
                      </a:lnTo>
                      <a:lnTo>
                        <a:pt x="50" y="25"/>
                      </a:lnTo>
                      <a:lnTo>
                        <a:pt x="50" y="26"/>
                      </a:lnTo>
                      <a:lnTo>
                        <a:pt x="50" y="27"/>
                      </a:lnTo>
                      <a:lnTo>
                        <a:pt x="46" y="30"/>
                      </a:lnTo>
                      <a:lnTo>
                        <a:pt x="45" y="30"/>
                      </a:lnTo>
                      <a:lnTo>
                        <a:pt x="47" y="28"/>
                      </a:lnTo>
                      <a:lnTo>
                        <a:pt x="47" y="27"/>
                      </a:lnTo>
                      <a:lnTo>
                        <a:pt x="45" y="27"/>
                      </a:lnTo>
                      <a:lnTo>
                        <a:pt x="44" y="28"/>
                      </a:lnTo>
                      <a:lnTo>
                        <a:pt x="43" y="29"/>
                      </a:lnTo>
                      <a:lnTo>
                        <a:pt x="42" y="28"/>
                      </a:lnTo>
                      <a:lnTo>
                        <a:pt x="42" y="27"/>
                      </a:lnTo>
                      <a:lnTo>
                        <a:pt x="41" y="27"/>
                      </a:lnTo>
                      <a:lnTo>
                        <a:pt x="41" y="29"/>
                      </a:lnTo>
                      <a:lnTo>
                        <a:pt x="40" y="32"/>
                      </a:lnTo>
                      <a:lnTo>
                        <a:pt x="39" y="34"/>
                      </a:lnTo>
                      <a:lnTo>
                        <a:pt x="38" y="36"/>
                      </a:lnTo>
                      <a:lnTo>
                        <a:pt x="36" y="38"/>
                      </a:lnTo>
                      <a:lnTo>
                        <a:pt x="36" y="40"/>
                      </a:lnTo>
                      <a:lnTo>
                        <a:pt x="36" y="41"/>
                      </a:lnTo>
                      <a:lnTo>
                        <a:pt x="34" y="39"/>
                      </a:lnTo>
                      <a:lnTo>
                        <a:pt x="34" y="38"/>
                      </a:lnTo>
                      <a:lnTo>
                        <a:pt x="34" y="37"/>
                      </a:lnTo>
                      <a:lnTo>
                        <a:pt x="35" y="36"/>
                      </a:lnTo>
                      <a:lnTo>
                        <a:pt x="34" y="36"/>
                      </a:lnTo>
                      <a:lnTo>
                        <a:pt x="32" y="36"/>
                      </a:lnTo>
                      <a:lnTo>
                        <a:pt x="33" y="32"/>
                      </a:lnTo>
                      <a:lnTo>
                        <a:pt x="32" y="30"/>
                      </a:lnTo>
                      <a:lnTo>
                        <a:pt x="30" y="29"/>
                      </a:lnTo>
                      <a:lnTo>
                        <a:pt x="28" y="29"/>
                      </a:lnTo>
                      <a:lnTo>
                        <a:pt x="28" y="28"/>
                      </a:lnTo>
                      <a:lnTo>
                        <a:pt x="29" y="28"/>
                      </a:lnTo>
                      <a:lnTo>
                        <a:pt x="28" y="27"/>
                      </a:lnTo>
                      <a:lnTo>
                        <a:pt x="26" y="26"/>
                      </a:lnTo>
                      <a:lnTo>
                        <a:pt x="23" y="26"/>
                      </a:lnTo>
                      <a:lnTo>
                        <a:pt x="22" y="26"/>
                      </a:lnTo>
                      <a:lnTo>
                        <a:pt x="20" y="26"/>
                      </a:lnTo>
                      <a:lnTo>
                        <a:pt x="18" y="24"/>
                      </a:lnTo>
                      <a:lnTo>
                        <a:pt x="16" y="24"/>
                      </a:lnTo>
                      <a:lnTo>
                        <a:pt x="5" y="22"/>
                      </a:lnTo>
                      <a:lnTo>
                        <a:pt x="4" y="21"/>
                      </a:lnTo>
                      <a:lnTo>
                        <a:pt x="4" y="19"/>
                      </a:lnTo>
                      <a:lnTo>
                        <a:pt x="3" y="19"/>
                      </a:lnTo>
                      <a:lnTo>
                        <a:pt x="1" y="18"/>
                      </a:lnTo>
                      <a:lnTo>
                        <a:pt x="0" y="17"/>
                      </a:lnTo>
                      <a:close/>
                    </a:path>
                  </a:pathLst>
                </a:custGeom>
                <a:solidFill>
                  <a:srgbClr val="FFCE85"/>
                </a:solidFill>
                <a:ln w="12700" cmpd="sng">
                  <a:solidFill>
                    <a:schemeClr val="tx1"/>
                  </a:solidFill>
                  <a:prstDash val="solid"/>
                  <a:round/>
                  <a:headEnd/>
                  <a:tailEnd/>
                </a:ln>
              </p:spPr>
              <p:txBody>
                <a:bodyPr/>
                <a:lstStyle/>
                <a:p>
                  <a:endParaRPr lang="en-US"/>
                </a:p>
              </p:txBody>
            </p:sp>
          </p:grpSp>
          <p:sp>
            <p:nvSpPr>
              <p:cNvPr id="32841" name="Freeform 57"/>
              <p:cNvSpPr>
                <a:spLocks/>
              </p:cNvSpPr>
              <p:nvPr/>
            </p:nvSpPr>
            <p:spPr bwMode="auto">
              <a:xfrm>
                <a:off x="3872" y="1838"/>
                <a:ext cx="206" cy="351"/>
              </a:xfrm>
              <a:custGeom>
                <a:avLst/>
                <a:gdLst>
                  <a:gd name="T0" fmla="*/ 26 w 40"/>
                  <a:gd name="T1" fmla="*/ 117 h 72"/>
                  <a:gd name="T2" fmla="*/ 108 w 40"/>
                  <a:gd name="T3" fmla="*/ 1068 h 72"/>
                  <a:gd name="T4" fmla="*/ 108 w 40"/>
                  <a:gd name="T5" fmla="*/ 1092 h 72"/>
                  <a:gd name="T6" fmla="*/ 108 w 40"/>
                  <a:gd name="T7" fmla="*/ 1116 h 72"/>
                  <a:gd name="T8" fmla="*/ 108 w 40"/>
                  <a:gd name="T9" fmla="*/ 1165 h 72"/>
                  <a:gd name="T10" fmla="*/ 134 w 40"/>
                  <a:gd name="T11" fmla="*/ 1233 h 72"/>
                  <a:gd name="T12" fmla="*/ 160 w 40"/>
                  <a:gd name="T13" fmla="*/ 1331 h 72"/>
                  <a:gd name="T14" fmla="*/ 108 w 40"/>
                  <a:gd name="T15" fmla="*/ 1404 h 72"/>
                  <a:gd name="T16" fmla="*/ 108 w 40"/>
                  <a:gd name="T17" fmla="*/ 1423 h 72"/>
                  <a:gd name="T18" fmla="*/ 52 w 40"/>
                  <a:gd name="T19" fmla="*/ 1497 h 72"/>
                  <a:gd name="T20" fmla="*/ 0 w 40"/>
                  <a:gd name="T21" fmla="*/ 1545 h 72"/>
                  <a:gd name="T22" fmla="*/ 0 w 40"/>
                  <a:gd name="T23" fmla="*/ 1618 h 72"/>
                  <a:gd name="T24" fmla="*/ 0 w 40"/>
                  <a:gd name="T25" fmla="*/ 1687 h 72"/>
                  <a:gd name="T26" fmla="*/ 0 w 40"/>
                  <a:gd name="T27" fmla="*/ 1687 h 72"/>
                  <a:gd name="T28" fmla="*/ 0 w 40"/>
                  <a:gd name="T29" fmla="*/ 1711 h 72"/>
                  <a:gd name="T30" fmla="*/ 0 w 40"/>
                  <a:gd name="T31" fmla="*/ 1711 h 72"/>
                  <a:gd name="T32" fmla="*/ 26 w 40"/>
                  <a:gd name="T33" fmla="*/ 1711 h 72"/>
                  <a:gd name="T34" fmla="*/ 52 w 40"/>
                  <a:gd name="T35" fmla="*/ 1711 h 72"/>
                  <a:gd name="T36" fmla="*/ 52 w 40"/>
                  <a:gd name="T37" fmla="*/ 1687 h 72"/>
                  <a:gd name="T38" fmla="*/ 52 w 40"/>
                  <a:gd name="T39" fmla="*/ 1662 h 72"/>
                  <a:gd name="T40" fmla="*/ 134 w 40"/>
                  <a:gd name="T41" fmla="*/ 1662 h 72"/>
                  <a:gd name="T42" fmla="*/ 211 w 40"/>
                  <a:gd name="T43" fmla="*/ 1638 h 72"/>
                  <a:gd name="T44" fmla="*/ 319 w 40"/>
                  <a:gd name="T45" fmla="*/ 1687 h 72"/>
                  <a:gd name="T46" fmla="*/ 319 w 40"/>
                  <a:gd name="T47" fmla="*/ 1687 h 72"/>
                  <a:gd name="T48" fmla="*/ 345 w 40"/>
                  <a:gd name="T49" fmla="*/ 1687 h 72"/>
                  <a:gd name="T50" fmla="*/ 371 w 40"/>
                  <a:gd name="T51" fmla="*/ 1618 h 72"/>
                  <a:gd name="T52" fmla="*/ 422 w 40"/>
                  <a:gd name="T53" fmla="*/ 1618 h 72"/>
                  <a:gd name="T54" fmla="*/ 453 w 40"/>
                  <a:gd name="T55" fmla="*/ 1638 h 72"/>
                  <a:gd name="T56" fmla="*/ 479 w 40"/>
                  <a:gd name="T57" fmla="*/ 1662 h 72"/>
                  <a:gd name="T58" fmla="*/ 505 w 40"/>
                  <a:gd name="T59" fmla="*/ 1638 h 72"/>
                  <a:gd name="T60" fmla="*/ 530 w 40"/>
                  <a:gd name="T61" fmla="*/ 1545 h 72"/>
                  <a:gd name="T62" fmla="*/ 556 w 40"/>
                  <a:gd name="T63" fmla="*/ 1521 h 72"/>
                  <a:gd name="T64" fmla="*/ 582 w 40"/>
                  <a:gd name="T65" fmla="*/ 1521 h 72"/>
                  <a:gd name="T66" fmla="*/ 639 w 40"/>
                  <a:gd name="T67" fmla="*/ 1570 h 72"/>
                  <a:gd name="T68" fmla="*/ 716 w 40"/>
                  <a:gd name="T69" fmla="*/ 1570 h 72"/>
                  <a:gd name="T70" fmla="*/ 742 w 40"/>
                  <a:gd name="T71" fmla="*/ 1497 h 72"/>
                  <a:gd name="T72" fmla="*/ 875 w 40"/>
                  <a:gd name="T73" fmla="*/ 1331 h 72"/>
                  <a:gd name="T74" fmla="*/ 875 w 40"/>
                  <a:gd name="T75" fmla="*/ 1258 h 72"/>
                  <a:gd name="T76" fmla="*/ 901 w 40"/>
                  <a:gd name="T77" fmla="*/ 1258 h 72"/>
                  <a:gd name="T78" fmla="*/ 984 w 40"/>
                  <a:gd name="T79" fmla="*/ 1258 h 72"/>
                  <a:gd name="T80" fmla="*/ 1009 w 40"/>
                  <a:gd name="T81" fmla="*/ 1233 h 72"/>
                  <a:gd name="T82" fmla="*/ 1061 w 40"/>
                  <a:gd name="T83" fmla="*/ 1214 h 72"/>
                  <a:gd name="T84" fmla="*/ 1061 w 40"/>
                  <a:gd name="T85" fmla="*/ 1189 h 72"/>
                  <a:gd name="T86" fmla="*/ 1061 w 40"/>
                  <a:gd name="T87" fmla="*/ 1116 h 72"/>
                  <a:gd name="T88" fmla="*/ 1061 w 40"/>
                  <a:gd name="T89" fmla="*/ 1116 h 72"/>
                  <a:gd name="T90" fmla="*/ 1061 w 40"/>
                  <a:gd name="T91" fmla="*/ 1068 h 72"/>
                  <a:gd name="T92" fmla="*/ 927 w 40"/>
                  <a:gd name="T93" fmla="*/ 24 h 72"/>
                  <a:gd name="T94" fmla="*/ 927 w 40"/>
                  <a:gd name="T95" fmla="*/ 0 h 72"/>
                  <a:gd name="T96" fmla="*/ 237 w 40"/>
                  <a:gd name="T97" fmla="*/ 73 h 72"/>
                  <a:gd name="T98" fmla="*/ 211 w 40"/>
                  <a:gd name="T99" fmla="*/ 97 h 72"/>
                  <a:gd name="T100" fmla="*/ 160 w 40"/>
                  <a:gd name="T101" fmla="*/ 117 h 72"/>
                  <a:gd name="T102" fmla="*/ 134 w 40"/>
                  <a:gd name="T103" fmla="*/ 141 h 72"/>
                  <a:gd name="T104" fmla="*/ 77 w 40"/>
                  <a:gd name="T105" fmla="*/ 141 h 72"/>
                  <a:gd name="T106" fmla="*/ 26 w 40"/>
                  <a:gd name="T107" fmla="*/ 117 h 72"/>
                  <a:gd name="T108" fmla="*/ 26 w 40"/>
                  <a:gd name="T109" fmla="*/ 117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
                  <a:gd name="T166" fmla="*/ 0 h 72"/>
                  <a:gd name="T167" fmla="*/ 40 w 40"/>
                  <a:gd name="T168" fmla="*/ 72 h 7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 h="72">
                    <a:moveTo>
                      <a:pt x="1" y="5"/>
                    </a:moveTo>
                    <a:lnTo>
                      <a:pt x="4" y="45"/>
                    </a:lnTo>
                    <a:lnTo>
                      <a:pt x="4" y="46"/>
                    </a:lnTo>
                    <a:lnTo>
                      <a:pt x="4" y="47"/>
                    </a:lnTo>
                    <a:lnTo>
                      <a:pt x="4" y="49"/>
                    </a:lnTo>
                    <a:lnTo>
                      <a:pt x="5" y="52"/>
                    </a:lnTo>
                    <a:lnTo>
                      <a:pt x="6" y="56"/>
                    </a:lnTo>
                    <a:lnTo>
                      <a:pt x="4" y="59"/>
                    </a:lnTo>
                    <a:lnTo>
                      <a:pt x="4" y="60"/>
                    </a:lnTo>
                    <a:lnTo>
                      <a:pt x="2" y="63"/>
                    </a:lnTo>
                    <a:lnTo>
                      <a:pt x="0" y="65"/>
                    </a:lnTo>
                    <a:lnTo>
                      <a:pt x="0" y="68"/>
                    </a:lnTo>
                    <a:lnTo>
                      <a:pt x="0" y="71"/>
                    </a:lnTo>
                    <a:lnTo>
                      <a:pt x="0" y="72"/>
                    </a:lnTo>
                    <a:lnTo>
                      <a:pt x="1" y="72"/>
                    </a:lnTo>
                    <a:lnTo>
                      <a:pt x="2" y="72"/>
                    </a:lnTo>
                    <a:lnTo>
                      <a:pt x="2" y="71"/>
                    </a:lnTo>
                    <a:lnTo>
                      <a:pt x="2" y="70"/>
                    </a:lnTo>
                    <a:lnTo>
                      <a:pt x="5" y="70"/>
                    </a:lnTo>
                    <a:lnTo>
                      <a:pt x="8" y="69"/>
                    </a:lnTo>
                    <a:lnTo>
                      <a:pt x="12" y="71"/>
                    </a:lnTo>
                    <a:lnTo>
                      <a:pt x="13" y="71"/>
                    </a:lnTo>
                    <a:lnTo>
                      <a:pt x="14" y="68"/>
                    </a:lnTo>
                    <a:lnTo>
                      <a:pt x="16" y="68"/>
                    </a:lnTo>
                    <a:lnTo>
                      <a:pt x="17" y="69"/>
                    </a:lnTo>
                    <a:lnTo>
                      <a:pt x="18" y="70"/>
                    </a:lnTo>
                    <a:lnTo>
                      <a:pt x="19" y="69"/>
                    </a:lnTo>
                    <a:lnTo>
                      <a:pt x="20" y="65"/>
                    </a:lnTo>
                    <a:lnTo>
                      <a:pt x="21" y="64"/>
                    </a:lnTo>
                    <a:lnTo>
                      <a:pt x="22" y="64"/>
                    </a:lnTo>
                    <a:lnTo>
                      <a:pt x="24" y="66"/>
                    </a:lnTo>
                    <a:lnTo>
                      <a:pt x="27" y="66"/>
                    </a:lnTo>
                    <a:lnTo>
                      <a:pt x="28" y="63"/>
                    </a:lnTo>
                    <a:lnTo>
                      <a:pt x="33" y="56"/>
                    </a:lnTo>
                    <a:lnTo>
                      <a:pt x="33" y="53"/>
                    </a:lnTo>
                    <a:lnTo>
                      <a:pt x="34" y="53"/>
                    </a:lnTo>
                    <a:lnTo>
                      <a:pt x="37" y="53"/>
                    </a:lnTo>
                    <a:lnTo>
                      <a:pt x="38" y="52"/>
                    </a:lnTo>
                    <a:lnTo>
                      <a:pt x="40" y="51"/>
                    </a:lnTo>
                    <a:lnTo>
                      <a:pt x="40" y="50"/>
                    </a:lnTo>
                    <a:lnTo>
                      <a:pt x="40" y="47"/>
                    </a:lnTo>
                    <a:lnTo>
                      <a:pt x="40" y="45"/>
                    </a:lnTo>
                    <a:lnTo>
                      <a:pt x="35" y="1"/>
                    </a:lnTo>
                    <a:lnTo>
                      <a:pt x="35" y="0"/>
                    </a:lnTo>
                    <a:lnTo>
                      <a:pt x="9" y="3"/>
                    </a:lnTo>
                    <a:lnTo>
                      <a:pt x="8" y="4"/>
                    </a:lnTo>
                    <a:lnTo>
                      <a:pt x="6" y="5"/>
                    </a:lnTo>
                    <a:lnTo>
                      <a:pt x="5" y="6"/>
                    </a:lnTo>
                    <a:lnTo>
                      <a:pt x="3" y="6"/>
                    </a:lnTo>
                    <a:lnTo>
                      <a:pt x="1" y="5"/>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42" name="Freeform 58"/>
              <p:cNvSpPr>
                <a:spLocks/>
              </p:cNvSpPr>
              <p:nvPr/>
            </p:nvSpPr>
            <p:spPr bwMode="auto">
              <a:xfrm>
                <a:off x="3657" y="2423"/>
                <a:ext cx="240" cy="405"/>
              </a:xfrm>
              <a:custGeom>
                <a:avLst/>
                <a:gdLst>
                  <a:gd name="T0" fmla="*/ 1149 w 47"/>
                  <a:gd name="T1" fmla="*/ 0 h 83"/>
                  <a:gd name="T2" fmla="*/ 393 w 47"/>
                  <a:gd name="T3" fmla="*/ 49 h 83"/>
                  <a:gd name="T4" fmla="*/ 393 w 47"/>
                  <a:gd name="T5" fmla="*/ 73 h 83"/>
                  <a:gd name="T6" fmla="*/ 311 w 47"/>
                  <a:gd name="T7" fmla="*/ 117 h 83"/>
                  <a:gd name="T8" fmla="*/ 311 w 47"/>
                  <a:gd name="T9" fmla="*/ 190 h 83"/>
                  <a:gd name="T10" fmla="*/ 311 w 47"/>
                  <a:gd name="T11" fmla="*/ 263 h 83"/>
                  <a:gd name="T12" fmla="*/ 286 w 47"/>
                  <a:gd name="T13" fmla="*/ 288 h 83"/>
                  <a:gd name="T14" fmla="*/ 235 w 47"/>
                  <a:gd name="T15" fmla="*/ 332 h 83"/>
                  <a:gd name="T16" fmla="*/ 184 w 47"/>
                  <a:gd name="T17" fmla="*/ 381 h 83"/>
                  <a:gd name="T18" fmla="*/ 158 w 47"/>
                  <a:gd name="T19" fmla="*/ 405 h 83"/>
                  <a:gd name="T20" fmla="*/ 158 w 47"/>
                  <a:gd name="T21" fmla="*/ 454 h 83"/>
                  <a:gd name="T22" fmla="*/ 133 w 47"/>
                  <a:gd name="T23" fmla="*/ 498 h 83"/>
                  <a:gd name="T24" fmla="*/ 133 w 47"/>
                  <a:gd name="T25" fmla="*/ 522 h 83"/>
                  <a:gd name="T26" fmla="*/ 102 w 47"/>
                  <a:gd name="T27" fmla="*/ 595 h 83"/>
                  <a:gd name="T28" fmla="*/ 77 w 47"/>
                  <a:gd name="T29" fmla="*/ 644 h 83"/>
                  <a:gd name="T30" fmla="*/ 102 w 47"/>
                  <a:gd name="T31" fmla="*/ 712 h 83"/>
                  <a:gd name="T32" fmla="*/ 133 w 47"/>
                  <a:gd name="T33" fmla="*/ 737 h 83"/>
                  <a:gd name="T34" fmla="*/ 133 w 47"/>
                  <a:gd name="T35" fmla="*/ 786 h 83"/>
                  <a:gd name="T36" fmla="*/ 133 w 47"/>
                  <a:gd name="T37" fmla="*/ 786 h 83"/>
                  <a:gd name="T38" fmla="*/ 133 w 47"/>
                  <a:gd name="T39" fmla="*/ 810 h 83"/>
                  <a:gd name="T40" fmla="*/ 133 w 47"/>
                  <a:gd name="T41" fmla="*/ 810 h 83"/>
                  <a:gd name="T42" fmla="*/ 102 w 47"/>
                  <a:gd name="T43" fmla="*/ 859 h 83"/>
                  <a:gd name="T44" fmla="*/ 133 w 47"/>
                  <a:gd name="T45" fmla="*/ 883 h 83"/>
                  <a:gd name="T46" fmla="*/ 102 w 47"/>
                  <a:gd name="T47" fmla="*/ 903 h 83"/>
                  <a:gd name="T48" fmla="*/ 158 w 47"/>
                  <a:gd name="T49" fmla="*/ 1000 h 83"/>
                  <a:gd name="T50" fmla="*/ 158 w 47"/>
                  <a:gd name="T51" fmla="*/ 1073 h 83"/>
                  <a:gd name="T52" fmla="*/ 184 w 47"/>
                  <a:gd name="T53" fmla="*/ 1117 h 83"/>
                  <a:gd name="T54" fmla="*/ 209 w 47"/>
                  <a:gd name="T55" fmla="*/ 1142 h 83"/>
                  <a:gd name="T56" fmla="*/ 209 w 47"/>
                  <a:gd name="T57" fmla="*/ 1166 h 83"/>
                  <a:gd name="T58" fmla="*/ 158 w 47"/>
                  <a:gd name="T59" fmla="*/ 1191 h 83"/>
                  <a:gd name="T60" fmla="*/ 158 w 47"/>
                  <a:gd name="T61" fmla="*/ 1215 h 83"/>
                  <a:gd name="T62" fmla="*/ 133 w 47"/>
                  <a:gd name="T63" fmla="*/ 1283 h 83"/>
                  <a:gd name="T64" fmla="*/ 77 w 47"/>
                  <a:gd name="T65" fmla="*/ 1405 h 83"/>
                  <a:gd name="T66" fmla="*/ 0 w 47"/>
                  <a:gd name="T67" fmla="*/ 1571 h 83"/>
                  <a:gd name="T68" fmla="*/ 0 w 47"/>
                  <a:gd name="T69" fmla="*/ 1688 h 83"/>
                  <a:gd name="T70" fmla="*/ 705 w 47"/>
                  <a:gd name="T71" fmla="*/ 1669 h 83"/>
                  <a:gd name="T72" fmla="*/ 705 w 47"/>
                  <a:gd name="T73" fmla="*/ 1688 h 83"/>
                  <a:gd name="T74" fmla="*/ 679 w 47"/>
                  <a:gd name="T75" fmla="*/ 1737 h 83"/>
                  <a:gd name="T76" fmla="*/ 705 w 47"/>
                  <a:gd name="T77" fmla="*/ 1835 h 83"/>
                  <a:gd name="T78" fmla="*/ 756 w 47"/>
                  <a:gd name="T79" fmla="*/ 1903 h 83"/>
                  <a:gd name="T80" fmla="*/ 781 w 47"/>
                  <a:gd name="T81" fmla="*/ 1976 h 83"/>
                  <a:gd name="T82" fmla="*/ 832 w 47"/>
                  <a:gd name="T83" fmla="*/ 1976 h 83"/>
                  <a:gd name="T84" fmla="*/ 914 w 47"/>
                  <a:gd name="T85" fmla="*/ 1927 h 83"/>
                  <a:gd name="T86" fmla="*/ 1067 w 47"/>
                  <a:gd name="T87" fmla="*/ 1879 h 83"/>
                  <a:gd name="T88" fmla="*/ 1123 w 47"/>
                  <a:gd name="T89" fmla="*/ 1879 h 83"/>
                  <a:gd name="T90" fmla="*/ 1174 w 47"/>
                  <a:gd name="T91" fmla="*/ 1859 h 83"/>
                  <a:gd name="T92" fmla="*/ 1200 w 47"/>
                  <a:gd name="T93" fmla="*/ 1879 h 83"/>
                  <a:gd name="T94" fmla="*/ 1226 w 47"/>
                  <a:gd name="T95" fmla="*/ 1903 h 83"/>
                  <a:gd name="T96" fmla="*/ 1226 w 47"/>
                  <a:gd name="T97" fmla="*/ 1879 h 83"/>
                  <a:gd name="T98" fmla="*/ 1149 w 47"/>
                  <a:gd name="T99" fmla="*/ 1283 h 83"/>
                  <a:gd name="T100" fmla="*/ 1149 w 47"/>
                  <a:gd name="T101" fmla="*/ 1239 h 83"/>
                  <a:gd name="T102" fmla="*/ 1174 w 47"/>
                  <a:gd name="T103" fmla="*/ 49 h 83"/>
                  <a:gd name="T104" fmla="*/ 1149 w 47"/>
                  <a:gd name="T105" fmla="*/ 0 h 83"/>
                  <a:gd name="T106" fmla="*/ 1149 w 47"/>
                  <a:gd name="T107" fmla="*/ 0 h 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83"/>
                  <a:gd name="T164" fmla="*/ 47 w 47"/>
                  <a:gd name="T165" fmla="*/ 83 h 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83">
                    <a:moveTo>
                      <a:pt x="44" y="0"/>
                    </a:moveTo>
                    <a:lnTo>
                      <a:pt x="15" y="2"/>
                    </a:lnTo>
                    <a:lnTo>
                      <a:pt x="15" y="3"/>
                    </a:lnTo>
                    <a:lnTo>
                      <a:pt x="12" y="5"/>
                    </a:lnTo>
                    <a:lnTo>
                      <a:pt x="12" y="8"/>
                    </a:lnTo>
                    <a:lnTo>
                      <a:pt x="12" y="11"/>
                    </a:lnTo>
                    <a:lnTo>
                      <a:pt x="11" y="12"/>
                    </a:lnTo>
                    <a:lnTo>
                      <a:pt x="9" y="14"/>
                    </a:lnTo>
                    <a:lnTo>
                      <a:pt x="7" y="16"/>
                    </a:lnTo>
                    <a:lnTo>
                      <a:pt x="6" y="17"/>
                    </a:lnTo>
                    <a:lnTo>
                      <a:pt x="6" y="19"/>
                    </a:lnTo>
                    <a:lnTo>
                      <a:pt x="5" y="21"/>
                    </a:lnTo>
                    <a:lnTo>
                      <a:pt x="5" y="22"/>
                    </a:lnTo>
                    <a:lnTo>
                      <a:pt x="4" y="25"/>
                    </a:lnTo>
                    <a:lnTo>
                      <a:pt x="3" y="27"/>
                    </a:lnTo>
                    <a:lnTo>
                      <a:pt x="4" y="30"/>
                    </a:lnTo>
                    <a:lnTo>
                      <a:pt x="5" y="31"/>
                    </a:lnTo>
                    <a:lnTo>
                      <a:pt x="5" y="33"/>
                    </a:lnTo>
                    <a:lnTo>
                      <a:pt x="5" y="34"/>
                    </a:lnTo>
                    <a:lnTo>
                      <a:pt x="4" y="36"/>
                    </a:lnTo>
                    <a:lnTo>
                      <a:pt x="5" y="37"/>
                    </a:lnTo>
                    <a:lnTo>
                      <a:pt x="4" y="38"/>
                    </a:lnTo>
                    <a:lnTo>
                      <a:pt x="6" y="42"/>
                    </a:lnTo>
                    <a:lnTo>
                      <a:pt x="6" y="45"/>
                    </a:lnTo>
                    <a:lnTo>
                      <a:pt x="7" y="47"/>
                    </a:lnTo>
                    <a:lnTo>
                      <a:pt x="8" y="48"/>
                    </a:lnTo>
                    <a:lnTo>
                      <a:pt x="8" y="49"/>
                    </a:lnTo>
                    <a:lnTo>
                      <a:pt x="6" y="50"/>
                    </a:lnTo>
                    <a:lnTo>
                      <a:pt x="6" y="51"/>
                    </a:lnTo>
                    <a:lnTo>
                      <a:pt x="5" y="54"/>
                    </a:lnTo>
                    <a:lnTo>
                      <a:pt x="3" y="59"/>
                    </a:lnTo>
                    <a:lnTo>
                      <a:pt x="0" y="66"/>
                    </a:lnTo>
                    <a:lnTo>
                      <a:pt x="0" y="71"/>
                    </a:lnTo>
                    <a:lnTo>
                      <a:pt x="27" y="70"/>
                    </a:lnTo>
                    <a:lnTo>
                      <a:pt x="27" y="71"/>
                    </a:lnTo>
                    <a:lnTo>
                      <a:pt x="26" y="73"/>
                    </a:lnTo>
                    <a:lnTo>
                      <a:pt x="27" y="77"/>
                    </a:lnTo>
                    <a:lnTo>
                      <a:pt x="29" y="80"/>
                    </a:lnTo>
                    <a:lnTo>
                      <a:pt x="30" y="83"/>
                    </a:lnTo>
                    <a:lnTo>
                      <a:pt x="32" y="83"/>
                    </a:lnTo>
                    <a:lnTo>
                      <a:pt x="35" y="81"/>
                    </a:lnTo>
                    <a:lnTo>
                      <a:pt x="41" y="79"/>
                    </a:lnTo>
                    <a:lnTo>
                      <a:pt x="43" y="79"/>
                    </a:lnTo>
                    <a:lnTo>
                      <a:pt x="45" y="78"/>
                    </a:lnTo>
                    <a:lnTo>
                      <a:pt x="46" y="79"/>
                    </a:lnTo>
                    <a:lnTo>
                      <a:pt x="47" y="80"/>
                    </a:lnTo>
                    <a:lnTo>
                      <a:pt x="47" y="79"/>
                    </a:lnTo>
                    <a:lnTo>
                      <a:pt x="44" y="54"/>
                    </a:lnTo>
                    <a:lnTo>
                      <a:pt x="44" y="52"/>
                    </a:lnTo>
                    <a:lnTo>
                      <a:pt x="45" y="2"/>
                    </a:lnTo>
                    <a:lnTo>
                      <a:pt x="44" y="0"/>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43" name="Freeform 59"/>
              <p:cNvSpPr>
                <a:spLocks/>
              </p:cNvSpPr>
              <p:nvPr/>
            </p:nvSpPr>
            <p:spPr bwMode="auto">
              <a:xfrm>
                <a:off x="4324" y="1721"/>
                <a:ext cx="404" cy="249"/>
              </a:xfrm>
              <a:custGeom>
                <a:avLst/>
                <a:gdLst>
                  <a:gd name="T0" fmla="*/ 496 w 79"/>
                  <a:gd name="T1" fmla="*/ 1167 h 51"/>
                  <a:gd name="T2" fmla="*/ 1437 w 79"/>
                  <a:gd name="T3" fmla="*/ 1001 h 51"/>
                  <a:gd name="T4" fmla="*/ 1729 w 79"/>
                  <a:gd name="T5" fmla="*/ 952 h 51"/>
                  <a:gd name="T6" fmla="*/ 1754 w 79"/>
                  <a:gd name="T7" fmla="*/ 952 h 51"/>
                  <a:gd name="T8" fmla="*/ 1754 w 79"/>
                  <a:gd name="T9" fmla="*/ 928 h 51"/>
                  <a:gd name="T10" fmla="*/ 1754 w 79"/>
                  <a:gd name="T11" fmla="*/ 908 h 51"/>
                  <a:gd name="T12" fmla="*/ 1780 w 79"/>
                  <a:gd name="T13" fmla="*/ 884 h 51"/>
                  <a:gd name="T14" fmla="*/ 1831 w 79"/>
                  <a:gd name="T15" fmla="*/ 884 h 51"/>
                  <a:gd name="T16" fmla="*/ 1856 w 79"/>
                  <a:gd name="T17" fmla="*/ 884 h 51"/>
                  <a:gd name="T18" fmla="*/ 1933 w 79"/>
                  <a:gd name="T19" fmla="*/ 835 h 51"/>
                  <a:gd name="T20" fmla="*/ 1933 w 79"/>
                  <a:gd name="T21" fmla="*/ 786 h 51"/>
                  <a:gd name="T22" fmla="*/ 2015 w 79"/>
                  <a:gd name="T23" fmla="*/ 737 h 51"/>
                  <a:gd name="T24" fmla="*/ 2066 w 79"/>
                  <a:gd name="T25" fmla="*/ 713 h 51"/>
                  <a:gd name="T26" fmla="*/ 2066 w 79"/>
                  <a:gd name="T27" fmla="*/ 693 h 51"/>
                  <a:gd name="T28" fmla="*/ 2015 w 79"/>
                  <a:gd name="T29" fmla="*/ 669 h 51"/>
                  <a:gd name="T30" fmla="*/ 1989 w 79"/>
                  <a:gd name="T31" fmla="*/ 644 h 51"/>
                  <a:gd name="T32" fmla="*/ 1964 w 79"/>
                  <a:gd name="T33" fmla="*/ 644 h 51"/>
                  <a:gd name="T34" fmla="*/ 1964 w 79"/>
                  <a:gd name="T35" fmla="*/ 620 h 51"/>
                  <a:gd name="T36" fmla="*/ 1907 w 79"/>
                  <a:gd name="T37" fmla="*/ 620 h 51"/>
                  <a:gd name="T38" fmla="*/ 1907 w 79"/>
                  <a:gd name="T39" fmla="*/ 571 h 51"/>
                  <a:gd name="T40" fmla="*/ 1856 w 79"/>
                  <a:gd name="T41" fmla="*/ 571 h 51"/>
                  <a:gd name="T42" fmla="*/ 1856 w 79"/>
                  <a:gd name="T43" fmla="*/ 547 h 51"/>
                  <a:gd name="T44" fmla="*/ 1856 w 79"/>
                  <a:gd name="T45" fmla="*/ 478 h 51"/>
                  <a:gd name="T46" fmla="*/ 1882 w 79"/>
                  <a:gd name="T47" fmla="*/ 478 h 51"/>
                  <a:gd name="T48" fmla="*/ 1856 w 79"/>
                  <a:gd name="T49" fmla="*/ 430 h 51"/>
                  <a:gd name="T50" fmla="*/ 1831 w 79"/>
                  <a:gd name="T51" fmla="*/ 405 h 51"/>
                  <a:gd name="T52" fmla="*/ 1831 w 79"/>
                  <a:gd name="T53" fmla="*/ 405 h 51"/>
                  <a:gd name="T54" fmla="*/ 1856 w 79"/>
                  <a:gd name="T55" fmla="*/ 381 h 51"/>
                  <a:gd name="T56" fmla="*/ 1882 w 79"/>
                  <a:gd name="T57" fmla="*/ 356 h 51"/>
                  <a:gd name="T58" fmla="*/ 1907 w 79"/>
                  <a:gd name="T59" fmla="*/ 288 h 51"/>
                  <a:gd name="T60" fmla="*/ 1907 w 79"/>
                  <a:gd name="T61" fmla="*/ 264 h 51"/>
                  <a:gd name="T62" fmla="*/ 1933 w 79"/>
                  <a:gd name="T63" fmla="*/ 239 h 51"/>
                  <a:gd name="T64" fmla="*/ 1933 w 79"/>
                  <a:gd name="T65" fmla="*/ 215 h 51"/>
                  <a:gd name="T66" fmla="*/ 1907 w 79"/>
                  <a:gd name="T67" fmla="*/ 215 h 51"/>
                  <a:gd name="T68" fmla="*/ 1831 w 79"/>
                  <a:gd name="T69" fmla="*/ 190 h 51"/>
                  <a:gd name="T70" fmla="*/ 1831 w 79"/>
                  <a:gd name="T71" fmla="*/ 190 h 51"/>
                  <a:gd name="T72" fmla="*/ 1805 w 79"/>
                  <a:gd name="T73" fmla="*/ 166 h 51"/>
                  <a:gd name="T74" fmla="*/ 1805 w 79"/>
                  <a:gd name="T75" fmla="*/ 142 h 51"/>
                  <a:gd name="T76" fmla="*/ 1754 w 79"/>
                  <a:gd name="T77" fmla="*/ 73 h 51"/>
                  <a:gd name="T78" fmla="*/ 1729 w 79"/>
                  <a:gd name="T79" fmla="*/ 73 h 51"/>
                  <a:gd name="T80" fmla="*/ 1729 w 79"/>
                  <a:gd name="T81" fmla="*/ 49 h 51"/>
                  <a:gd name="T82" fmla="*/ 1698 w 79"/>
                  <a:gd name="T83" fmla="*/ 49 h 51"/>
                  <a:gd name="T84" fmla="*/ 1698 w 79"/>
                  <a:gd name="T85" fmla="*/ 49 h 51"/>
                  <a:gd name="T86" fmla="*/ 1698 w 79"/>
                  <a:gd name="T87" fmla="*/ 24 h 51"/>
                  <a:gd name="T88" fmla="*/ 1672 w 79"/>
                  <a:gd name="T89" fmla="*/ 0 h 51"/>
                  <a:gd name="T90" fmla="*/ 235 w 79"/>
                  <a:gd name="T91" fmla="*/ 264 h 51"/>
                  <a:gd name="T92" fmla="*/ 210 w 79"/>
                  <a:gd name="T93" fmla="*/ 166 h 51"/>
                  <a:gd name="T94" fmla="*/ 133 w 79"/>
                  <a:gd name="T95" fmla="*/ 239 h 51"/>
                  <a:gd name="T96" fmla="*/ 133 w 79"/>
                  <a:gd name="T97" fmla="*/ 239 h 51"/>
                  <a:gd name="T98" fmla="*/ 102 w 79"/>
                  <a:gd name="T99" fmla="*/ 215 h 51"/>
                  <a:gd name="T100" fmla="*/ 102 w 79"/>
                  <a:gd name="T101" fmla="*/ 215 h 51"/>
                  <a:gd name="T102" fmla="*/ 77 w 79"/>
                  <a:gd name="T103" fmla="*/ 264 h 51"/>
                  <a:gd name="T104" fmla="*/ 26 w 79"/>
                  <a:gd name="T105" fmla="*/ 308 h 51"/>
                  <a:gd name="T106" fmla="*/ 0 w 79"/>
                  <a:gd name="T107" fmla="*/ 332 h 51"/>
                  <a:gd name="T108" fmla="*/ 102 w 79"/>
                  <a:gd name="T109" fmla="*/ 859 h 51"/>
                  <a:gd name="T110" fmla="*/ 159 w 79"/>
                  <a:gd name="T111" fmla="*/ 1216 h 51"/>
                  <a:gd name="T112" fmla="*/ 496 w 79"/>
                  <a:gd name="T113" fmla="*/ 1167 h 51"/>
                  <a:gd name="T114" fmla="*/ 496 w 79"/>
                  <a:gd name="T115" fmla="*/ 1167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9"/>
                  <a:gd name="T175" fmla="*/ 0 h 51"/>
                  <a:gd name="T176" fmla="*/ 79 w 7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9" h="51">
                    <a:moveTo>
                      <a:pt x="19" y="49"/>
                    </a:moveTo>
                    <a:lnTo>
                      <a:pt x="55" y="42"/>
                    </a:lnTo>
                    <a:lnTo>
                      <a:pt x="66" y="40"/>
                    </a:lnTo>
                    <a:lnTo>
                      <a:pt x="67" y="40"/>
                    </a:lnTo>
                    <a:lnTo>
                      <a:pt x="67" y="39"/>
                    </a:lnTo>
                    <a:lnTo>
                      <a:pt x="67" y="38"/>
                    </a:lnTo>
                    <a:lnTo>
                      <a:pt x="68" y="37"/>
                    </a:lnTo>
                    <a:lnTo>
                      <a:pt x="70" y="37"/>
                    </a:lnTo>
                    <a:lnTo>
                      <a:pt x="71" y="37"/>
                    </a:lnTo>
                    <a:lnTo>
                      <a:pt x="74" y="35"/>
                    </a:lnTo>
                    <a:lnTo>
                      <a:pt x="74" y="33"/>
                    </a:lnTo>
                    <a:lnTo>
                      <a:pt x="77" y="31"/>
                    </a:lnTo>
                    <a:lnTo>
                      <a:pt x="79" y="30"/>
                    </a:lnTo>
                    <a:lnTo>
                      <a:pt x="79" y="29"/>
                    </a:lnTo>
                    <a:lnTo>
                      <a:pt x="77" y="28"/>
                    </a:lnTo>
                    <a:lnTo>
                      <a:pt x="76" y="27"/>
                    </a:lnTo>
                    <a:lnTo>
                      <a:pt x="75" y="27"/>
                    </a:lnTo>
                    <a:lnTo>
                      <a:pt x="75" y="26"/>
                    </a:lnTo>
                    <a:lnTo>
                      <a:pt x="73" y="26"/>
                    </a:lnTo>
                    <a:lnTo>
                      <a:pt x="73" y="24"/>
                    </a:lnTo>
                    <a:lnTo>
                      <a:pt x="71" y="24"/>
                    </a:lnTo>
                    <a:lnTo>
                      <a:pt x="71" y="23"/>
                    </a:lnTo>
                    <a:lnTo>
                      <a:pt x="71" y="20"/>
                    </a:lnTo>
                    <a:lnTo>
                      <a:pt x="72" y="20"/>
                    </a:lnTo>
                    <a:lnTo>
                      <a:pt x="71" y="18"/>
                    </a:lnTo>
                    <a:lnTo>
                      <a:pt x="70" y="17"/>
                    </a:lnTo>
                    <a:lnTo>
                      <a:pt x="71" y="16"/>
                    </a:lnTo>
                    <a:lnTo>
                      <a:pt x="72" y="15"/>
                    </a:lnTo>
                    <a:lnTo>
                      <a:pt x="73" y="12"/>
                    </a:lnTo>
                    <a:lnTo>
                      <a:pt x="73" y="11"/>
                    </a:lnTo>
                    <a:lnTo>
                      <a:pt x="74" y="10"/>
                    </a:lnTo>
                    <a:lnTo>
                      <a:pt x="74" y="9"/>
                    </a:lnTo>
                    <a:lnTo>
                      <a:pt x="73" y="9"/>
                    </a:lnTo>
                    <a:lnTo>
                      <a:pt x="70" y="8"/>
                    </a:lnTo>
                    <a:lnTo>
                      <a:pt x="69" y="7"/>
                    </a:lnTo>
                    <a:lnTo>
                      <a:pt x="69" y="6"/>
                    </a:lnTo>
                    <a:lnTo>
                      <a:pt x="67" y="3"/>
                    </a:lnTo>
                    <a:lnTo>
                      <a:pt x="66" y="3"/>
                    </a:lnTo>
                    <a:lnTo>
                      <a:pt x="66" y="2"/>
                    </a:lnTo>
                    <a:lnTo>
                      <a:pt x="65" y="2"/>
                    </a:lnTo>
                    <a:lnTo>
                      <a:pt x="65" y="1"/>
                    </a:lnTo>
                    <a:lnTo>
                      <a:pt x="64" y="0"/>
                    </a:lnTo>
                    <a:lnTo>
                      <a:pt x="9" y="11"/>
                    </a:lnTo>
                    <a:lnTo>
                      <a:pt x="8" y="7"/>
                    </a:lnTo>
                    <a:lnTo>
                      <a:pt x="5" y="10"/>
                    </a:lnTo>
                    <a:lnTo>
                      <a:pt x="4" y="9"/>
                    </a:lnTo>
                    <a:lnTo>
                      <a:pt x="3" y="11"/>
                    </a:lnTo>
                    <a:lnTo>
                      <a:pt x="1" y="13"/>
                    </a:lnTo>
                    <a:lnTo>
                      <a:pt x="0" y="14"/>
                    </a:lnTo>
                    <a:lnTo>
                      <a:pt x="4" y="36"/>
                    </a:lnTo>
                    <a:lnTo>
                      <a:pt x="6" y="51"/>
                    </a:lnTo>
                    <a:lnTo>
                      <a:pt x="19" y="49"/>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44" name="Freeform 61"/>
              <p:cNvSpPr>
                <a:spLocks/>
              </p:cNvSpPr>
              <p:nvPr/>
            </p:nvSpPr>
            <p:spPr bwMode="auto">
              <a:xfrm>
                <a:off x="4225" y="2350"/>
                <a:ext cx="354" cy="258"/>
              </a:xfrm>
              <a:custGeom>
                <a:avLst/>
                <a:gdLst>
                  <a:gd name="T0" fmla="*/ 1077 w 69"/>
                  <a:gd name="T1" fmla="*/ 1256 h 53"/>
                  <a:gd name="T2" fmla="*/ 1000 w 69"/>
                  <a:gd name="T3" fmla="*/ 1232 h 53"/>
                  <a:gd name="T4" fmla="*/ 975 w 69"/>
                  <a:gd name="T5" fmla="*/ 1139 h 53"/>
                  <a:gd name="T6" fmla="*/ 867 w 69"/>
                  <a:gd name="T7" fmla="*/ 1042 h 53"/>
                  <a:gd name="T8" fmla="*/ 816 w 69"/>
                  <a:gd name="T9" fmla="*/ 925 h 53"/>
                  <a:gd name="T10" fmla="*/ 764 w 69"/>
                  <a:gd name="T11" fmla="*/ 876 h 53"/>
                  <a:gd name="T12" fmla="*/ 657 w 69"/>
                  <a:gd name="T13" fmla="*/ 808 h 53"/>
                  <a:gd name="T14" fmla="*/ 605 w 69"/>
                  <a:gd name="T15" fmla="*/ 759 h 53"/>
                  <a:gd name="T16" fmla="*/ 580 w 69"/>
                  <a:gd name="T17" fmla="*/ 711 h 53"/>
                  <a:gd name="T18" fmla="*/ 395 w 69"/>
                  <a:gd name="T19" fmla="*/ 594 h 53"/>
                  <a:gd name="T20" fmla="*/ 344 w 69"/>
                  <a:gd name="T21" fmla="*/ 545 h 53"/>
                  <a:gd name="T22" fmla="*/ 262 w 69"/>
                  <a:gd name="T23" fmla="*/ 448 h 53"/>
                  <a:gd name="T24" fmla="*/ 210 w 69"/>
                  <a:gd name="T25" fmla="*/ 380 h 53"/>
                  <a:gd name="T26" fmla="*/ 26 w 69"/>
                  <a:gd name="T27" fmla="*/ 331 h 53"/>
                  <a:gd name="T28" fmla="*/ 26 w 69"/>
                  <a:gd name="T29" fmla="*/ 239 h 53"/>
                  <a:gd name="T30" fmla="*/ 77 w 69"/>
                  <a:gd name="T31" fmla="*/ 190 h 53"/>
                  <a:gd name="T32" fmla="*/ 77 w 69"/>
                  <a:gd name="T33" fmla="*/ 166 h 53"/>
                  <a:gd name="T34" fmla="*/ 210 w 69"/>
                  <a:gd name="T35" fmla="*/ 117 h 53"/>
                  <a:gd name="T36" fmla="*/ 318 w 69"/>
                  <a:gd name="T37" fmla="*/ 73 h 53"/>
                  <a:gd name="T38" fmla="*/ 344 w 69"/>
                  <a:gd name="T39" fmla="*/ 49 h 53"/>
                  <a:gd name="T40" fmla="*/ 816 w 69"/>
                  <a:gd name="T41" fmla="*/ 24 h 53"/>
                  <a:gd name="T42" fmla="*/ 816 w 69"/>
                  <a:gd name="T43" fmla="*/ 49 h 53"/>
                  <a:gd name="T44" fmla="*/ 923 w 69"/>
                  <a:gd name="T45" fmla="*/ 92 h 53"/>
                  <a:gd name="T46" fmla="*/ 1344 w 69"/>
                  <a:gd name="T47" fmla="*/ 92 h 53"/>
                  <a:gd name="T48" fmla="*/ 1791 w 69"/>
                  <a:gd name="T49" fmla="*/ 404 h 53"/>
                  <a:gd name="T50" fmla="*/ 1739 w 69"/>
                  <a:gd name="T51" fmla="*/ 448 h 53"/>
                  <a:gd name="T52" fmla="*/ 1657 w 69"/>
                  <a:gd name="T53" fmla="*/ 570 h 53"/>
                  <a:gd name="T54" fmla="*/ 1631 w 69"/>
                  <a:gd name="T55" fmla="*/ 662 h 53"/>
                  <a:gd name="T56" fmla="*/ 1631 w 69"/>
                  <a:gd name="T57" fmla="*/ 711 h 53"/>
                  <a:gd name="T58" fmla="*/ 1580 w 69"/>
                  <a:gd name="T59" fmla="*/ 735 h 53"/>
                  <a:gd name="T60" fmla="*/ 1555 w 69"/>
                  <a:gd name="T61" fmla="*/ 784 h 53"/>
                  <a:gd name="T62" fmla="*/ 1498 w 69"/>
                  <a:gd name="T63" fmla="*/ 828 h 53"/>
                  <a:gd name="T64" fmla="*/ 1395 w 69"/>
                  <a:gd name="T65" fmla="*/ 925 h 53"/>
                  <a:gd name="T66" fmla="*/ 1319 w 69"/>
                  <a:gd name="T67" fmla="*/ 974 h 53"/>
                  <a:gd name="T68" fmla="*/ 1288 w 69"/>
                  <a:gd name="T69" fmla="*/ 1017 h 53"/>
                  <a:gd name="T70" fmla="*/ 1211 w 69"/>
                  <a:gd name="T71" fmla="*/ 1042 h 53"/>
                  <a:gd name="T72" fmla="*/ 1211 w 69"/>
                  <a:gd name="T73" fmla="*/ 1066 h 53"/>
                  <a:gd name="T74" fmla="*/ 1185 w 69"/>
                  <a:gd name="T75" fmla="*/ 1115 h 53"/>
                  <a:gd name="T76" fmla="*/ 1134 w 69"/>
                  <a:gd name="T77" fmla="*/ 1139 h 53"/>
                  <a:gd name="T78" fmla="*/ 1134 w 69"/>
                  <a:gd name="T79" fmla="*/ 1139 h 53"/>
                  <a:gd name="T80" fmla="*/ 1134 w 69"/>
                  <a:gd name="T81" fmla="*/ 1163 h 53"/>
                  <a:gd name="T82" fmla="*/ 1159 w 69"/>
                  <a:gd name="T83" fmla="*/ 1183 h 53"/>
                  <a:gd name="T84" fmla="*/ 1103 w 69"/>
                  <a:gd name="T85" fmla="*/ 1207 h 53"/>
                  <a:gd name="T86" fmla="*/ 1077 w 69"/>
                  <a:gd name="T87" fmla="*/ 1232 h 5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9"/>
                  <a:gd name="T133" fmla="*/ 0 h 53"/>
                  <a:gd name="T134" fmla="*/ 69 w 69"/>
                  <a:gd name="T135" fmla="*/ 53 h 5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9" h="53">
                    <a:moveTo>
                      <a:pt x="41" y="52"/>
                    </a:moveTo>
                    <a:lnTo>
                      <a:pt x="41" y="53"/>
                    </a:lnTo>
                    <a:lnTo>
                      <a:pt x="39" y="52"/>
                    </a:lnTo>
                    <a:lnTo>
                      <a:pt x="38" y="52"/>
                    </a:lnTo>
                    <a:lnTo>
                      <a:pt x="38" y="51"/>
                    </a:lnTo>
                    <a:lnTo>
                      <a:pt x="37" y="48"/>
                    </a:lnTo>
                    <a:lnTo>
                      <a:pt x="35" y="45"/>
                    </a:lnTo>
                    <a:lnTo>
                      <a:pt x="33" y="44"/>
                    </a:lnTo>
                    <a:lnTo>
                      <a:pt x="32" y="41"/>
                    </a:lnTo>
                    <a:lnTo>
                      <a:pt x="31" y="39"/>
                    </a:lnTo>
                    <a:lnTo>
                      <a:pt x="30" y="37"/>
                    </a:lnTo>
                    <a:lnTo>
                      <a:pt x="29" y="37"/>
                    </a:lnTo>
                    <a:lnTo>
                      <a:pt x="26" y="36"/>
                    </a:lnTo>
                    <a:lnTo>
                      <a:pt x="25" y="34"/>
                    </a:lnTo>
                    <a:lnTo>
                      <a:pt x="23" y="33"/>
                    </a:lnTo>
                    <a:lnTo>
                      <a:pt x="23" y="32"/>
                    </a:lnTo>
                    <a:lnTo>
                      <a:pt x="22" y="30"/>
                    </a:lnTo>
                    <a:lnTo>
                      <a:pt x="19" y="29"/>
                    </a:lnTo>
                    <a:lnTo>
                      <a:pt x="15" y="25"/>
                    </a:lnTo>
                    <a:lnTo>
                      <a:pt x="13" y="24"/>
                    </a:lnTo>
                    <a:lnTo>
                      <a:pt x="13" y="23"/>
                    </a:lnTo>
                    <a:lnTo>
                      <a:pt x="11" y="21"/>
                    </a:lnTo>
                    <a:lnTo>
                      <a:pt x="10" y="19"/>
                    </a:lnTo>
                    <a:lnTo>
                      <a:pt x="8" y="17"/>
                    </a:lnTo>
                    <a:lnTo>
                      <a:pt x="8" y="16"/>
                    </a:lnTo>
                    <a:lnTo>
                      <a:pt x="5" y="16"/>
                    </a:lnTo>
                    <a:lnTo>
                      <a:pt x="1" y="14"/>
                    </a:lnTo>
                    <a:lnTo>
                      <a:pt x="0" y="13"/>
                    </a:lnTo>
                    <a:lnTo>
                      <a:pt x="1" y="10"/>
                    </a:lnTo>
                    <a:lnTo>
                      <a:pt x="2" y="9"/>
                    </a:lnTo>
                    <a:lnTo>
                      <a:pt x="3" y="8"/>
                    </a:lnTo>
                    <a:lnTo>
                      <a:pt x="3" y="7"/>
                    </a:lnTo>
                    <a:lnTo>
                      <a:pt x="7" y="5"/>
                    </a:lnTo>
                    <a:lnTo>
                      <a:pt x="8" y="5"/>
                    </a:lnTo>
                    <a:lnTo>
                      <a:pt x="12" y="3"/>
                    </a:lnTo>
                    <a:lnTo>
                      <a:pt x="12" y="2"/>
                    </a:lnTo>
                    <a:lnTo>
                      <a:pt x="13" y="2"/>
                    </a:lnTo>
                    <a:lnTo>
                      <a:pt x="31" y="0"/>
                    </a:lnTo>
                    <a:lnTo>
                      <a:pt x="31" y="1"/>
                    </a:lnTo>
                    <a:lnTo>
                      <a:pt x="31" y="2"/>
                    </a:lnTo>
                    <a:lnTo>
                      <a:pt x="32" y="1"/>
                    </a:lnTo>
                    <a:lnTo>
                      <a:pt x="35" y="4"/>
                    </a:lnTo>
                    <a:lnTo>
                      <a:pt x="36" y="6"/>
                    </a:lnTo>
                    <a:lnTo>
                      <a:pt x="51" y="4"/>
                    </a:lnTo>
                    <a:lnTo>
                      <a:pt x="69" y="16"/>
                    </a:lnTo>
                    <a:lnTo>
                      <a:pt x="68" y="17"/>
                    </a:lnTo>
                    <a:lnTo>
                      <a:pt x="67" y="18"/>
                    </a:lnTo>
                    <a:lnTo>
                      <a:pt x="66" y="19"/>
                    </a:lnTo>
                    <a:lnTo>
                      <a:pt x="63" y="23"/>
                    </a:lnTo>
                    <a:lnTo>
                      <a:pt x="63" y="24"/>
                    </a:lnTo>
                    <a:lnTo>
                      <a:pt x="62" y="26"/>
                    </a:lnTo>
                    <a:lnTo>
                      <a:pt x="62" y="28"/>
                    </a:lnTo>
                    <a:lnTo>
                      <a:pt x="62" y="29"/>
                    </a:lnTo>
                    <a:lnTo>
                      <a:pt x="62" y="30"/>
                    </a:lnTo>
                    <a:lnTo>
                      <a:pt x="61" y="31"/>
                    </a:lnTo>
                    <a:lnTo>
                      <a:pt x="60" y="31"/>
                    </a:lnTo>
                    <a:lnTo>
                      <a:pt x="59" y="32"/>
                    </a:lnTo>
                    <a:lnTo>
                      <a:pt x="59" y="33"/>
                    </a:lnTo>
                    <a:lnTo>
                      <a:pt x="58" y="34"/>
                    </a:lnTo>
                    <a:lnTo>
                      <a:pt x="57" y="35"/>
                    </a:lnTo>
                    <a:lnTo>
                      <a:pt x="55" y="37"/>
                    </a:lnTo>
                    <a:lnTo>
                      <a:pt x="53" y="39"/>
                    </a:lnTo>
                    <a:lnTo>
                      <a:pt x="52" y="40"/>
                    </a:lnTo>
                    <a:lnTo>
                      <a:pt x="50" y="41"/>
                    </a:lnTo>
                    <a:lnTo>
                      <a:pt x="50" y="42"/>
                    </a:lnTo>
                    <a:lnTo>
                      <a:pt x="49" y="43"/>
                    </a:lnTo>
                    <a:lnTo>
                      <a:pt x="47" y="44"/>
                    </a:lnTo>
                    <a:lnTo>
                      <a:pt x="46" y="44"/>
                    </a:lnTo>
                    <a:lnTo>
                      <a:pt x="46" y="45"/>
                    </a:lnTo>
                    <a:lnTo>
                      <a:pt x="45" y="47"/>
                    </a:lnTo>
                    <a:lnTo>
                      <a:pt x="44" y="48"/>
                    </a:lnTo>
                    <a:lnTo>
                      <a:pt x="43" y="48"/>
                    </a:lnTo>
                    <a:lnTo>
                      <a:pt x="43" y="49"/>
                    </a:lnTo>
                    <a:lnTo>
                      <a:pt x="44" y="49"/>
                    </a:lnTo>
                    <a:lnTo>
                      <a:pt x="44" y="50"/>
                    </a:lnTo>
                    <a:lnTo>
                      <a:pt x="43" y="50"/>
                    </a:lnTo>
                    <a:lnTo>
                      <a:pt x="42" y="51"/>
                    </a:lnTo>
                    <a:lnTo>
                      <a:pt x="41" y="52"/>
                    </a:lnTo>
                    <a:close/>
                  </a:path>
                </a:pathLst>
              </a:custGeom>
              <a:solidFill>
                <a:srgbClr val="FFCE85"/>
              </a:solidFill>
              <a:ln w="12700" cmpd="sng">
                <a:solidFill>
                  <a:schemeClr val="tx1"/>
                </a:solidFill>
                <a:prstDash val="solid"/>
                <a:round/>
                <a:headEnd/>
                <a:tailEnd/>
              </a:ln>
            </p:spPr>
            <p:txBody>
              <a:bodyPr/>
              <a:lstStyle/>
              <a:p>
                <a:endParaRPr lang="en-US"/>
              </a:p>
            </p:txBody>
          </p:sp>
          <p:sp>
            <p:nvSpPr>
              <p:cNvPr id="32845" name="Freeform 62"/>
              <p:cNvSpPr>
                <a:spLocks/>
              </p:cNvSpPr>
              <p:nvPr/>
            </p:nvSpPr>
            <p:spPr bwMode="auto">
              <a:xfrm>
                <a:off x="4066" y="2384"/>
                <a:ext cx="376" cy="376"/>
              </a:xfrm>
              <a:custGeom>
                <a:avLst/>
                <a:gdLst>
                  <a:gd name="T0" fmla="*/ 237 w 73"/>
                  <a:gd name="T1" fmla="*/ 977 h 77"/>
                  <a:gd name="T2" fmla="*/ 294 w 73"/>
                  <a:gd name="T3" fmla="*/ 1050 h 77"/>
                  <a:gd name="T4" fmla="*/ 345 w 73"/>
                  <a:gd name="T5" fmla="*/ 1099 h 77"/>
                  <a:gd name="T6" fmla="*/ 345 w 73"/>
                  <a:gd name="T7" fmla="*/ 1167 h 77"/>
                  <a:gd name="T8" fmla="*/ 371 w 73"/>
                  <a:gd name="T9" fmla="*/ 1191 h 77"/>
                  <a:gd name="T10" fmla="*/ 345 w 73"/>
                  <a:gd name="T11" fmla="*/ 1314 h 77"/>
                  <a:gd name="T12" fmla="*/ 319 w 73"/>
                  <a:gd name="T13" fmla="*/ 1431 h 77"/>
                  <a:gd name="T14" fmla="*/ 371 w 73"/>
                  <a:gd name="T15" fmla="*/ 1621 h 77"/>
                  <a:gd name="T16" fmla="*/ 422 w 73"/>
                  <a:gd name="T17" fmla="*/ 1694 h 77"/>
                  <a:gd name="T18" fmla="*/ 453 w 73"/>
                  <a:gd name="T19" fmla="*/ 1763 h 77"/>
                  <a:gd name="T20" fmla="*/ 479 w 73"/>
                  <a:gd name="T21" fmla="*/ 1812 h 77"/>
                  <a:gd name="T22" fmla="*/ 1540 w 73"/>
                  <a:gd name="T23" fmla="*/ 1812 h 77"/>
                  <a:gd name="T24" fmla="*/ 1592 w 73"/>
                  <a:gd name="T25" fmla="*/ 1836 h 77"/>
                  <a:gd name="T26" fmla="*/ 1566 w 73"/>
                  <a:gd name="T27" fmla="*/ 1694 h 77"/>
                  <a:gd name="T28" fmla="*/ 1592 w 73"/>
                  <a:gd name="T29" fmla="*/ 1646 h 77"/>
                  <a:gd name="T30" fmla="*/ 1700 w 73"/>
                  <a:gd name="T31" fmla="*/ 1646 h 77"/>
                  <a:gd name="T32" fmla="*/ 1777 w 73"/>
                  <a:gd name="T33" fmla="*/ 1646 h 77"/>
                  <a:gd name="T34" fmla="*/ 1777 w 73"/>
                  <a:gd name="T35" fmla="*/ 1548 h 77"/>
                  <a:gd name="T36" fmla="*/ 1777 w 73"/>
                  <a:gd name="T37" fmla="*/ 1480 h 77"/>
                  <a:gd name="T38" fmla="*/ 1828 w 73"/>
                  <a:gd name="T39" fmla="*/ 1265 h 77"/>
                  <a:gd name="T40" fmla="*/ 1885 w 73"/>
                  <a:gd name="T41" fmla="*/ 1143 h 77"/>
                  <a:gd name="T42" fmla="*/ 1937 w 73"/>
                  <a:gd name="T43" fmla="*/ 1123 h 77"/>
                  <a:gd name="T44" fmla="*/ 1937 w 73"/>
                  <a:gd name="T45" fmla="*/ 1099 h 77"/>
                  <a:gd name="T46" fmla="*/ 1911 w 73"/>
                  <a:gd name="T47" fmla="*/ 1099 h 77"/>
                  <a:gd name="T48" fmla="*/ 1828 w 73"/>
                  <a:gd name="T49" fmla="*/ 1074 h 77"/>
                  <a:gd name="T50" fmla="*/ 1803 w 73"/>
                  <a:gd name="T51" fmla="*/ 977 h 77"/>
                  <a:gd name="T52" fmla="*/ 1700 w 73"/>
                  <a:gd name="T53" fmla="*/ 884 h 77"/>
                  <a:gd name="T54" fmla="*/ 1643 w 73"/>
                  <a:gd name="T55" fmla="*/ 762 h 77"/>
                  <a:gd name="T56" fmla="*/ 1592 w 73"/>
                  <a:gd name="T57" fmla="*/ 713 h 77"/>
                  <a:gd name="T58" fmla="*/ 1483 w 73"/>
                  <a:gd name="T59" fmla="*/ 645 h 77"/>
                  <a:gd name="T60" fmla="*/ 1432 w 73"/>
                  <a:gd name="T61" fmla="*/ 596 h 77"/>
                  <a:gd name="T62" fmla="*/ 1406 w 73"/>
                  <a:gd name="T63" fmla="*/ 547 h 77"/>
                  <a:gd name="T64" fmla="*/ 1221 w 73"/>
                  <a:gd name="T65" fmla="*/ 430 h 77"/>
                  <a:gd name="T66" fmla="*/ 1169 w 73"/>
                  <a:gd name="T67" fmla="*/ 381 h 77"/>
                  <a:gd name="T68" fmla="*/ 1087 w 73"/>
                  <a:gd name="T69" fmla="*/ 288 h 77"/>
                  <a:gd name="T70" fmla="*/ 1035 w 73"/>
                  <a:gd name="T71" fmla="*/ 215 h 77"/>
                  <a:gd name="T72" fmla="*/ 850 w 73"/>
                  <a:gd name="T73" fmla="*/ 166 h 77"/>
                  <a:gd name="T74" fmla="*/ 850 w 73"/>
                  <a:gd name="T75" fmla="*/ 73 h 77"/>
                  <a:gd name="T76" fmla="*/ 901 w 73"/>
                  <a:gd name="T77" fmla="*/ 24 h 77"/>
                  <a:gd name="T78" fmla="*/ 901 w 73"/>
                  <a:gd name="T79" fmla="*/ 0 h 77"/>
                  <a:gd name="T80" fmla="*/ 0 w 73"/>
                  <a:gd name="T81" fmla="*/ 117 h 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
                  <a:gd name="T124" fmla="*/ 0 h 77"/>
                  <a:gd name="T125" fmla="*/ 73 w 73"/>
                  <a:gd name="T126" fmla="*/ 77 h 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 h="77">
                    <a:moveTo>
                      <a:pt x="0" y="5"/>
                    </a:moveTo>
                    <a:lnTo>
                      <a:pt x="9" y="41"/>
                    </a:lnTo>
                    <a:lnTo>
                      <a:pt x="10" y="42"/>
                    </a:lnTo>
                    <a:lnTo>
                      <a:pt x="11" y="44"/>
                    </a:lnTo>
                    <a:lnTo>
                      <a:pt x="12" y="45"/>
                    </a:lnTo>
                    <a:lnTo>
                      <a:pt x="13" y="46"/>
                    </a:lnTo>
                    <a:lnTo>
                      <a:pt x="14" y="47"/>
                    </a:lnTo>
                    <a:lnTo>
                      <a:pt x="13" y="49"/>
                    </a:lnTo>
                    <a:lnTo>
                      <a:pt x="15" y="50"/>
                    </a:lnTo>
                    <a:lnTo>
                      <a:pt x="14" y="50"/>
                    </a:lnTo>
                    <a:lnTo>
                      <a:pt x="13" y="52"/>
                    </a:lnTo>
                    <a:lnTo>
                      <a:pt x="13" y="55"/>
                    </a:lnTo>
                    <a:lnTo>
                      <a:pt x="12" y="57"/>
                    </a:lnTo>
                    <a:lnTo>
                      <a:pt x="12" y="60"/>
                    </a:lnTo>
                    <a:lnTo>
                      <a:pt x="14" y="63"/>
                    </a:lnTo>
                    <a:lnTo>
                      <a:pt x="14" y="68"/>
                    </a:lnTo>
                    <a:lnTo>
                      <a:pt x="16" y="70"/>
                    </a:lnTo>
                    <a:lnTo>
                      <a:pt x="16" y="71"/>
                    </a:lnTo>
                    <a:lnTo>
                      <a:pt x="16" y="72"/>
                    </a:lnTo>
                    <a:lnTo>
                      <a:pt x="17" y="74"/>
                    </a:lnTo>
                    <a:lnTo>
                      <a:pt x="17" y="75"/>
                    </a:lnTo>
                    <a:lnTo>
                      <a:pt x="18" y="76"/>
                    </a:lnTo>
                    <a:lnTo>
                      <a:pt x="57" y="74"/>
                    </a:lnTo>
                    <a:lnTo>
                      <a:pt x="58" y="76"/>
                    </a:lnTo>
                    <a:lnTo>
                      <a:pt x="60" y="77"/>
                    </a:lnTo>
                    <a:lnTo>
                      <a:pt x="60" y="75"/>
                    </a:lnTo>
                    <a:lnTo>
                      <a:pt x="59" y="71"/>
                    </a:lnTo>
                    <a:lnTo>
                      <a:pt x="60" y="70"/>
                    </a:lnTo>
                    <a:lnTo>
                      <a:pt x="60" y="69"/>
                    </a:lnTo>
                    <a:lnTo>
                      <a:pt x="61" y="68"/>
                    </a:lnTo>
                    <a:lnTo>
                      <a:pt x="64" y="69"/>
                    </a:lnTo>
                    <a:lnTo>
                      <a:pt x="66" y="69"/>
                    </a:lnTo>
                    <a:lnTo>
                      <a:pt x="67" y="69"/>
                    </a:lnTo>
                    <a:lnTo>
                      <a:pt x="67" y="66"/>
                    </a:lnTo>
                    <a:lnTo>
                      <a:pt x="67" y="65"/>
                    </a:lnTo>
                    <a:lnTo>
                      <a:pt x="67" y="63"/>
                    </a:lnTo>
                    <a:lnTo>
                      <a:pt x="67" y="62"/>
                    </a:lnTo>
                    <a:lnTo>
                      <a:pt x="69" y="56"/>
                    </a:lnTo>
                    <a:lnTo>
                      <a:pt x="69" y="53"/>
                    </a:lnTo>
                    <a:lnTo>
                      <a:pt x="70" y="51"/>
                    </a:lnTo>
                    <a:lnTo>
                      <a:pt x="71" y="48"/>
                    </a:lnTo>
                    <a:lnTo>
                      <a:pt x="73" y="47"/>
                    </a:lnTo>
                    <a:lnTo>
                      <a:pt x="73" y="46"/>
                    </a:lnTo>
                    <a:lnTo>
                      <a:pt x="72" y="45"/>
                    </a:lnTo>
                    <a:lnTo>
                      <a:pt x="72" y="46"/>
                    </a:lnTo>
                    <a:lnTo>
                      <a:pt x="70" y="45"/>
                    </a:lnTo>
                    <a:lnTo>
                      <a:pt x="69" y="45"/>
                    </a:lnTo>
                    <a:lnTo>
                      <a:pt x="69" y="44"/>
                    </a:lnTo>
                    <a:lnTo>
                      <a:pt x="68" y="41"/>
                    </a:lnTo>
                    <a:lnTo>
                      <a:pt x="66" y="38"/>
                    </a:lnTo>
                    <a:lnTo>
                      <a:pt x="64" y="37"/>
                    </a:lnTo>
                    <a:lnTo>
                      <a:pt x="63" y="34"/>
                    </a:lnTo>
                    <a:lnTo>
                      <a:pt x="62" y="32"/>
                    </a:lnTo>
                    <a:lnTo>
                      <a:pt x="61" y="30"/>
                    </a:lnTo>
                    <a:lnTo>
                      <a:pt x="60" y="30"/>
                    </a:lnTo>
                    <a:lnTo>
                      <a:pt x="57" y="29"/>
                    </a:lnTo>
                    <a:lnTo>
                      <a:pt x="56" y="27"/>
                    </a:lnTo>
                    <a:lnTo>
                      <a:pt x="54" y="26"/>
                    </a:lnTo>
                    <a:lnTo>
                      <a:pt x="54" y="25"/>
                    </a:lnTo>
                    <a:lnTo>
                      <a:pt x="53" y="23"/>
                    </a:lnTo>
                    <a:lnTo>
                      <a:pt x="50" y="22"/>
                    </a:lnTo>
                    <a:lnTo>
                      <a:pt x="46" y="18"/>
                    </a:lnTo>
                    <a:lnTo>
                      <a:pt x="44" y="17"/>
                    </a:lnTo>
                    <a:lnTo>
                      <a:pt x="44" y="16"/>
                    </a:lnTo>
                    <a:lnTo>
                      <a:pt x="42" y="14"/>
                    </a:lnTo>
                    <a:lnTo>
                      <a:pt x="41" y="12"/>
                    </a:lnTo>
                    <a:lnTo>
                      <a:pt x="39" y="10"/>
                    </a:lnTo>
                    <a:lnTo>
                      <a:pt x="39" y="9"/>
                    </a:lnTo>
                    <a:lnTo>
                      <a:pt x="36" y="9"/>
                    </a:lnTo>
                    <a:lnTo>
                      <a:pt x="32" y="7"/>
                    </a:lnTo>
                    <a:lnTo>
                      <a:pt x="31" y="6"/>
                    </a:lnTo>
                    <a:lnTo>
                      <a:pt x="32" y="3"/>
                    </a:lnTo>
                    <a:lnTo>
                      <a:pt x="33" y="2"/>
                    </a:lnTo>
                    <a:lnTo>
                      <a:pt x="34" y="1"/>
                    </a:lnTo>
                    <a:lnTo>
                      <a:pt x="34" y="0"/>
                    </a:lnTo>
                    <a:lnTo>
                      <a:pt x="13" y="3"/>
                    </a:lnTo>
                    <a:lnTo>
                      <a:pt x="0" y="5"/>
                    </a:lnTo>
                    <a:close/>
                  </a:path>
                </a:pathLst>
              </a:custGeom>
              <a:solidFill>
                <a:srgbClr val="FFCE85"/>
              </a:solidFill>
              <a:ln w="12700" cmpd="sng">
                <a:solidFill>
                  <a:schemeClr val="tx1"/>
                </a:solidFill>
                <a:prstDash val="solid"/>
                <a:round/>
                <a:headEnd/>
                <a:tailEnd/>
              </a:ln>
            </p:spPr>
            <p:txBody>
              <a:bodyPr/>
              <a:lstStyle/>
              <a:p>
                <a:endParaRPr lang="en-US"/>
              </a:p>
            </p:txBody>
          </p:sp>
        </p:grpSp>
        <p:sp>
          <p:nvSpPr>
            <p:cNvPr id="32807" name="Freeform 63"/>
            <p:cNvSpPr>
              <a:spLocks/>
            </p:cNvSpPr>
            <p:nvPr/>
          </p:nvSpPr>
          <p:spPr bwMode="auto">
            <a:xfrm>
              <a:off x="7029452" y="3041650"/>
              <a:ext cx="504825" cy="223838"/>
            </a:xfrm>
            <a:custGeom>
              <a:avLst/>
              <a:gdLst>
                <a:gd name="T0" fmla="*/ 2147483647 w 62"/>
                <a:gd name="T1" fmla="*/ 119151282 h 29"/>
                <a:gd name="T2" fmla="*/ 132597985 w 62"/>
                <a:gd name="T3" fmla="*/ 1012789980 h 29"/>
                <a:gd name="T4" fmla="*/ 265187828 w 62"/>
                <a:gd name="T5" fmla="*/ 953217973 h 29"/>
                <a:gd name="T6" fmla="*/ 530383798 w 62"/>
                <a:gd name="T7" fmla="*/ 774487236 h 29"/>
                <a:gd name="T8" fmla="*/ 662973736 w 62"/>
                <a:gd name="T9" fmla="*/ 655335984 h 29"/>
                <a:gd name="T10" fmla="*/ 729276784 w 62"/>
                <a:gd name="T11" fmla="*/ 595764218 h 29"/>
                <a:gd name="T12" fmla="*/ 928169643 w 62"/>
                <a:gd name="T13" fmla="*/ 536184733 h 29"/>
                <a:gd name="T14" fmla="*/ 1259652567 w 62"/>
                <a:gd name="T15" fmla="*/ 417033361 h 29"/>
                <a:gd name="T16" fmla="*/ 1392250520 w 62"/>
                <a:gd name="T17" fmla="*/ 476605127 h 29"/>
                <a:gd name="T18" fmla="*/ 1524848473 w 62"/>
                <a:gd name="T19" fmla="*/ 476605127 h 29"/>
                <a:gd name="T20" fmla="*/ 1657438284 w 62"/>
                <a:gd name="T21" fmla="*/ 714915469 h 29"/>
                <a:gd name="T22" fmla="*/ 1790036237 w 62"/>
                <a:gd name="T23" fmla="*/ 714915469 h 29"/>
                <a:gd name="T24" fmla="*/ 1790036237 w 62"/>
                <a:gd name="T25" fmla="*/ 834066721 h 29"/>
                <a:gd name="T26" fmla="*/ 2055232144 w 62"/>
                <a:gd name="T27" fmla="*/ 893638488 h 29"/>
                <a:gd name="T28" fmla="*/ 2147483647 w 62"/>
                <a:gd name="T29" fmla="*/ 1012789980 h 29"/>
                <a:gd name="T30" fmla="*/ 2147483647 w 62"/>
                <a:gd name="T31" fmla="*/ 1131948951 h 29"/>
                <a:gd name="T32" fmla="*/ 2121527049 w 62"/>
                <a:gd name="T33" fmla="*/ 1489402705 h 29"/>
                <a:gd name="T34" fmla="*/ 2147483647 w 62"/>
                <a:gd name="T35" fmla="*/ 1608553957 h 29"/>
                <a:gd name="T36" fmla="*/ 2147483647 w 62"/>
                <a:gd name="T37" fmla="*/ 1668125724 h 29"/>
                <a:gd name="T38" fmla="*/ 2147483647 w 62"/>
                <a:gd name="T39" fmla="*/ 1668125724 h 29"/>
                <a:gd name="T40" fmla="*/ 2147483647 w 62"/>
                <a:gd name="T41" fmla="*/ 1608553957 h 29"/>
                <a:gd name="T42" fmla="*/ 2147483647 w 62"/>
                <a:gd name="T43" fmla="*/ 1727705209 h 29"/>
                <a:gd name="T44" fmla="*/ 2147483647 w 62"/>
                <a:gd name="T45" fmla="*/ 1668125724 h 29"/>
                <a:gd name="T46" fmla="*/ 2147483647 w 62"/>
                <a:gd name="T47" fmla="*/ 1548974472 h 29"/>
                <a:gd name="T48" fmla="*/ 2147483647 w 62"/>
                <a:gd name="T49" fmla="*/ 1489402705 h 29"/>
                <a:gd name="T50" fmla="*/ 2147483647 w 62"/>
                <a:gd name="T51" fmla="*/ 1429823220 h 29"/>
                <a:gd name="T52" fmla="*/ 2147483647 w 62"/>
                <a:gd name="T53" fmla="*/ 1370251454 h 29"/>
                <a:gd name="T54" fmla="*/ 2147483647 w 62"/>
                <a:gd name="T55" fmla="*/ 1131948951 h 29"/>
                <a:gd name="T56" fmla="*/ 2147483647 w 62"/>
                <a:gd name="T57" fmla="*/ 953217973 h 29"/>
                <a:gd name="T58" fmla="*/ 2147483647 w 62"/>
                <a:gd name="T59" fmla="*/ 714915469 h 29"/>
                <a:gd name="T60" fmla="*/ 2147483647 w 62"/>
                <a:gd name="T61" fmla="*/ 595764218 h 29"/>
                <a:gd name="T62" fmla="*/ 2147483647 w 62"/>
                <a:gd name="T63" fmla="*/ 536184733 h 29"/>
                <a:gd name="T64" fmla="*/ 2147483647 w 62"/>
                <a:gd name="T65" fmla="*/ 357453875 h 29"/>
                <a:gd name="T66" fmla="*/ 2147483647 w 62"/>
                <a:gd name="T67" fmla="*/ 238302564 h 29"/>
                <a:gd name="T68" fmla="*/ 2147483647 w 62"/>
                <a:gd name="T69" fmla="*/ 238302564 h 29"/>
                <a:gd name="T70" fmla="*/ 2147483647 w 62"/>
                <a:gd name="T71" fmla="*/ 476605127 h 29"/>
                <a:gd name="T72" fmla="*/ 2147483647 w 62"/>
                <a:gd name="T73" fmla="*/ 595764218 h 29"/>
                <a:gd name="T74" fmla="*/ 2147483647 w 62"/>
                <a:gd name="T75" fmla="*/ 714915469 h 29"/>
                <a:gd name="T76" fmla="*/ 2147483647 w 62"/>
                <a:gd name="T77" fmla="*/ 953217973 h 29"/>
                <a:gd name="T78" fmla="*/ 2147483647 w 62"/>
                <a:gd name="T79" fmla="*/ 1072369466 h 29"/>
                <a:gd name="T80" fmla="*/ 2147483647 w 62"/>
                <a:gd name="T81" fmla="*/ 1131948951 h 29"/>
                <a:gd name="T82" fmla="*/ 2147483647 w 62"/>
                <a:gd name="T83" fmla="*/ 1251100202 h 29"/>
                <a:gd name="T84" fmla="*/ 2147483647 w 62"/>
                <a:gd name="T85" fmla="*/ 1429823220 h 29"/>
                <a:gd name="T86" fmla="*/ 2147483647 w 62"/>
                <a:gd name="T87" fmla="*/ 1489402705 h 29"/>
                <a:gd name="T88" fmla="*/ 2147483647 w 62"/>
                <a:gd name="T89" fmla="*/ 1429823220 h 29"/>
                <a:gd name="T90" fmla="*/ 2147483647 w 62"/>
                <a:gd name="T91" fmla="*/ 1548974472 h 29"/>
                <a:gd name="T92" fmla="*/ 2147483647 w 62"/>
                <a:gd name="T93" fmla="*/ 1668125724 h 29"/>
                <a:gd name="T94" fmla="*/ 2147483647 w 62"/>
                <a:gd name="T95" fmla="*/ 1727705209 h 29"/>
                <a:gd name="T96" fmla="*/ 2147483647 w 62"/>
                <a:gd name="T97" fmla="*/ 1668125724 h 29"/>
                <a:gd name="T98" fmla="*/ 2147483647 w 62"/>
                <a:gd name="T99" fmla="*/ 1548974472 h 29"/>
                <a:gd name="T100" fmla="*/ 2147483647 w 62"/>
                <a:gd name="T101" fmla="*/ 1131948951 h 29"/>
                <a:gd name="T102" fmla="*/ 2147483647 w 62"/>
                <a:gd name="T103" fmla="*/ 1251100202 h 29"/>
                <a:gd name="T104" fmla="*/ 2147483647 w 62"/>
                <a:gd name="T105" fmla="*/ 0 h 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
                <a:gd name="T160" fmla="*/ 0 h 29"/>
                <a:gd name="T161" fmla="*/ 62 w 62"/>
                <a:gd name="T162" fmla="*/ 29 h 2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 h="29">
                  <a:moveTo>
                    <a:pt x="47" y="0"/>
                  </a:moveTo>
                  <a:lnTo>
                    <a:pt x="36" y="2"/>
                  </a:lnTo>
                  <a:lnTo>
                    <a:pt x="0" y="9"/>
                  </a:lnTo>
                  <a:lnTo>
                    <a:pt x="2" y="17"/>
                  </a:lnTo>
                  <a:lnTo>
                    <a:pt x="3" y="16"/>
                  </a:lnTo>
                  <a:lnTo>
                    <a:pt x="4" y="16"/>
                  </a:lnTo>
                  <a:lnTo>
                    <a:pt x="6" y="13"/>
                  </a:lnTo>
                  <a:lnTo>
                    <a:pt x="8" y="13"/>
                  </a:lnTo>
                  <a:lnTo>
                    <a:pt x="9" y="11"/>
                  </a:lnTo>
                  <a:lnTo>
                    <a:pt x="10" y="11"/>
                  </a:lnTo>
                  <a:lnTo>
                    <a:pt x="10" y="9"/>
                  </a:lnTo>
                  <a:lnTo>
                    <a:pt x="11" y="10"/>
                  </a:lnTo>
                  <a:lnTo>
                    <a:pt x="13" y="10"/>
                  </a:lnTo>
                  <a:lnTo>
                    <a:pt x="14" y="9"/>
                  </a:lnTo>
                  <a:lnTo>
                    <a:pt x="15" y="8"/>
                  </a:lnTo>
                  <a:lnTo>
                    <a:pt x="19" y="7"/>
                  </a:lnTo>
                  <a:lnTo>
                    <a:pt x="20" y="7"/>
                  </a:lnTo>
                  <a:lnTo>
                    <a:pt x="21" y="8"/>
                  </a:lnTo>
                  <a:lnTo>
                    <a:pt x="22" y="7"/>
                  </a:lnTo>
                  <a:lnTo>
                    <a:pt x="23" y="8"/>
                  </a:lnTo>
                  <a:lnTo>
                    <a:pt x="23" y="9"/>
                  </a:lnTo>
                  <a:lnTo>
                    <a:pt x="25" y="12"/>
                  </a:lnTo>
                  <a:lnTo>
                    <a:pt x="26" y="12"/>
                  </a:lnTo>
                  <a:lnTo>
                    <a:pt x="27" y="12"/>
                  </a:lnTo>
                  <a:lnTo>
                    <a:pt x="28" y="13"/>
                  </a:lnTo>
                  <a:lnTo>
                    <a:pt x="27" y="14"/>
                  </a:lnTo>
                  <a:lnTo>
                    <a:pt x="29" y="15"/>
                  </a:lnTo>
                  <a:lnTo>
                    <a:pt x="31" y="15"/>
                  </a:lnTo>
                  <a:lnTo>
                    <a:pt x="33" y="17"/>
                  </a:lnTo>
                  <a:lnTo>
                    <a:pt x="34" y="17"/>
                  </a:lnTo>
                  <a:lnTo>
                    <a:pt x="35" y="19"/>
                  </a:lnTo>
                  <a:lnTo>
                    <a:pt x="33" y="23"/>
                  </a:lnTo>
                  <a:lnTo>
                    <a:pt x="32" y="25"/>
                  </a:lnTo>
                  <a:lnTo>
                    <a:pt x="33" y="27"/>
                  </a:lnTo>
                  <a:lnTo>
                    <a:pt x="35" y="27"/>
                  </a:lnTo>
                  <a:lnTo>
                    <a:pt x="36" y="26"/>
                  </a:lnTo>
                  <a:lnTo>
                    <a:pt x="38" y="28"/>
                  </a:lnTo>
                  <a:lnTo>
                    <a:pt x="39" y="28"/>
                  </a:lnTo>
                  <a:lnTo>
                    <a:pt x="40" y="27"/>
                  </a:lnTo>
                  <a:lnTo>
                    <a:pt x="42" y="27"/>
                  </a:lnTo>
                  <a:lnTo>
                    <a:pt x="45" y="28"/>
                  </a:lnTo>
                  <a:lnTo>
                    <a:pt x="46" y="29"/>
                  </a:lnTo>
                  <a:lnTo>
                    <a:pt x="47" y="29"/>
                  </a:lnTo>
                  <a:lnTo>
                    <a:pt x="47" y="28"/>
                  </a:lnTo>
                  <a:lnTo>
                    <a:pt x="46" y="28"/>
                  </a:lnTo>
                  <a:lnTo>
                    <a:pt x="45" y="26"/>
                  </a:lnTo>
                  <a:lnTo>
                    <a:pt x="44" y="25"/>
                  </a:lnTo>
                  <a:lnTo>
                    <a:pt x="44" y="24"/>
                  </a:lnTo>
                  <a:lnTo>
                    <a:pt x="45" y="24"/>
                  </a:lnTo>
                  <a:lnTo>
                    <a:pt x="44" y="23"/>
                  </a:lnTo>
                  <a:lnTo>
                    <a:pt x="43" y="21"/>
                  </a:lnTo>
                  <a:lnTo>
                    <a:pt x="41" y="19"/>
                  </a:lnTo>
                  <a:lnTo>
                    <a:pt x="41" y="17"/>
                  </a:lnTo>
                  <a:lnTo>
                    <a:pt x="41" y="16"/>
                  </a:lnTo>
                  <a:lnTo>
                    <a:pt x="41" y="13"/>
                  </a:lnTo>
                  <a:lnTo>
                    <a:pt x="41" y="12"/>
                  </a:lnTo>
                  <a:lnTo>
                    <a:pt x="41" y="11"/>
                  </a:lnTo>
                  <a:lnTo>
                    <a:pt x="41" y="10"/>
                  </a:lnTo>
                  <a:lnTo>
                    <a:pt x="41" y="9"/>
                  </a:lnTo>
                  <a:lnTo>
                    <a:pt x="42" y="8"/>
                  </a:lnTo>
                  <a:lnTo>
                    <a:pt x="44" y="6"/>
                  </a:lnTo>
                  <a:lnTo>
                    <a:pt x="45" y="6"/>
                  </a:lnTo>
                  <a:lnTo>
                    <a:pt x="45" y="4"/>
                  </a:lnTo>
                  <a:lnTo>
                    <a:pt x="46" y="4"/>
                  </a:lnTo>
                  <a:lnTo>
                    <a:pt x="47" y="4"/>
                  </a:lnTo>
                  <a:lnTo>
                    <a:pt x="46" y="6"/>
                  </a:lnTo>
                  <a:lnTo>
                    <a:pt x="45" y="8"/>
                  </a:lnTo>
                  <a:lnTo>
                    <a:pt x="44" y="9"/>
                  </a:lnTo>
                  <a:lnTo>
                    <a:pt x="44" y="10"/>
                  </a:lnTo>
                  <a:lnTo>
                    <a:pt x="44" y="12"/>
                  </a:lnTo>
                  <a:lnTo>
                    <a:pt x="46" y="12"/>
                  </a:lnTo>
                  <a:lnTo>
                    <a:pt x="46" y="15"/>
                  </a:lnTo>
                  <a:lnTo>
                    <a:pt x="46" y="16"/>
                  </a:lnTo>
                  <a:lnTo>
                    <a:pt x="44" y="17"/>
                  </a:lnTo>
                  <a:lnTo>
                    <a:pt x="45" y="18"/>
                  </a:lnTo>
                  <a:lnTo>
                    <a:pt x="46" y="18"/>
                  </a:lnTo>
                  <a:lnTo>
                    <a:pt x="46" y="19"/>
                  </a:lnTo>
                  <a:lnTo>
                    <a:pt x="46" y="20"/>
                  </a:lnTo>
                  <a:lnTo>
                    <a:pt x="46" y="21"/>
                  </a:lnTo>
                  <a:lnTo>
                    <a:pt x="46" y="22"/>
                  </a:lnTo>
                  <a:lnTo>
                    <a:pt x="47" y="24"/>
                  </a:lnTo>
                  <a:lnTo>
                    <a:pt x="49" y="25"/>
                  </a:lnTo>
                  <a:lnTo>
                    <a:pt x="50" y="25"/>
                  </a:lnTo>
                  <a:lnTo>
                    <a:pt x="51" y="24"/>
                  </a:lnTo>
                  <a:lnTo>
                    <a:pt x="52" y="24"/>
                  </a:lnTo>
                  <a:lnTo>
                    <a:pt x="52" y="25"/>
                  </a:lnTo>
                  <a:lnTo>
                    <a:pt x="52" y="26"/>
                  </a:lnTo>
                  <a:lnTo>
                    <a:pt x="53" y="28"/>
                  </a:lnTo>
                  <a:lnTo>
                    <a:pt x="54" y="29"/>
                  </a:lnTo>
                  <a:lnTo>
                    <a:pt x="55" y="29"/>
                  </a:lnTo>
                  <a:lnTo>
                    <a:pt x="56" y="28"/>
                  </a:lnTo>
                  <a:lnTo>
                    <a:pt x="61" y="27"/>
                  </a:lnTo>
                  <a:lnTo>
                    <a:pt x="61" y="26"/>
                  </a:lnTo>
                  <a:lnTo>
                    <a:pt x="61" y="25"/>
                  </a:lnTo>
                  <a:lnTo>
                    <a:pt x="62" y="19"/>
                  </a:lnTo>
                  <a:lnTo>
                    <a:pt x="54" y="21"/>
                  </a:lnTo>
                  <a:lnTo>
                    <a:pt x="47" y="0"/>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08" name="Freeform 64"/>
            <p:cNvSpPr>
              <a:spLocks/>
            </p:cNvSpPr>
            <p:nvPr/>
          </p:nvSpPr>
          <p:spPr bwMode="auto">
            <a:xfrm>
              <a:off x="7413625" y="3017840"/>
              <a:ext cx="120650" cy="185737"/>
            </a:xfrm>
            <a:custGeom>
              <a:avLst/>
              <a:gdLst>
                <a:gd name="T0" fmla="*/ 970428171 w 15"/>
                <a:gd name="T1" fmla="*/ 1317641560 h 24"/>
                <a:gd name="T2" fmla="*/ 970428171 w 15"/>
                <a:gd name="T3" fmla="*/ 1197856711 h 24"/>
                <a:gd name="T4" fmla="*/ 905735658 w 15"/>
                <a:gd name="T5" fmla="*/ 1078071862 h 24"/>
                <a:gd name="T6" fmla="*/ 776342587 w 15"/>
                <a:gd name="T7" fmla="*/ 958286772 h 24"/>
                <a:gd name="T8" fmla="*/ 646949517 w 15"/>
                <a:gd name="T9" fmla="*/ 898394347 h 24"/>
                <a:gd name="T10" fmla="*/ 582257003 w 15"/>
                <a:gd name="T11" fmla="*/ 838501923 h 24"/>
                <a:gd name="T12" fmla="*/ 582257003 w 15"/>
                <a:gd name="T13" fmla="*/ 718717074 h 24"/>
                <a:gd name="T14" fmla="*/ 452863807 w 15"/>
                <a:gd name="T15" fmla="*/ 539032062 h 24"/>
                <a:gd name="T16" fmla="*/ 388171294 w 15"/>
                <a:gd name="T17" fmla="*/ 479139516 h 24"/>
                <a:gd name="T18" fmla="*/ 323478780 w 15"/>
                <a:gd name="T19" fmla="*/ 359354667 h 24"/>
                <a:gd name="T20" fmla="*/ 258778160 w 15"/>
                <a:gd name="T21" fmla="*/ 299462243 h 24"/>
                <a:gd name="T22" fmla="*/ 258778160 w 15"/>
                <a:gd name="T23" fmla="*/ 239569758 h 24"/>
                <a:gd name="T24" fmla="*/ 258778160 w 15"/>
                <a:gd name="T25" fmla="*/ 239569758 h 24"/>
                <a:gd name="T26" fmla="*/ 258778160 w 15"/>
                <a:gd name="T27" fmla="*/ 179677334 h 24"/>
                <a:gd name="T28" fmla="*/ 323478780 w 15"/>
                <a:gd name="T29" fmla="*/ 0 h 24"/>
                <a:gd name="T30" fmla="*/ 258778160 w 15"/>
                <a:gd name="T31" fmla="*/ 0 h 24"/>
                <a:gd name="T32" fmla="*/ 129393102 w 15"/>
                <a:gd name="T33" fmla="*/ 0 h 24"/>
                <a:gd name="T34" fmla="*/ 64692529 w 15"/>
                <a:gd name="T35" fmla="*/ 59892440 h 24"/>
                <a:gd name="T36" fmla="*/ 64692529 w 15"/>
                <a:gd name="T37" fmla="*/ 119784879 h 24"/>
                <a:gd name="T38" fmla="*/ 64692529 w 15"/>
                <a:gd name="T39" fmla="*/ 179677334 h 24"/>
                <a:gd name="T40" fmla="*/ 0 w 15"/>
                <a:gd name="T41" fmla="*/ 179677334 h 24"/>
                <a:gd name="T42" fmla="*/ 452863807 w 15"/>
                <a:gd name="T43" fmla="*/ 1437426409 h 24"/>
                <a:gd name="T44" fmla="*/ 970428171 w 15"/>
                <a:gd name="T45" fmla="*/ 1317641560 h 24"/>
                <a:gd name="T46" fmla="*/ 970428171 w 15"/>
                <a:gd name="T47" fmla="*/ 1317641560 h 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
                <a:gd name="T73" fmla="*/ 0 h 24"/>
                <a:gd name="T74" fmla="*/ 15 w 15"/>
                <a:gd name="T75" fmla="*/ 24 h 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 h="24">
                  <a:moveTo>
                    <a:pt x="15" y="22"/>
                  </a:moveTo>
                  <a:lnTo>
                    <a:pt x="15" y="20"/>
                  </a:lnTo>
                  <a:lnTo>
                    <a:pt x="14" y="18"/>
                  </a:lnTo>
                  <a:lnTo>
                    <a:pt x="12" y="16"/>
                  </a:lnTo>
                  <a:lnTo>
                    <a:pt x="10" y="15"/>
                  </a:lnTo>
                  <a:lnTo>
                    <a:pt x="9" y="14"/>
                  </a:lnTo>
                  <a:lnTo>
                    <a:pt x="9" y="12"/>
                  </a:lnTo>
                  <a:lnTo>
                    <a:pt x="7" y="9"/>
                  </a:lnTo>
                  <a:lnTo>
                    <a:pt x="6" y="8"/>
                  </a:lnTo>
                  <a:lnTo>
                    <a:pt x="5" y="6"/>
                  </a:lnTo>
                  <a:lnTo>
                    <a:pt x="4" y="5"/>
                  </a:lnTo>
                  <a:lnTo>
                    <a:pt x="4" y="4"/>
                  </a:lnTo>
                  <a:lnTo>
                    <a:pt x="4" y="3"/>
                  </a:lnTo>
                  <a:lnTo>
                    <a:pt x="5" y="0"/>
                  </a:lnTo>
                  <a:lnTo>
                    <a:pt x="4" y="0"/>
                  </a:lnTo>
                  <a:lnTo>
                    <a:pt x="2" y="0"/>
                  </a:lnTo>
                  <a:lnTo>
                    <a:pt x="1" y="1"/>
                  </a:lnTo>
                  <a:lnTo>
                    <a:pt x="1" y="2"/>
                  </a:lnTo>
                  <a:lnTo>
                    <a:pt x="1" y="3"/>
                  </a:lnTo>
                  <a:lnTo>
                    <a:pt x="0" y="3"/>
                  </a:lnTo>
                  <a:lnTo>
                    <a:pt x="7" y="24"/>
                  </a:lnTo>
                  <a:lnTo>
                    <a:pt x="15" y="22"/>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09" name="Freeform 65"/>
            <p:cNvSpPr>
              <a:spLocks/>
            </p:cNvSpPr>
            <p:nvPr/>
          </p:nvSpPr>
          <p:spPr bwMode="auto">
            <a:xfrm>
              <a:off x="7445375" y="2801940"/>
              <a:ext cx="153988" cy="325437"/>
            </a:xfrm>
            <a:custGeom>
              <a:avLst/>
              <a:gdLst>
                <a:gd name="T0" fmla="*/ 0 w 19"/>
                <a:gd name="T1" fmla="*/ 1861212754 h 42"/>
                <a:gd name="T2" fmla="*/ 0 w 19"/>
                <a:gd name="T3" fmla="*/ 1921255858 h 42"/>
                <a:gd name="T4" fmla="*/ 131367952 w 19"/>
                <a:gd name="T5" fmla="*/ 2041334803 h 42"/>
                <a:gd name="T6" fmla="*/ 394111993 w 19"/>
                <a:gd name="T7" fmla="*/ 2147483647 h 42"/>
                <a:gd name="T8" fmla="*/ 591168053 w 19"/>
                <a:gd name="T9" fmla="*/ 2147483647 h 42"/>
                <a:gd name="T10" fmla="*/ 656847960 w 19"/>
                <a:gd name="T11" fmla="*/ 2147483647 h 42"/>
                <a:gd name="T12" fmla="*/ 722535973 w 19"/>
                <a:gd name="T13" fmla="*/ 2147483647 h 42"/>
                <a:gd name="T14" fmla="*/ 853903894 w 19"/>
                <a:gd name="T15" fmla="*/ 2147483647 h 42"/>
                <a:gd name="T16" fmla="*/ 919591906 w 19"/>
                <a:gd name="T17" fmla="*/ 2101377908 h 42"/>
                <a:gd name="T18" fmla="*/ 1116648092 w 19"/>
                <a:gd name="T19" fmla="*/ 1801177397 h 42"/>
                <a:gd name="T20" fmla="*/ 1248016013 w 19"/>
                <a:gd name="T21" fmla="*/ 1561020476 h 42"/>
                <a:gd name="T22" fmla="*/ 1182328000 w 19"/>
                <a:gd name="T23" fmla="*/ 1140749737 h 42"/>
                <a:gd name="T24" fmla="*/ 1116648092 w 19"/>
                <a:gd name="T25" fmla="*/ 780506364 h 42"/>
                <a:gd name="T26" fmla="*/ 919591906 w 19"/>
                <a:gd name="T27" fmla="*/ 840549468 h 42"/>
                <a:gd name="T28" fmla="*/ 853903894 w 19"/>
                <a:gd name="T29" fmla="*/ 840549468 h 42"/>
                <a:gd name="T30" fmla="*/ 788223986 w 19"/>
                <a:gd name="T31" fmla="*/ 840549468 h 42"/>
                <a:gd name="T32" fmla="*/ 853903894 w 19"/>
                <a:gd name="T33" fmla="*/ 660427903 h 42"/>
                <a:gd name="T34" fmla="*/ 919591906 w 19"/>
                <a:gd name="T35" fmla="*/ 660427903 h 42"/>
                <a:gd name="T36" fmla="*/ 985271814 w 19"/>
                <a:gd name="T37" fmla="*/ 480313965 h 42"/>
                <a:gd name="T38" fmla="*/ 1050959827 w 19"/>
                <a:gd name="T39" fmla="*/ 360235504 h 42"/>
                <a:gd name="T40" fmla="*/ 262744009 w 19"/>
                <a:gd name="T41" fmla="*/ 0 h 42"/>
                <a:gd name="T42" fmla="*/ 197055996 w 19"/>
                <a:gd name="T43" fmla="*/ 120078491 h 42"/>
                <a:gd name="T44" fmla="*/ 131367952 w 19"/>
                <a:gd name="T45" fmla="*/ 360235504 h 42"/>
                <a:gd name="T46" fmla="*/ 0 w 19"/>
                <a:gd name="T47" fmla="*/ 480313965 h 42"/>
                <a:gd name="T48" fmla="*/ 65688028 w 19"/>
                <a:gd name="T49" fmla="*/ 540357190 h 42"/>
                <a:gd name="T50" fmla="*/ 65688028 w 19"/>
                <a:gd name="T51" fmla="*/ 660427903 h 42"/>
                <a:gd name="T52" fmla="*/ 65688028 w 19"/>
                <a:gd name="T53" fmla="*/ 900584824 h 42"/>
                <a:gd name="T54" fmla="*/ 197055996 w 19"/>
                <a:gd name="T55" fmla="*/ 1020671276 h 42"/>
                <a:gd name="T56" fmla="*/ 328423980 w 19"/>
                <a:gd name="T57" fmla="*/ 1080706632 h 42"/>
                <a:gd name="T58" fmla="*/ 459791901 w 19"/>
                <a:gd name="T59" fmla="*/ 1140749737 h 42"/>
                <a:gd name="T60" fmla="*/ 591168053 w 19"/>
                <a:gd name="T61" fmla="*/ 1260828198 h 42"/>
                <a:gd name="T62" fmla="*/ 262744009 w 19"/>
                <a:gd name="T63" fmla="*/ 1440942015 h 42"/>
                <a:gd name="T64" fmla="*/ 65688028 w 19"/>
                <a:gd name="T65" fmla="*/ 1681098937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42"/>
                <a:gd name="T101" fmla="*/ 19 w 19"/>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42">
                  <a:moveTo>
                    <a:pt x="1" y="28"/>
                  </a:moveTo>
                  <a:lnTo>
                    <a:pt x="0" y="31"/>
                  </a:lnTo>
                  <a:lnTo>
                    <a:pt x="0" y="32"/>
                  </a:lnTo>
                  <a:lnTo>
                    <a:pt x="1" y="33"/>
                  </a:lnTo>
                  <a:lnTo>
                    <a:pt x="2" y="34"/>
                  </a:lnTo>
                  <a:lnTo>
                    <a:pt x="3" y="35"/>
                  </a:lnTo>
                  <a:lnTo>
                    <a:pt x="6" y="37"/>
                  </a:lnTo>
                  <a:lnTo>
                    <a:pt x="7" y="37"/>
                  </a:lnTo>
                  <a:lnTo>
                    <a:pt x="9" y="38"/>
                  </a:lnTo>
                  <a:lnTo>
                    <a:pt x="10" y="38"/>
                  </a:lnTo>
                  <a:lnTo>
                    <a:pt x="10" y="40"/>
                  </a:lnTo>
                  <a:lnTo>
                    <a:pt x="10" y="41"/>
                  </a:lnTo>
                  <a:lnTo>
                    <a:pt x="11" y="42"/>
                  </a:lnTo>
                  <a:lnTo>
                    <a:pt x="12" y="41"/>
                  </a:lnTo>
                  <a:lnTo>
                    <a:pt x="13" y="39"/>
                  </a:lnTo>
                  <a:lnTo>
                    <a:pt x="13" y="37"/>
                  </a:lnTo>
                  <a:lnTo>
                    <a:pt x="14" y="35"/>
                  </a:lnTo>
                  <a:lnTo>
                    <a:pt x="15" y="33"/>
                  </a:lnTo>
                  <a:lnTo>
                    <a:pt x="17" y="30"/>
                  </a:lnTo>
                  <a:lnTo>
                    <a:pt x="18" y="28"/>
                  </a:lnTo>
                  <a:lnTo>
                    <a:pt x="19" y="26"/>
                  </a:lnTo>
                  <a:lnTo>
                    <a:pt x="18" y="25"/>
                  </a:lnTo>
                  <a:lnTo>
                    <a:pt x="18" y="19"/>
                  </a:lnTo>
                  <a:lnTo>
                    <a:pt x="18" y="15"/>
                  </a:lnTo>
                  <a:lnTo>
                    <a:pt x="17" y="13"/>
                  </a:lnTo>
                  <a:lnTo>
                    <a:pt x="15" y="14"/>
                  </a:lnTo>
                  <a:lnTo>
                    <a:pt x="14" y="14"/>
                  </a:lnTo>
                  <a:lnTo>
                    <a:pt x="13" y="14"/>
                  </a:lnTo>
                  <a:lnTo>
                    <a:pt x="12" y="14"/>
                  </a:lnTo>
                  <a:lnTo>
                    <a:pt x="12" y="13"/>
                  </a:lnTo>
                  <a:lnTo>
                    <a:pt x="13" y="11"/>
                  </a:lnTo>
                  <a:lnTo>
                    <a:pt x="14" y="11"/>
                  </a:lnTo>
                  <a:lnTo>
                    <a:pt x="14" y="9"/>
                  </a:lnTo>
                  <a:lnTo>
                    <a:pt x="15" y="8"/>
                  </a:lnTo>
                  <a:lnTo>
                    <a:pt x="15" y="7"/>
                  </a:lnTo>
                  <a:lnTo>
                    <a:pt x="16" y="6"/>
                  </a:lnTo>
                  <a:lnTo>
                    <a:pt x="15" y="4"/>
                  </a:lnTo>
                  <a:lnTo>
                    <a:pt x="4" y="0"/>
                  </a:lnTo>
                  <a:lnTo>
                    <a:pt x="4" y="1"/>
                  </a:lnTo>
                  <a:lnTo>
                    <a:pt x="3" y="2"/>
                  </a:lnTo>
                  <a:lnTo>
                    <a:pt x="3" y="3"/>
                  </a:lnTo>
                  <a:lnTo>
                    <a:pt x="2" y="6"/>
                  </a:lnTo>
                  <a:lnTo>
                    <a:pt x="1" y="7"/>
                  </a:lnTo>
                  <a:lnTo>
                    <a:pt x="0" y="8"/>
                  </a:lnTo>
                  <a:lnTo>
                    <a:pt x="1" y="9"/>
                  </a:lnTo>
                  <a:lnTo>
                    <a:pt x="2" y="11"/>
                  </a:lnTo>
                  <a:lnTo>
                    <a:pt x="1" y="11"/>
                  </a:lnTo>
                  <a:lnTo>
                    <a:pt x="1" y="14"/>
                  </a:lnTo>
                  <a:lnTo>
                    <a:pt x="1" y="15"/>
                  </a:lnTo>
                  <a:lnTo>
                    <a:pt x="3" y="15"/>
                  </a:lnTo>
                  <a:lnTo>
                    <a:pt x="3" y="17"/>
                  </a:lnTo>
                  <a:lnTo>
                    <a:pt x="5" y="17"/>
                  </a:lnTo>
                  <a:lnTo>
                    <a:pt x="5" y="18"/>
                  </a:lnTo>
                  <a:lnTo>
                    <a:pt x="6" y="18"/>
                  </a:lnTo>
                  <a:lnTo>
                    <a:pt x="7" y="19"/>
                  </a:lnTo>
                  <a:lnTo>
                    <a:pt x="9" y="20"/>
                  </a:lnTo>
                  <a:lnTo>
                    <a:pt x="9" y="21"/>
                  </a:lnTo>
                  <a:lnTo>
                    <a:pt x="7" y="22"/>
                  </a:lnTo>
                  <a:lnTo>
                    <a:pt x="4" y="24"/>
                  </a:lnTo>
                  <a:lnTo>
                    <a:pt x="4" y="26"/>
                  </a:lnTo>
                  <a:lnTo>
                    <a:pt x="1" y="28"/>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10" name="Freeform 66"/>
            <p:cNvSpPr>
              <a:spLocks/>
            </p:cNvSpPr>
            <p:nvPr/>
          </p:nvSpPr>
          <p:spPr bwMode="auto">
            <a:xfrm>
              <a:off x="7583489" y="2654302"/>
              <a:ext cx="187325" cy="169863"/>
            </a:xfrm>
            <a:custGeom>
              <a:avLst/>
              <a:gdLst>
                <a:gd name="T0" fmla="*/ 0 w 23"/>
                <a:gd name="T1" fmla="*/ 238456745 h 22"/>
                <a:gd name="T2" fmla="*/ 530675387 w 23"/>
                <a:gd name="T3" fmla="*/ 119228373 h 22"/>
                <a:gd name="T4" fmla="*/ 530675387 w 23"/>
                <a:gd name="T5" fmla="*/ 178842574 h 22"/>
                <a:gd name="T6" fmla="*/ 597004831 w 23"/>
                <a:gd name="T7" fmla="*/ 178842574 h 22"/>
                <a:gd name="T8" fmla="*/ 597004831 w 23"/>
                <a:gd name="T9" fmla="*/ 178842574 h 22"/>
                <a:gd name="T10" fmla="*/ 1326676442 w 23"/>
                <a:gd name="T11" fmla="*/ 0 h 22"/>
                <a:gd name="T12" fmla="*/ 1525680682 w 23"/>
                <a:gd name="T13" fmla="*/ 536527783 h 22"/>
                <a:gd name="T14" fmla="*/ 1525680682 w 23"/>
                <a:gd name="T15" fmla="*/ 596141954 h 22"/>
                <a:gd name="T16" fmla="*/ 1459343221 w 23"/>
                <a:gd name="T17" fmla="*/ 596141954 h 22"/>
                <a:gd name="T18" fmla="*/ 1525680682 w 23"/>
                <a:gd name="T19" fmla="*/ 655763846 h 22"/>
                <a:gd name="T20" fmla="*/ 1525680682 w 23"/>
                <a:gd name="T21" fmla="*/ 655763846 h 22"/>
                <a:gd name="T22" fmla="*/ 1393013903 w 23"/>
                <a:gd name="T23" fmla="*/ 715378018 h 22"/>
                <a:gd name="T24" fmla="*/ 1127680346 w 23"/>
                <a:gd name="T25" fmla="*/ 774992189 h 22"/>
                <a:gd name="T26" fmla="*/ 1061342630 w 23"/>
                <a:gd name="T27" fmla="*/ 774992189 h 22"/>
                <a:gd name="T28" fmla="*/ 1061342630 w 23"/>
                <a:gd name="T29" fmla="*/ 774992189 h 22"/>
                <a:gd name="T30" fmla="*/ 1061342630 w 23"/>
                <a:gd name="T31" fmla="*/ 834606360 h 22"/>
                <a:gd name="T32" fmla="*/ 1061342630 w 23"/>
                <a:gd name="T33" fmla="*/ 834606360 h 22"/>
                <a:gd name="T34" fmla="*/ 862338389 w 23"/>
                <a:gd name="T35" fmla="*/ 894220532 h 22"/>
                <a:gd name="T36" fmla="*/ 663342293 w 23"/>
                <a:gd name="T37" fmla="*/ 953834703 h 22"/>
                <a:gd name="T38" fmla="*/ 663342293 w 23"/>
                <a:gd name="T39" fmla="*/ 953834703 h 22"/>
                <a:gd name="T40" fmla="*/ 530675387 w 23"/>
                <a:gd name="T41" fmla="*/ 1073063287 h 22"/>
                <a:gd name="T42" fmla="*/ 199004304 w 23"/>
                <a:gd name="T43" fmla="*/ 1251905801 h 22"/>
                <a:gd name="T44" fmla="*/ 132666811 w 23"/>
                <a:gd name="T45" fmla="*/ 1311519972 h 22"/>
                <a:gd name="T46" fmla="*/ 0 w 23"/>
                <a:gd name="T47" fmla="*/ 1251905801 h 22"/>
                <a:gd name="T48" fmla="*/ 132666811 w 23"/>
                <a:gd name="T49" fmla="*/ 1132677458 h 22"/>
                <a:gd name="T50" fmla="*/ 132666811 w 23"/>
                <a:gd name="T51" fmla="*/ 1073063287 h 22"/>
                <a:gd name="T52" fmla="*/ 132666811 w 23"/>
                <a:gd name="T53" fmla="*/ 1013449115 h 22"/>
                <a:gd name="T54" fmla="*/ 0 w 23"/>
                <a:gd name="T55" fmla="*/ 238456745 h 22"/>
                <a:gd name="T56" fmla="*/ 0 w 23"/>
                <a:gd name="T57" fmla="*/ 238456745 h 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
                <a:gd name="T88" fmla="*/ 0 h 22"/>
                <a:gd name="T89" fmla="*/ 23 w 23"/>
                <a:gd name="T90" fmla="*/ 22 h 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 h="22">
                  <a:moveTo>
                    <a:pt x="0" y="4"/>
                  </a:moveTo>
                  <a:lnTo>
                    <a:pt x="8" y="2"/>
                  </a:lnTo>
                  <a:lnTo>
                    <a:pt x="8" y="3"/>
                  </a:lnTo>
                  <a:lnTo>
                    <a:pt x="9" y="3"/>
                  </a:lnTo>
                  <a:lnTo>
                    <a:pt x="20" y="0"/>
                  </a:lnTo>
                  <a:lnTo>
                    <a:pt x="23" y="9"/>
                  </a:lnTo>
                  <a:lnTo>
                    <a:pt x="23" y="10"/>
                  </a:lnTo>
                  <a:lnTo>
                    <a:pt x="22" y="10"/>
                  </a:lnTo>
                  <a:lnTo>
                    <a:pt x="23" y="11"/>
                  </a:lnTo>
                  <a:lnTo>
                    <a:pt x="21" y="12"/>
                  </a:lnTo>
                  <a:lnTo>
                    <a:pt x="17" y="13"/>
                  </a:lnTo>
                  <a:lnTo>
                    <a:pt x="16" y="13"/>
                  </a:lnTo>
                  <a:lnTo>
                    <a:pt x="16" y="14"/>
                  </a:lnTo>
                  <a:lnTo>
                    <a:pt x="13" y="15"/>
                  </a:lnTo>
                  <a:lnTo>
                    <a:pt x="10" y="16"/>
                  </a:lnTo>
                  <a:lnTo>
                    <a:pt x="8" y="18"/>
                  </a:lnTo>
                  <a:lnTo>
                    <a:pt x="3" y="21"/>
                  </a:lnTo>
                  <a:lnTo>
                    <a:pt x="2" y="22"/>
                  </a:lnTo>
                  <a:lnTo>
                    <a:pt x="0" y="21"/>
                  </a:lnTo>
                  <a:lnTo>
                    <a:pt x="2" y="19"/>
                  </a:lnTo>
                  <a:lnTo>
                    <a:pt x="2" y="18"/>
                  </a:lnTo>
                  <a:lnTo>
                    <a:pt x="2" y="17"/>
                  </a:lnTo>
                  <a:lnTo>
                    <a:pt x="0" y="4"/>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11" name="Freeform 67"/>
            <p:cNvSpPr>
              <a:spLocks/>
            </p:cNvSpPr>
            <p:nvPr/>
          </p:nvSpPr>
          <p:spPr bwMode="auto">
            <a:xfrm>
              <a:off x="7575550" y="2522538"/>
              <a:ext cx="368300" cy="177800"/>
            </a:xfrm>
            <a:custGeom>
              <a:avLst/>
              <a:gdLst>
                <a:gd name="T0" fmla="*/ 669847700 w 45"/>
                <a:gd name="T1" fmla="*/ 418316999 h 23"/>
                <a:gd name="T2" fmla="*/ 1607645835 w 45"/>
                <a:gd name="T3" fmla="*/ 179276514 h 23"/>
                <a:gd name="T4" fmla="*/ 1674627306 w 45"/>
                <a:gd name="T5" fmla="*/ 179276514 h 23"/>
                <a:gd name="T6" fmla="*/ 1674627306 w 45"/>
                <a:gd name="T7" fmla="*/ 119520243 h 23"/>
                <a:gd name="T8" fmla="*/ 1808598432 w 45"/>
                <a:gd name="T9" fmla="*/ 0 h 23"/>
                <a:gd name="T10" fmla="*/ 1942569557 w 45"/>
                <a:gd name="T11" fmla="*/ 0 h 23"/>
                <a:gd name="T12" fmla="*/ 2076540683 w 45"/>
                <a:gd name="T13" fmla="*/ 179276514 h 23"/>
                <a:gd name="T14" fmla="*/ 2143522154 w 45"/>
                <a:gd name="T15" fmla="*/ 298796787 h 23"/>
                <a:gd name="T16" fmla="*/ 2009551028 w 45"/>
                <a:gd name="T17" fmla="*/ 418316999 h 23"/>
                <a:gd name="T18" fmla="*/ 1942569557 w 45"/>
                <a:gd name="T19" fmla="*/ 597593574 h 23"/>
                <a:gd name="T20" fmla="*/ 2147483647 w 45"/>
                <a:gd name="T21" fmla="*/ 597593574 h 23"/>
                <a:gd name="T22" fmla="*/ 2147483647 w 45"/>
                <a:gd name="T23" fmla="*/ 896397970 h 23"/>
                <a:gd name="T24" fmla="*/ 2147483647 w 45"/>
                <a:gd name="T25" fmla="*/ 956154211 h 23"/>
                <a:gd name="T26" fmla="*/ 2147483647 w 45"/>
                <a:gd name="T27" fmla="*/ 836633999 h 23"/>
                <a:gd name="T28" fmla="*/ 2147483647 w 45"/>
                <a:gd name="T29" fmla="*/ 717113786 h 23"/>
                <a:gd name="T30" fmla="*/ 2147483647 w 45"/>
                <a:gd name="T31" fmla="*/ 597593574 h 23"/>
                <a:gd name="T32" fmla="*/ 2147483647 w 45"/>
                <a:gd name="T33" fmla="*/ 657357545 h 23"/>
                <a:gd name="T34" fmla="*/ 2147483647 w 45"/>
                <a:gd name="T35" fmla="*/ 956154211 h 23"/>
                <a:gd name="T36" fmla="*/ 2147483647 w 45"/>
                <a:gd name="T37" fmla="*/ 1015910694 h 23"/>
                <a:gd name="T38" fmla="*/ 2147483647 w 45"/>
                <a:gd name="T39" fmla="*/ 1135430907 h 23"/>
                <a:gd name="T40" fmla="*/ 2147483647 w 45"/>
                <a:gd name="T41" fmla="*/ 1254951119 h 23"/>
                <a:gd name="T42" fmla="*/ 2147483647 w 45"/>
                <a:gd name="T43" fmla="*/ 1195194878 h 23"/>
                <a:gd name="T44" fmla="*/ 2147483647 w 45"/>
                <a:gd name="T45" fmla="*/ 1075674665 h 23"/>
                <a:gd name="T46" fmla="*/ 2147483647 w 45"/>
                <a:gd name="T47" fmla="*/ 1314715091 h 23"/>
                <a:gd name="T48" fmla="*/ 2143522154 w 45"/>
                <a:gd name="T49" fmla="*/ 1314715091 h 23"/>
                <a:gd name="T50" fmla="*/ 2143522154 w 45"/>
                <a:gd name="T51" fmla="*/ 1254951119 h 23"/>
                <a:gd name="T52" fmla="*/ 2009551028 w 45"/>
                <a:gd name="T53" fmla="*/ 1195194878 h 23"/>
                <a:gd name="T54" fmla="*/ 1875579902 w 45"/>
                <a:gd name="T55" fmla="*/ 1135430907 h 23"/>
                <a:gd name="T56" fmla="*/ 1808598432 w 45"/>
                <a:gd name="T57" fmla="*/ 1015910694 h 23"/>
                <a:gd name="T58" fmla="*/ 1406685055 w 45"/>
                <a:gd name="T59" fmla="*/ 1015910694 h 23"/>
                <a:gd name="T60" fmla="*/ 669847700 w 45"/>
                <a:gd name="T61" fmla="*/ 1195194878 h 23"/>
                <a:gd name="T62" fmla="*/ 602866229 w 45"/>
                <a:gd name="T63" fmla="*/ 1135430907 h 23"/>
                <a:gd name="T64" fmla="*/ 0 w 45"/>
                <a:gd name="T65" fmla="*/ 1254951119 h 23"/>
                <a:gd name="T66" fmla="*/ 0 w 45"/>
                <a:gd name="T67" fmla="*/ 537837333 h 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
                <a:gd name="T103" fmla="*/ 0 h 23"/>
                <a:gd name="T104" fmla="*/ 45 w 45"/>
                <a:gd name="T105" fmla="*/ 23 h 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 h="23">
                  <a:moveTo>
                    <a:pt x="0" y="9"/>
                  </a:moveTo>
                  <a:lnTo>
                    <a:pt x="10" y="7"/>
                  </a:lnTo>
                  <a:lnTo>
                    <a:pt x="24" y="4"/>
                  </a:lnTo>
                  <a:lnTo>
                    <a:pt x="24" y="3"/>
                  </a:lnTo>
                  <a:lnTo>
                    <a:pt x="25" y="3"/>
                  </a:lnTo>
                  <a:lnTo>
                    <a:pt x="25" y="2"/>
                  </a:lnTo>
                  <a:lnTo>
                    <a:pt x="26" y="2"/>
                  </a:lnTo>
                  <a:lnTo>
                    <a:pt x="27" y="0"/>
                  </a:lnTo>
                  <a:lnTo>
                    <a:pt x="28" y="0"/>
                  </a:lnTo>
                  <a:lnTo>
                    <a:pt x="29" y="0"/>
                  </a:lnTo>
                  <a:lnTo>
                    <a:pt x="30" y="2"/>
                  </a:lnTo>
                  <a:lnTo>
                    <a:pt x="31" y="3"/>
                  </a:lnTo>
                  <a:lnTo>
                    <a:pt x="32" y="4"/>
                  </a:lnTo>
                  <a:lnTo>
                    <a:pt x="32" y="5"/>
                  </a:lnTo>
                  <a:lnTo>
                    <a:pt x="31" y="5"/>
                  </a:lnTo>
                  <a:lnTo>
                    <a:pt x="30" y="7"/>
                  </a:lnTo>
                  <a:lnTo>
                    <a:pt x="29" y="9"/>
                  </a:lnTo>
                  <a:lnTo>
                    <a:pt x="29" y="10"/>
                  </a:lnTo>
                  <a:lnTo>
                    <a:pt x="31" y="9"/>
                  </a:lnTo>
                  <a:lnTo>
                    <a:pt x="33" y="10"/>
                  </a:lnTo>
                  <a:lnTo>
                    <a:pt x="36" y="13"/>
                  </a:lnTo>
                  <a:lnTo>
                    <a:pt x="36" y="15"/>
                  </a:lnTo>
                  <a:lnTo>
                    <a:pt x="38" y="16"/>
                  </a:lnTo>
                  <a:lnTo>
                    <a:pt x="41" y="16"/>
                  </a:lnTo>
                  <a:lnTo>
                    <a:pt x="42" y="16"/>
                  </a:lnTo>
                  <a:lnTo>
                    <a:pt x="43" y="14"/>
                  </a:lnTo>
                  <a:lnTo>
                    <a:pt x="43" y="13"/>
                  </a:lnTo>
                  <a:lnTo>
                    <a:pt x="42" y="12"/>
                  </a:lnTo>
                  <a:lnTo>
                    <a:pt x="40" y="11"/>
                  </a:lnTo>
                  <a:lnTo>
                    <a:pt x="40" y="10"/>
                  </a:lnTo>
                  <a:lnTo>
                    <a:pt x="41" y="11"/>
                  </a:lnTo>
                  <a:lnTo>
                    <a:pt x="42" y="11"/>
                  </a:lnTo>
                  <a:lnTo>
                    <a:pt x="44" y="14"/>
                  </a:lnTo>
                  <a:lnTo>
                    <a:pt x="45" y="16"/>
                  </a:lnTo>
                  <a:lnTo>
                    <a:pt x="45" y="18"/>
                  </a:lnTo>
                  <a:lnTo>
                    <a:pt x="44" y="17"/>
                  </a:lnTo>
                  <a:lnTo>
                    <a:pt x="42" y="18"/>
                  </a:lnTo>
                  <a:lnTo>
                    <a:pt x="40" y="19"/>
                  </a:lnTo>
                  <a:lnTo>
                    <a:pt x="38" y="21"/>
                  </a:lnTo>
                  <a:lnTo>
                    <a:pt x="37" y="21"/>
                  </a:lnTo>
                  <a:lnTo>
                    <a:pt x="37" y="20"/>
                  </a:lnTo>
                  <a:lnTo>
                    <a:pt x="37" y="18"/>
                  </a:lnTo>
                  <a:lnTo>
                    <a:pt x="36" y="18"/>
                  </a:lnTo>
                  <a:lnTo>
                    <a:pt x="35" y="20"/>
                  </a:lnTo>
                  <a:lnTo>
                    <a:pt x="34" y="22"/>
                  </a:lnTo>
                  <a:lnTo>
                    <a:pt x="33" y="23"/>
                  </a:lnTo>
                  <a:lnTo>
                    <a:pt x="32" y="22"/>
                  </a:lnTo>
                  <a:lnTo>
                    <a:pt x="32" y="21"/>
                  </a:lnTo>
                  <a:lnTo>
                    <a:pt x="31" y="21"/>
                  </a:lnTo>
                  <a:lnTo>
                    <a:pt x="30" y="20"/>
                  </a:lnTo>
                  <a:lnTo>
                    <a:pt x="28" y="19"/>
                  </a:lnTo>
                  <a:lnTo>
                    <a:pt x="27" y="17"/>
                  </a:lnTo>
                  <a:lnTo>
                    <a:pt x="26" y="15"/>
                  </a:lnTo>
                  <a:lnTo>
                    <a:pt x="21" y="17"/>
                  </a:lnTo>
                  <a:lnTo>
                    <a:pt x="10" y="20"/>
                  </a:lnTo>
                  <a:lnTo>
                    <a:pt x="9" y="20"/>
                  </a:lnTo>
                  <a:lnTo>
                    <a:pt x="9" y="19"/>
                  </a:lnTo>
                  <a:lnTo>
                    <a:pt x="1" y="21"/>
                  </a:lnTo>
                  <a:lnTo>
                    <a:pt x="0" y="21"/>
                  </a:lnTo>
                  <a:lnTo>
                    <a:pt x="0" y="9"/>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12" name="Freeform 68"/>
            <p:cNvSpPr>
              <a:spLocks/>
            </p:cNvSpPr>
            <p:nvPr/>
          </p:nvSpPr>
          <p:spPr bwMode="auto">
            <a:xfrm>
              <a:off x="7747000" y="2638425"/>
              <a:ext cx="96838" cy="101600"/>
            </a:xfrm>
            <a:custGeom>
              <a:avLst/>
              <a:gdLst>
                <a:gd name="T0" fmla="*/ 0 w 12"/>
                <a:gd name="T1" fmla="*/ 122162272 h 13"/>
                <a:gd name="T2" fmla="*/ 195370666 w 12"/>
                <a:gd name="T3" fmla="*/ 671880847 h 13"/>
                <a:gd name="T4" fmla="*/ 195370666 w 12"/>
                <a:gd name="T5" fmla="*/ 732965875 h 13"/>
                <a:gd name="T6" fmla="*/ 130247100 w 12"/>
                <a:gd name="T7" fmla="*/ 732965875 h 13"/>
                <a:gd name="T8" fmla="*/ 195370666 w 12"/>
                <a:gd name="T9" fmla="*/ 794043088 h 13"/>
                <a:gd name="T10" fmla="*/ 195370666 w 12"/>
                <a:gd name="T11" fmla="*/ 794043088 h 13"/>
                <a:gd name="T12" fmla="*/ 195370666 w 12"/>
                <a:gd name="T13" fmla="*/ 794043088 h 13"/>
                <a:gd name="T14" fmla="*/ 390733262 w 12"/>
                <a:gd name="T15" fmla="*/ 732965875 h 13"/>
                <a:gd name="T16" fmla="*/ 455856796 w 12"/>
                <a:gd name="T17" fmla="*/ 671880847 h 13"/>
                <a:gd name="T18" fmla="*/ 455856796 w 12"/>
                <a:gd name="T19" fmla="*/ 610803634 h 13"/>
                <a:gd name="T20" fmla="*/ 455856796 w 12"/>
                <a:gd name="T21" fmla="*/ 549718606 h 13"/>
                <a:gd name="T22" fmla="*/ 455856796 w 12"/>
                <a:gd name="T23" fmla="*/ 427564058 h 13"/>
                <a:gd name="T24" fmla="*/ 520980331 w 12"/>
                <a:gd name="T25" fmla="*/ 366479030 h 13"/>
                <a:gd name="T26" fmla="*/ 520980331 w 12"/>
                <a:gd name="T27" fmla="*/ 427564058 h 13"/>
                <a:gd name="T28" fmla="*/ 520980331 w 12"/>
                <a:gd name="T29" fmla="*/ 488641271 h 13"/>
                <a:gd name="T30" fmla="*/ 520980331 w 12"/>
                <a:gd name="T31" fmla="*/ 610803634 h 13"/>
                <a:gd name="T32" fmla="*/ 586103991 w 12"/>
                <a:gd name="T33" fmla="*/ 610803634 h 13"/>
                <a:gd name="T34" fmla="*/ 586103991 w 12"/>
                <a:gd name="T35" fmla="*/ 610803634 h 13"/>
                <a:gd name="T36" fmla="*/ 586103991 w 12"/>
                <a:gd name="T37" fmla="*/ 549718606 h 13"/>
                <a:gd name="T38" fmla="*/ 651219455 w 12"/>
                <a:gd name="T39" fmla="*/ 549718606 h 13"/>
                <a:gd name="T40" fmla="*/ 716342990 w 12"/>
                <a:gd name="T41" fmla="*/ 488641271 h 13"/>
                <a:gd name="T42" fmla="*/ 781466524 w 12"/>
                <a:gd name="T43" fmla="*/ 488641271 h 13"/>
                <a:gd name="T44" fmla="*/ 781466524 w 12"/>
                <a:gd name="T45" fmla="*/ 488641271 h 13"/>
                <a:gd name="T46" fmla="*/ 716342990 w 12"/>
                <a:gd name="T47" fmla="*/ 427564058 h 13"/>
                <a:gd name="T48" fmla="*/ 716342990 w 12"/>
                <a:gd name="T49" fmla="*/ 366479030 h 13"/>
                <a:gd name="T50" fmla="*/ 716342990 w 12"/>
                <a:gd name="T51" fmla="*/ 366479030 h 13"/>
                <a:gd name="T52" fmla="*/ 651219455 w 12"/>
                <a:gd name="T53" fmla="*/ 366479030 h 13"/>
                <a:gd name="T54" fmla="*/ 586103991 w 12"/>
                <a:gd name="T55" fmla="*/ 305401817 h 13"/>
                <a:gd name="T56" fmla="*/ 586103991 w 12"/>
                <a:gd name="T57" fmla="*/ 305401817 h 13"/>
                <a:gd name="T58" fmla="*/ 455856796 w 12"/>
                <a:gd name="T59" fmla="*/ 244324543 h 13"/>
                <a:gd name="T60" fmla="*/ 390733262 w 12"/>
                <a:gd name="T61" fmla="*/ 122162272 h 13"/>
                <a:gd name="T62" fmla="*/ 390733262 w 12"/>
                <a:gd name="T63" fmla="*/ 122162272 h 13"/>
                <a:gd name="T64" fmla="*/ 325609728 w 12"/>
                <a:gd name="T65" fmla="*/ 0 h 13"/>
                <a:gd name="T66" fmla="*/ 0 w 12"/>
                <a:gd name="T67" fmla="*/ 122162272 h 13"/>
                <a:gd name="T68" fmla="*/ 0 w 12"/>
                <a:gd name="T69" fmla="*/ 122162272 h 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
                <a:gd name="T106" fmla="*/ 0 h 13"/>
                <a:gd name="T107" fmla="*/ 12 w 12"/>
                <a:gd name="T108" fmla="*/ 13 h 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 h="13">
                  <a:moveTo>
                    <a:pt x="0" y="2"/>
                  </a:moveTo>
                  <a:lnTo>
                    <a:pt x="3" y="11"/>
                  </a:lnTo>
                  <a:lnTo>
                    <a:pt x="3" y="12"/>
                  </a:lnTo>
                  <a:lnTo>
                    <a:pt x="2" y="12"/>
                  </a:lnTo>
                  <a:lnTo>
                    <a:pt x="3" y="13"/>
                  </a:lnTo>
                  <a:lnTo>
                    <a:pt x="6" y="12"/>
                  </a:lnTo>
                  <a:lnTo>
                    <a:pt x="7" y="11"/>
                  </a:lnTo>
                  <a:lnTo>
                    <a:pt x="7" y="10"/>
                  </a:lnTo>
                  <a:lnTo>
                    <a:pt x="7" y="9"/>
                  </a:lnTo>
                  <a:lnTo>
                    <a:pt x="7" y="7"/>
                  </a:lnTo>
                  <a:lnTo>
                    <a:pt x="8" y="6"/>
                  </a:lnTo>
                  <a:lnTo>
                    <a:pt x="8" y="7"/>
                  </a:lnTo>
                  <a:lnTo>
                    <a:pt x="8" y="8"/>
                  </a:lnTo>
                  <a:lnTo>
                    <a:pt x="8" y="10"/>
                  </a:lnTo>
                  <a:lnTo>
                    <a:pt x="9" y="10"/>
                  </a:lnTo>
                  <a:lnTo>
                    <a:pt x="9" y="9"/>
                  </a:lnTo>
                  <a:lnTo>
                    <a:pt x="10" y="9"/>
                  </a:lnTo>
                  <a:lnTo>
                    <a:pt x="11" y="8"/>
                  </a:lnTo>
                  <a:lnTo>
                    <a:pt x="12" y="8"/>
                  </a:lnTo>
                  <a:lnTo>
                    <a:pt x="11" y="7"/>
                  </a:lnTo>
                  <a:lnTo>
                    <a:pt x="11" y="6"/>
                  </a:lnTo>
                  <a:lnTo>
                    <a:pt x="10" y="6"/>
                  </a:lnTo>
                  <a:lnTo>
                    <a:pt x="9" y="5"/>
                  </a:lnTo>
                  <a:lnTo>
                    <a:pt x="7" y="4"/>
                  </a:lnTo>
                  <a:lnTo>
                    <a:pt x="6" y="2"/>
                  </a:lnTo>
                  <a:lnTo>
                    <a:pt x="5" y="0"/>
                  </a:lnTo>
                  <a:lnTo>
                    <a:pt x="0" y="2"/>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13" name="Freeform 69"/>
            <p:cNvSpPr>
              <a:spLocks/>
            </p:cNvSpPr>
            <p:nvPr/>
          </p:nvSpPr>
          <p:spPr bwMode="auto">
            <a:xfrm>
              <a:off x="7640638" y="2212975"/>
              <a:ext cx="171450" cy="363538"/>
            </a:xfrm>
            <a:custGeom>
              <a:avLst/>
              <a:gdLst>
                <a:gd name="T0" fmla="*/ 1399766787 w 21"/>
                <a:gd name="T1" fmla="*/ 2147483647 h 47"/>
                <a:gd name="T2" fmla="*/ 1333113583 w 21"/>
                <a:gd name="T3" fmla="*/ 2147483647 h 47"/>
                <a:gd name="T4" fmla="*/ 1266452214 w 21"/>
                <a:gd name="T5" fmla="*/ 2147483647 h 47"/>
                <a:gd name="T6" fmla="*/ 1199799010 w 21"/>
                <a:gd name="T7" fmla="*/ 2147483647 h 47"/>
                <a:gd name="T8" fmla="*/ 1133145806 w 21"/>
                <a:gd name="T9" fmla="*/ 2147483647 h 47"/>
                <a:gd name="T10" fmla="*/ 1133145806 w 21"/>
                <a:gd name="T11" fmla="*/ 2147483647 h 47"/>
                <a:gd name="T12" fmla="*/ 1133145806 w 21"/>
                <a:gd name="T13" fmla="*/ 2147483647 h 47"/>
                <a:gd name="T14" fmla="*/ 1133145806 w 21"/>
                <a:gd name="T15" fmla="*/ 2147483647 h 47"/>
                <a:gd name="T16" fmla="*/ 1066492346 w 21"/>
                <a:gd name="T17" fmla="*/ 2147483647 h 47"/>
                <a:gd name="T18" fmla="*/ 1066492346 w 21"/>
                <a:gd name="T19" fmla="*/ 2147483647 h 47"/>
                <a:gd name="T20" fmla="*/ 133314605 w 21"/>
                <a:gd name="T21" fmla="*/ 2147483647 h 47"/>
                <a:gd name="T22" fmla="*/ 66653220 w 21"/>
                <a:gd name="T23" fmla="*/ 2147483647 h 47"/>
                <a:gd name="T24" fmla="*/ 0 w 21"/>
                <a:gd name="T25" fmla="*/ 2147483647 h 47"/>
                <a:gd name="T26" fmla="*/ 0 w 21"/>
                <a:gd name="T27" fmla="*/ 2147483647 h 47"/>
                <a:gd name="T28" fmla="*/ 66653220 w 21"/>
                <a:gd name="T29" fmla="*/ 2147483647 h 47"/>
                <a:gd name="T30" fmla="*/ 0 w 21"/>
                <a:gd name="T31" fmla="*/ 2147483647 h 47"/>
                <a:gd name="T32" fmla="*/ 0 w 21"/>
                <a:gd name="T33" fmla="*/ 2034150113 h 47"/>
                <a:gd name="T34" fmla="*/ 0 w 21"/>
                <a:gd name="T35" fmla="*/ 1914491523 h 47"/>
                <a:gd name="T36" fmla="*/ 66653220 w 21"/>
                <a:gd name="T37" fmla="*/ 1675183044 h 47"/>
                <a:gd name="T38" fmla="*/ 66653220 w 21"/>
                <a:gd name="T39" fmla="*/ 1555524936 h 47"/>
                <a:gd name="T40" fmla="*/ 66653220 w 21"/>
                <a:gd name="T41" fmla="*/ 1435866829 h 47"/>
                <a:gd name="T42" fmla="*/ 66653220 w 21"/>
                <a:gd name="T43" fmla="*/ 1316216457 h 47"/>
                <a:gd name="T44" fmla="*/ 66653220 w 21"/>
                <a:gd name="T45" fmla="*/ 1256387404 h 47"/>
                <a:gd name="T46" fmla="*/ 66653220 w 21"/>
                <a:gd name="T47" fmla="*/ 1196558350 h 47"/>
                <a:gd name="T48" fmla="*/ 266621045 w 21"/>
                <a:gd name="T49" fmla="*/ 1076900243 h 47"/>
                <a:gd name="T50" fmla="*/ 333274314 w 21"/>
                <a:gd name="T51" fmla="*/ 837591522 h 47"/>
                <a:gd name="T52" fmla="*/ 266621045 w 21"/>
                <a:gd name="T53" fmla="*/ 717933415 h 47"/>
                <a:gd name="T54" fmla="*/ 266621045 w 21"/>
                <a:gd name="T55" fmla="*/ 598283042 h 47"/>
                <a:gd name="T56" fmla="*/ 266621045 w 21"/>
                <a:gd name="T57" fmla="*/ 598283042 h 47"/>
                <a:gd name="T58" fmla="*/ 266621045 w 21"/>
                <a:gd name="T59" fmla="*/ 538453989 h 47"/>
                <a:gd name="T60" fmla="*/ 199967841 w 21"/>
                <a:gd name="T61" fmla="*/ 418795761 h 47"/>
                <a:gd name="T62" fmla="*/ 266621045 w 21"/>
                <a:gd name="T63" fmla="*/ 239308540 h 47"/>
                <a:gd name="T64" fmla="*/ 199967841 w 21"/>
                <a:gd name="T65" fmla="*/ 179487221 h 47"/>
                <a:gd name="T66" fmla="*/ 199967841 w 21"/>
                <a:gd name="T67" fmla="*/ 119658137 h 47"/>
                <a:gd name="T68" fmla="*/ 266621045 w 21"/>
                <a:gd name="T69" fmla="*/ 119658137 h 47"/>
                <a:gd name="T70" fmla="*/ 333274314 w 21"/>
                <a:gd name="T71" fmla="*/ 59829069 h 47"/>
                <a:gd name="T72" fmla="*/ 399935682 w 21"/>
                <a:gd name="T73" fmla="*/ 59829069 h 47"/>
                <a:gd name="T74" fmla="*/ 399935682 w 21"/>
                <a:gd name="T75" fmla="*/ 59829069 h 47"/>
                <a:gd name="T76" fmla="*/ 466588887 w 21"/>
                <a:gd name="T77" fmla="*/ 0 h 47"/>
                <a:gd name="T78" fmla="*/ 1133145806 w 21"/>
                <a:gd name="T79" fmla="*/ 1735012097 h 47"/>
                <a:gd name="T80" fmla="*/ 1133145806 w 21"/>
                <a:gd name="T81" fmla="*/ 1794841151 h 47"/>
                <a:gd name="T82" fmla="*/ 1133145806 w 21"/>
                <a:gd name="T83" fmla="*/ 1854662469 h 47"/>
                <a:gd name="T84" fmla="*/ 1133145806 w 21"/>
                <a:gd name="T85" fmla="*/ 1854662469 h 47"/>
                <a:gd name="T86" fmla="*/ 1266452214 w 21"/>
                <a:gd name="T87" fmla="*/ 1974320576 h 47"/>
                <a:gd name="T88" fmla="*/ 1333113583 w 21"/>
                <a:gd name="T89" fmla="*/ 1974320576 h 47"/>
                <a:gd name="T90" fmla="*/ 1333113583 w 21"/>
                <a:gd name="T91" fmla="*/ 2034150113 h 47"/>
                <a:gd name="T92" fmla="*/ 1333113583 w 21"/>
                <a:gd name="T93" fmla="*/ 2093979167 h 47"/>
                <a:gd name="T94" fmla="*/ 1399766787 w 21"/>
                <a:gd name="T95" fmla="*/ 2147483647 h 47"/>
                <a:gd name="T96" fmla="*/ 1399766787 w 21"/>
                <a:gd name="T97" fmla="*/ 2147483647 h 47"/>
                <a:gd name="T98" fmla="*/ 1399766787 w 21"/>
                <a:gd name="T99" fmla="*/ 2147483647 h 47"/>
                <a:gd name="T100" fmla="*/ 1399766787 w 21"/>
                <a:gd name="T101" fmla="*/ 2147483647 h 47"/>
                <a:gd name="T102" fmla="*/ 1399766787 w 21"/>
                <a:gd name="T103" fmla="*/ 2147483647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
                <a:gd name="T157" fmla="*/ 0 h 47"/>
                <a:gd name="T158" fmla="*/ 21 w 21"/>
                <a:gd name="T159" fmla="*/ 47 h 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 h="47">
                  <a:moveTo>
                    <a:pt x="21" y="40"/>
                  </a:moveTo>
                  <a:lnTo>
                    <a:pt x="20" y="40"/>
                  </a:lnTo>
                  <a:lnTo>
                    <a:pt x="19" y="40"/>
                  </a:lnTo>
                  <a:lnTo>
                    <a:pt x="18" y="42"/>
                  </a:lnTo>
                  <a:lnTo>
                    <a:pt x="17" y="42"/>
                  </a:lnTo>
                  <a:lnTo>
                    <a:pt x="17" y="43"/>
                  </a:lnTo>
                  <a:lnTo>
                    <a:pt x="16" y="43"/>
                  </a:lnTo>
                  <a:lnTo>
                    <a:pt x="16" y="44"/>
                  </a:lnTo>
                  <a:lnTo>
                    <a:pt x="2" y="47"/>
                  </a:lnTo>
                  <a:lnTo>
                    <a:pt x="1" y="46"/>
                  </a:lnTo>
                  <a:lnTo>
                    <a:pt x="0" y="45"/>
                  </a:lnTo>
                  <a:lnTo>
                    <a:pt x="0" y="44"/>
                  </a:lnTo>
                  <a:lnTo>
                    <a:pt x="1" y="43"/>
                  </a:lnTo>
                  <a:lnTo>
                    <a:pt x="0" y="41"/>
                  </a:lnTo>
                  <a:lnTo>
                    <a:pt x="0" y="34"/>
                  </a:lnTo>
                  <a:lnTo>
                    <a:pt x="0" y="32"/>
                  </a:lnTo>
                  <a:lnTo>
                    <a:pt x="1" y="28"/>
                  </a:lnTo>
                  <a:lnTo>
                    <a:pt x="1" y="26"/>
                  </a:lnTo>
                  <a:lnTo>
                    <a:pt x="1" y="24"/>
                  </a:lnTo>
                  <a:lnTo>
                    <a:pt x="1" y="22"/>
                  </a:lnTo>
                  <a:lnTo>
                    <a:pt x="1" y="21"/>
                  </a:lnTo>
                  <a:lnTo>
                    <a:pt x="1" y="20"/>
                  </a:lnTo>
                  <a:lnTo>
                    <a:pt x="4" y="18"/>
                  </a:lnTo>
                  <a:lnTo>
                    <a:pt x="5" y="14"/>
                  </a:lnTo>
                  <a:lnTo>
                    <a:pt x="4" y="12"/>
                  </a:lnTo>
                  <a:lnTo>
                    <a:pt x="4" y="10"/>
                  </a:lnTo>
                  <a:lnTo>
                    <a:pt x="4" y="9"/>
                  </a:lnTo>
                  <a:lnTo>
                    <a:pt x="3" y="7"/>
                  </a:lnTo>
                  <a:lnTo>
                    <a:pt x="4" y="4"/>
                  </a:lnTo>
                  <a:lnTo>
                    <a:pt x="3" y="3"/>
                  </a:lnTo>
                  <a:lnTo>
                    <a:pt x="3" y="2"/>
                  </a:lnTo>
                  <a:lnTo>
                    <a:pt x="4" y="2"/>
                  </a:lnTo>
                  <a:lnTo>
                    <a:pt x="5" y="1"/>
                  </a:lnTo>
                  <a:lnTo>
                    <a:pt x="6" y="1"/>
                  </a:lnTo>
                  <a:lnTo>
                    <a:pt x="7" y="0"/>
                  </a:lnTo>
                  <a:lnTo>
                    <a:pt x="17" y="29"/>
                  </a:lnTo>
                  <a:lnTo>
                    <a:pt x="17" y="30"/>
                  </a:lnTo>
                  <a:lnTo>
                    <a:pt x="17" y="31"/>
                  </a:lnTo>
                  <a:lnTo>
                    <a:pt x="19" y="33"/>
                  </a:lnTo>
                  <a:lnTo>
                    <a:pt x="20" y="33"/>
                  </a:lnTo>
                  <a:lnTo>
                    <a:pt x="20" y="34"/>
                  </a:lnTo>
                  <a:lnTo>
                    <a:pt x="20" y="35"/>
                  </a:lnTo>
                  <a:lnTo>
                    <a:pt x="21" y="37"/>
                  </a:lnTo>
                  <a:lnTo>
                    <a:pt x="21" y="38"/>
                  </a:lnTo>
                  <a:lnTo>
                    <a:pt x="21" y="39"/>
                  </a:lnTo>
                  <a:lnTo>
                    <a:pt x="21" y="40"/>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14" name="Freeform 70"/>
            <p:cNvSpPr>
              <a:spLocks/>
            </p:cNvSpPr>
            <p:nvPr/>
          </p:nvSpPr>
          <p:spPr bwMode="auto">
            <a:xfrm>
              <a:off x="7697788" y="1887540"/>
              <a:ext cx="398462" cy="611187"/>
            </a:xfrm>
            <a:custGeom>
              <a:avLst/>
              <a:gdLst>
                <a:gd name="T0" fmla="*/ 661276199 w 49"/>
                <a:gd name="T1" fmla="*/ 2147483647 h 79"/>
                <a:gd name="T2" fmla="*/ 661276199 w 49"/>
                <a:gd name="T3" fmla="*/ 2147483647 h 79"/>
                <a:gd name="T4" fmla="*/ 793533014 w 49"/>
                <a:gd name="T5" fmla="*/ 2147483647 h 79"/>
                <a:gd name="T6" fmla="*/ 859653290 w 49"/>
                <a:gd name="T7" fmla="*/ 2147483647 h 79"/>
                <a:gd name="T8" fmla="*/ 925781698 w 49"/>
                <a:gd name="T9" fmla="*/ 2147483647 h 79"/>
                <a:gd name="T10" fmla="*/ 991910105 w 49"/>
                <a:gd name="T11" fmla="*/ 2147483647 h 79"/>
                <a:gd name="T12" fmla="*/ 1058038513 w 49"/>
                <a:gd name="T13" fmla="*/ 2147483647 h 79"/>
                <a:gd name="T14" fmla="*/ 1190295582 w 49"/>
                <a:gd name="T15" fmla="*/ 2147483647 h 79"/>
                <a:gd name="T16" fmla="*/ 1190295582 w 49"/>
                <a:gd name="T17" fmla="*/ 2147483647 h 79"/>
                <a:gd name="T18" fmla="*/ 1322552398 w 49"/>
                <a:gd name="T19" fmla="*/ 2147483647 h 79"/>
                <a:gd name="T20" fmla="*/ 1388672673 w 49"/>
                <a:gd name="T21" fmla="*/ 2147483647 h 79"/>
                <a:gd name="T22" fmla="*/ 1454801081 w 49"/>
                <a:gd name="T23" fmla="*/ 2147483647 h 79"/>
                <a:gd name="T24" fmla="*/ 1454801081 w 49"/>
                <a:gd name="T25" fmla="*/ 2147483647 h 79"/>
                <a:gd name="T26" fmla="*/ 1719314712 w 49"/>
                <a:gd name="T27" fmla="*/ 2147483647 h 79"/>
                <a:gd name="T28" fmla="*/ 1719314712 w 49"/>
                <a:gd name="T29" fmla="*/ 2147483647 h 79"/>
                <a:gd name="T30" fmla="*/ 1851571527 w 49"/>
                <a:gd name="T31" fmla="*/ 2147483647 h 79"/>
                <a:gd name="T32" fmla="*/ 1917691803 w 49"/>
                <a:gd name="T33" fmla="*/ 2147483647 h 79"/>
                <a:gd name="T34" fmla="*/ 2049948618 w 49"/>
                <a:gd name="T35" fmla="*/ 2147483647 h 79"/>
                <a:gd name="T36" fmla="*/ 2049948618 w 49"/>
                <a:gd name="T37" fmla="*/ 2147483647 h 79"/>
                <a:gd name="T38" fmla="*/ 2147483647 w 49"/>
                <a:gd name="T39" fmla="*/ 2147483647 h 79"/>
                <a:gd name="T40" fmla="*/ 2147483647 w 49"/>
                <a:gd name="T41" fmla="*/ 2147483647 h 79"/>
                <a:gd name="T42" fmla="*/ 2147483647 w 49"/>
                <a:gd name="T43" fmla="*/ 2147483647 h 79"/>
                <a:gd name="T44" fmla="*/ 2147483647 w 49"/>
                <a:gd name="T45" fmla="*/ 2147483647 h 79"/>
                <a:gd name="T46" fmla="*/ 2147483647 w 49"/>
                <a:gd name="T47" fmla="*/ 2147483647 h 79"/>
                <a:gd name="T48" fmla="*/ 2147483647 w 49"/>
                <a:gd name="T49" fmla="*/ 2147483647 h 79"/>
                <a:gd name="T50" fmla="*/ 2147483647 w 49"/>
                <a:gd name="T51" fmla="*/ 2147483647 h 79"/>
                <a:gd name="T52" fmla="*/ 2147483647 w 49"/>
                <a:gd name="T53" fmla="*/ 2147483647 h 79"/>
                <a:gd name="T54" fmla="*/ 2147483647 w 49"/>
                <a:gd name="T55" fmla="*/ 2147483647 h 79"/>
                <a:gd name="T56" fmla="*/ 2147483647 w 49"/>
                <a:gd name="T57" fmla="*/ 2147483647 h 79"/>
                <a:gd name="T58" fmla="*/ 2147483647 w 49"/>
                <a:gd name="T59" fmla="*/ 2094893888 h 79"/>
                <a:gd name="T60" fmla="*/ 2147483647 w 49"/>
                <a:gd name="T61" fmla="*/ 1915328280 h 79"/>
                <a:gd name="T62" fmla="*/ 2147483647 w 49"/>
                <a:gd name="T63" fmla="*/ 1855478397 h 79"/>
                <a:gd name="T64" fmla="*/ 2147483647 w 49"/>
                <a:gd name="T65" fmla="*/ 1915328280 h 79"/>
                <a:gd name="T66" fmla="*/ 2147483647 w 49"/>
                <a:gd name="T67" fmla="*/ 1675913273 h 79"/>
                <a:gd name="T68" fmla="*/ 2147483647 w 49"/>
                <a:gd name="T69" fmla="*/ 1556205769 h 79"/>
                <a:gd name="T70" fmla="*/ 2147483647 w 49"/>
                <a:gd name="T71" fmla="*/ 1556205769 h 79"/>
                <a:gd name="T72" fmla="*/ 2147483647 w 49"/>
                <a:gd name="T73" fmla="*/ 1556205769 h 79"/>
                <a:gd name="T74" fmla="*/ 2147483647 w 49"/>
                <a:gd name="T75" fmla="*/ 1496355885 h 79"/>
                <a:gd name="T76" fmla="*/ 2147483647 w 49"/>
                <a:gd name="T77" fmla="*/ 1316790762 h 79"/>
                <a:gd name="T78" fmla="*/ 1587057896 w 49"/>
                <a:gd name="T79" fmla="*/ 0 h 79"/>
                <a:gd name="T80" fmla="*/ 1454801081 w 49"/>
                <a:gd name="T81" fmla="*/ 0 h 79"/>
                <a:gd name="T82" fmla="*/ 1388672673 w 49"/>
                <a:gd name="T83" fmla="*/ 119707534 h 79"/>
                <a:gd name="T84" fmla="*/ 1190295582 w 49"/>
                <a:gd name="T85" fmla="*/ 119707534 h 79"/>
                <a:gd name="T86" fmla="*/ 991910105 w 49"/>
                <a:gd name="T87" fmla="*/ 299272749 h 79"/>
                <a:gd name="T88" fmla="*/ 925781698 w 49"/>
                <a:gd name="T89" fmla="*/ 119707534 h 79"/>
                <a:gd name="T90" fmla="*/ 859653290 w 49"/>
                <a:gd name="T91" fmla="*/ 59857635 h 79"/>
                <a:gd name="T92" fmla="*/ 396762441 w 49"/>
                <a:gd name="T93" fmla="*/ 957668008 h 79"/>
                <a:gd name="T94" fmla="*/ 462890849 w 49"/>
                <a:gd name="T95" fmla="*/ 1137225638 h 79"/>
                <a:gd name="T96" fmla="*/ 462890849 w 49"/>
                <a:gd name="T97" fmla="*/ 1316790762 h 79"/>
                <a:gd name="T98" fmla="*/ 330634033 w 49"/>
                <a:gd name="T99" fmla="*/ 1436498265 h 79"/>
                <a:gd name="T100" fmla="*/ 396762441 w 49"/>
                <a:gd name="T101" fmla="*/ 1915328280 h 79"/>
                <a:gd name="T102" fmla="*/ 264513694 w 49"/>
                <a:gd name="T103" fmla="*/ 2147483647 h 79"/>
                <a:gd name="T104" fmla="*/ 264513694 w 49"/>
                <a:gd name="T105" fmla="*/ 2147483647 h 79"/>
                <a:gd name="T106" fmla="*/ 198385286 w 49"/>
                <a:gd name="T107" fmla="*/ 2147483647 h 79"/>
                <a:gd name="T108" fmla="*/ 198385286 w 49"/>
                <a:gd name="T109" fmla="*/ 2147483647 h 79"/>
                <a:gd name="T110" fmla="*/ 66128424 w 49"/>
                <a:gd name="T111" fmla="*/ 2147483647 h 79"/>
                <a:gd name="T112" fmla="*/ 0 w 49"/>
                <a:gd name="T113" fmla="*/ 2147483647 h 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79"/>
                <a:gd name="T173" fmla="*/ 49 w 49"/>
                <a:gd name="T174" fmla="*/ 79 h 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79">
                  <a:moveTo>
                    <a:pt x="0" y="42"/>
                  </a:moveTo>
                  <a:lnTo>
                    <a:pt x="10" y="71"/>
                  </a:lnTo>
                  <a:lnTo>
                    <a:pt x="10" y="72"/>
                  </a:lnTo>
                  <a:lnTo>
                    <a:pt x="10" y="73"/>
                  </a:lnTo>
                  <a:lnTo>
                    <a:pt x="12" y="75"/>
                  </a:lnTo>
                  <a:lnTo>
                    <a:pt x="13" y="75"/>
                  </a:lnTo>
                  <a:lnTo>
                    <a:pt x="13" y="76"/>
                  </a:lnTo>
                  <a:lnTo>
                    <a:pt x="13" y="77"/>
                  </a:lnTo>
                  <a:lnTo>
                    <a:pt x="14" y="79"/>
                  </a:lnTo>
                  <a:lnTo>
                    <a:pt x="15" y="79"/>
                  </a:lnTo>
                  <a:lnTo>
                    <a:pt x="15" y="77"/>
                  </a:lnTo>
                  <a:lnTo>
                    <a:pt x="15" y="75"/>
                  </a:lnTo>
                  <a:lnTo>
                    <a:pt x="16" y="73"/>
                  </a:lnTo>
                  <a:lnTo>
                    <a:pt x="17" y="70"/>
                  </a:lnTo>
                  <a:lnTo>
                    <a:pt x="18" y="68"/>
                  </a:lnTo>
                  <a:lnTo>
                    <a:pt x="18" y="67"/>
                  </a:lnTo>
                  <a:lnTo>
                    <a:pt x="17" y="65"/>
                  </a:lnTo>
                  <a:lnTo>
                    <a:pt x="20" y="63"/>
                  </a:lnTo>
                  <a:lnTo>
                    <a:pt x="21" y="63"/>
                  </a:lnTo>
                  <a:lnTo>
                    <a:pt x="21" y="64"/>
                  </a:lnTo>
                  <a:lnTo>
                    <a:pt x="22" y="65"/>
                  </a:lnTo>
                  <a:lnTo>
                    <a:pt x="22" y="64"/>
                  </a:lnTo>
                  <a:lnTo>
                    <a:pt x="22" y="63"/>
                  </a:lnTo>
                  <a:lnTo>
                    <a:pt x="22" y="62"/>
                  </a:lnTo>
                  <a:lnTo>
                    <a:pt x="25" y="62"/>
                  </a:lnTo>
                  <a:lnTo>
                    <a:pt x="26" y="61"/>
                  </a:lnTo>
                  <a:lnTo>
                    <a:pt x="26" y="60"/>
                  </a:lnTo>
                  <a:lnTo>
                    <a:pt x="26" y="59"/>
                  </a:lnTo>
                  <a:lnTo>
                    <a:pt x="27" y="59"/>
                  </a:lnTo>
                  <a:lnTo>
                    <a:pt x="28" y="58"/>
                  </a:lnTo>
                  <a:lnTo>
                    <a:pt x="29" y="58"/>
                  </a:lnTo>
                  <a:lnTo>
                    <a:pt x="29" y="56"/>
                  </a:lnTo>
                  <a:lnTo>
                    <a:pt x="29" y="54"/>
                  </a:lnTo>
                  <a:lnTo>
                    <a:pt x="31" y="52"/>
                  </a:lnTo>
                  <a:lnTo>
                    <a:pt x="31" y="51"/>
                  </a:lnTo>
                  <a:lnTo>
                    <a:pt x="33" y="52"/>
                  </a:lnTo>
                  <a:lnTo>
                    <a:pt x="34" y="51"/>
                  </a:lnTo>
                  <a:lnTo>
                    <a:pt x="34" y="50"/>
                  </a:lnTo>
                  <a:lnTo>
                    <a:pt x="35" y="49"/>
                  </a:lnTo>
                  <a:lnTo>
                    <a:pt x="36" y="49"/>
                  </a:lnTo>
                  <a:lnTo>
                    <a:pt x="37" y="47"/>
                  </a:lnTo>
                  <a:lnTo>
                    <a:pt x="39" y="47"/>
                  </a:lnTo>
                  <a:lnTo>
                    <a:pt x="40" y="48"/>
                  </a:lnTo>
                  <a:lnTo>
                    <a:pt x="42" y="45"/>
                  </a:lnTo>
                  <a:lnTo>
                    <a:pt x="43" y="44"/>
                  </a:lnTo>
                  <a:lnTo>
                    <a:pt x="46" y="42"/>
                  </a:lnTo>
                  <a:lnTo>
                    <a:pt x="46" y="41"/>
                  </a:lnTo>
                  <a:lnTo>
                    <a:pt x="47" y="40"/>
                  </a:lnTo>
                  <a:lnTo>
                    <a:pt x="48" y="40"/>
                  </a:lnTo>
                  <a:lnTo>
                    <a:pt x="49" y="40"/>
                  </a:lnTo>
                  <a:lnTo>
                    <a:pt x="49" y="38"/>
                  </a:lnTo>
                  <a:lnTo>
                    <a:pt x="49" y="37"/>
                  </a:lnTo>
                  <a:lnTo>
                    <a:pt x="48" y="37"/>
                  </a:lnTo>
                  <a:lnTo>
                    <a:pt x="47" y="36"/>
                  </a:lnTo>
                  <a:lnTo>
                    <a:pt x="48" y="35"/>
                  </a:lnTo>
                  <a:lnTo>
                    <a:pt x="48" y="34"/>
                  </a:lnTo>
                  <a:lnTo>
                    <a:pt x="47" y="32"/>
                  </a:lnTo>
                  <a:lnTo>
                    <a:pt x="46" y="31"/>
                  </a:lnTo>
                  <a:lnTo>
                    <a:pt x="45" y="31"/>
                  </a:lnTo>
                  <a:lnTo>
                    <a:pt x="45" y="32"/>
                  </a:lnTo>
                  <a:lnTo>
                    <a:pt x="43" y="32"/>
                  </a:lnTo>
                  <a:lnTo>
                    <a:pt x="42" y="32"/>
                  </a:lnTo>
                  <a:lnTo>
                    <a:pt x="41" y="28"/>
                  </a:lnTo>
                  <a:lnTo>
                    <a:pt x="42" y="27"/>
                  </a:lnTo>
                  <a:lnTo>
                    <a:pt x="41" y="26"/>
                  </a:lnTo>
                  <a:lnTo>
                    <a:pt x="40" y="26"/>
                  </a:lnTo>
                  <a:lnTo>
                    <a:pt x="38" y="26"/>
                  </a:lnTo>
                  <a:lnTo>
                    <a:pt x="37" y="26"/>
                  </a:lnTo>
                  <a:lnTo>
                    <a:pt x="36" y="25"/>
                  </a:lnTo>
                  <a:lnTo>
                    <a:pt x="36" y="23"/>
                  </a:lnTo>
                  <a:lnTo>
                    <a:pt x="35" y="22"/>
                  </a:lnTo>
                  <a:lnTo>
                    <a:pt x="29" y="3"/>
                  </a:lnTo>
                  <a:lnTo>
                    <a:pt x="24" y="0"/>
                  </a:lnTo>
                  <a:lnTo>
                    <a:pt x="23" y="0"/>
                  </a:lnTo>
                  <a:lnTo>
                    <a:pt x="22" y="0"/>
                  </a:lnTo>
                  <a:lnTo>
                    <a:pt x="21" y="1"/>
                  </a:lnTo>
                  <a:lnTo>
                    <a:pt x="21" y="2"/>
                  </a:lnTo>
                  <a:lnTo>
                    <a:pt x="20" y="2"/>
                  </a:lnTo>
                  <a:lnTo>
                    <a:pt x="18" y="2"/>
                  </a:lnTo>
                  <a:lnTo>
                    <a:pt x="16" y="5"/>
                  </a:lnTo>
                  <a:lnTo>
                    <a:pt x="15" y="5"/>
                  </a:lnTo>
                  <a:lnTo>
                    <a:pt x="14" y="4"/>
                  </a:lnTo>
                  <a:lnTo>
                    <a:pt x="14" y="2"/>
                  </a:lnTo>
                  <a:lnTo>
                    <a:pt x="14" y="1"/>
                  </a:lnTo>
                  <a:lnTo>
                    <a:pt x="13" y="1"/>
                  </a:lnTo>
                  <a:lnTo>
                    <a:pt x="11" y="2"/>
                  </a:lnTo>
                  <a:lnTo>
                    <a:pt x="6" y="16"/>
                  </a:lnTo>
                  <a:lnTo>
                    <a:pt x="6" y="19"/>
                  </a:lnTo>
                  <a:lnTo>
                    <a:pt x="7" y="19"/>
                  </a:lnTo>
                  <a:lnTo>
                    <a:pt x="7" y="21"/>
                  </a:lnTo>
                  <a:lnTo>
                    <a:pt x="7" y="22"/>
                  </a:lnTo>
                  <a:lnTo>
                    <a:pt x="6" y="23"/>
                  </a:lnTo>
                  <a:lnTo>
                    <a:pt x="5" y="24"/>
                  </a:lnTo>
                  <a:lnTo>
                    <a:pt x="7" y="30"/>
                  </a:lnTo>
                  <a:lnTo>
                    <a:pt x="6" y="32"/>
                  </a:lnTo>
                  <a:lnTo>
                    <a:pt x="6" y="33"/>
                  </a:lnTo>
                  <a:lnTo>
                    <a:pt x="4" y="36"/>
                  </a:lnTo>
                  <a:lnTo>
                    <a:pt x="4" y="37"/>
                  </a:lnTo>
                  <a:lnTo>
                    <a:pt x="4" y="39"/>
                  </a:lnTo>
                  <a:lnTo>
                    <a:pt x="4" y="40"/>
                  </a:lnTo>
                  <a:lnTo>
                    <a:pt x="3" y="40"/>
                  </a:lnTo>
                  <a:lnTo>
                    <a:pt x="3" y="41"/>
                  </a:lnTo>
                  <a:lnTo>
                    <a:pt x="3" y="42"/>
                  </a:lnTo>
                  <a:lnTo>
                    <a:pt x="2" y="42"/>
                  </a:lnTo>
                  <a:lnTo>
                    <a:pt x="1" y="41"/>
                  </a:lnTo>
                  <a:lnTo>
                    <a:pt x="0" y="42"/>
                  </a:lnTo>
                  <a:close/>
                </a:path>
              </a:pathLst>
            </a:custGeom>
            <a:solidFill>
              <a:srgbClr val="0000A0"/>
            </a:solidFill>
            <a:ln w="12700" cmpd="sng">
              <a:solidFill>
                <a:schemeClr val="tx1"/>
              </a:solidFill>
              <a:prstDash val="solid"/>
              <a:round/>
              <a:headEnd/>
              <a:tailEnd/>
            </a:ln>
          </p:spPr>
          <p:txBody>
            <a:bodyPr/>
            <a:lstStyle/>
            <a:p>
              <a:endParaRPr lang="en-US"/>
            </a:p>
          </p:txBody>
        </p:sp>
        <p:grpSp>
          <p:nvGrpSpPr>
            <p:cNvPr id="13" name="Group 71"/>
            <p:cNvGrpSpPr>
              <a:grpSpLocks/>
            </p:cNvGrpSpPr>
            <p:nvPr/>
          </p:nvGrpSpPr>
          <p:grpSpPr bwMode="auto">
            <a:xfrm>
              <a:off x="3159144" y="4589463"/>
              <a:ext cx="1044578" cy="635000"/>
              <a:chOff x="1991" y="3321"/>
              <a:chExt cx="361" cy="231"/>
            </a:xfrm>
          </p:grpSpPr>
          <p:sp>
            <p:nvSpPr>
              <p:cNvPr id="32816" name="Freeform 72"/>
              <p:cNvSpPr>
                <a:spLocks/>
              </p:cNvSpPr>
              <p:nvPr/>
            </p:nvSpPr>
            <p:spPr bwMode="auto">
              <a:xfrm>
                <a:off x="2274" y="3459"/>
                <a:ext cx="78" cy="93"/>
              </a:xfrm>
              <a:custGeom>
                <a:avLst/>
                <a:gdLst>
                  <a:gd name="T0" fmla="*/ 0 w 16"/>
                  <a:gd name="T1" fmla="*/ 166 h 19"/>
                  <a:gd name="T2" fmla="*/ 24 w 16"/>
                  <a:gd name="T3" fmla="*/ 313 h 19"/>
                  <a:gd name="T4" fmla="*/ 24 w 16"/>
                  <a:gd name="T5" fmla="*/ 382 h 19"/>
                  <a:gd name="T6" fmla="*/ 141 w 16"/>
                  <a:gd name="T7" fmla="*/ 455 h 19"/>
                  <a:gd name="T8" fmla="*/ 190 w 16"/>
                  <a:gd name="T9" fmla="*/ 382 h 19"/>
                  <a:gd name="T10" fmla="*/ 380 w 16"/>
                  <a:gd name="T11" fmla="*/ 264 h 19"/>
                  <a:gd name="T12" fmla="*/ 307 w 16"/>
                  <a:gd name="T13" fmla="*/ 117 h 19"/>
                  <a:gd name="T14" fmla="*/ 73 w 16"/>
                  <a:gd name="T15" fmla="*/ 0 h 19"/>
                  <a:gd name="T16" fmla="*/ 73 w 16"/>
                  <a:gd name="T17" fmla="*/ 117 h 19"/>
                  <a:gd name="T18" fmla="*/ 0 w 16"/>
                  <a:gd name="T19" fmla="*/ 166 h 19"/>
                  <a:gd name="T20" fmla="*/ 0 w 16"/>
                  <a:gd name="T21" fmla="*/ 166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9"/>
                  <a:gd name="T35" fmla="*/ 16 w 16"/>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9">
                    <a:moveTo>
                      <a:pt x="0" y="7"/>
                    </a:moveTo>
                    <a:lnTo>
                      <a:pt x="1" y="13"/>
                    </a:lnTo>
                    <a:lnTo>
                      <a:pt x="1" y="16"/>
                    </a:lnTo>
                    <a:lnTo>
                      <a:pt x="6" y="19"/>
                    </a:lnTo>
                    <a:lnTo>
                      <a:pt x="8" y="16"/>
                    </a:lnTo>
                    <a:lnTo>
                      <a:pt x="16" y="11"/>
                    </a:lnTo>
                    <a:lnTo>
                      <a:pt x="13" y="5"/>
                    </a:lnTo>
                    <a:lnTo>
                      <a:pt x="3" y="0"/>
                    </a:lnTo>
                    <a:lnTo>
                      <a:pt x="3" y="5"/>
                    </a:lnTo>
                    <a:lnTo>
                      <a:pt x="0" y="7"/>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17" name="Freeform 73"/>
              <p:cNvSpPr>
                <a:spLocks/>
              </p:cNvSpPr>
              <p:nvPr/>
            </p:nvSpPr>
            <p:spPr bwMode="auto">
              <a:xfrm>
                <a:off x="2235" y="3409"/>
                <a:ext cx="44" cy="29"/>
              </a:xfrm>
              <a:custGeom>
                <a:avLst/>
                <a:gdLst>
                  <a:gd name="T0" fmla="*/ 73 w 9"/>
                  <a:gd name="T1" fmla="*/ 140 h 6"/>
                  <a:gd name="T2" fmla="*/ 191 w 9"/>
                  <a:gd name="T3" fmla="*/ 140 h 6"/>
                  <a:gd name="T4" fmla="*/ 215 w 9"/>
                  <a:gd name="T5" fmla="*/ 72 h 6"/>
                  <a:gd name="T6" fmla="*/ 117 w 9"/>
                  <a:gd name="T7" fmla="*/ 48 h 6"/>
                  <a:gd name="T8" fmla="*/ 73 w 9"/>
                  <a:gd name="T9" fmla="*/ 48 h 6"/>
                  <a:gd name="T10" fmla="*/ 49 w 9"/>
                  <a:gd name="T11" fmla="*/ 0 h 6"/>
                  <a:gd name="T12" fmla="*/ 0 w 9"/>
                  <a:gd name="T13" fmla="*/ 48 h 6"/>
                  <a:gd name="T14" fmla="*/ 49 w 9"/>
                  <a:gd name="T15" fmla="*/ 116 h 6"/>
                  <a:gd name="T16" fmla="*/ 73 w 9"/>
                  <a:gd name="T17" fmla="*/ 140 h 6"/>
                  <a:gd name="T18" fmla="*/ 73 w 9"/>
                  <a:gd name="T19" fmla="*/ 14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6"/>
                  <a:gd name="T32" fmla="*/ 9 w 9"/>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6">
                    <a:moveTo>
                      <a:pt x="3" y="6"/>
                    </a:moveTo>
                    <a:lnTo>
                      <a:pt x="8" y="6"/>
                    </a:lnTo>
                    <a:lnTo>
                      <a:pt x="9" y="3"/>
                    </a:lnTo>
                    <a:lnTo>
                      <a:pt x="5" y="2"/>
                    </a:lnTo>
                    <a:lnTo>
                      <a:pt x="3" y="2"/>
                    </a:lnTo>
                    <a:lnTo>
                      <a:pt x="2" y="0"/>
                    </a:lnTo>
                    <a:lnTo>
                      <a:pt x="0" y="2"/>
                    </a:lnTo>
                    <a:lnTo>
                      <a:pt x="2" y="5"/>
                    </a:lnTo>
                    <a:lnTo>
                      <a:pt x="3" y="6"/>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18" name="Freeform 74"/>
              <p:cNvSpPr>
                <a:spLocks/>
              </p:cNvSpPr>
              <p:nvPr/>
            </p:nvSpPr>
            <p:spPr bwMode="auto">
              <a:xfrm>
                <a:off x="2225" y="3438"/>
                <a:ext cx="20" cy="10"/>
              </a:xfrm>
              <a:custGeom>
                <a:avLst/>
                <a:gdLst>
                  <a:gd name="T0" fmla="*/ 0 w 4"/>
                  <a:gd name="T1" fmla="*/ 50 h 2"/>
                  <a:gd name="T2" fmla="*/ 100 w 4"/>
                  <a:gd name="T3" fmla="*/ 0 h 2"/>
                  <a:gd name="T4" fmla="*/ 100 w 4"/>
                  <a:gd name="T5" fmla="*/ 50 h 2"/>
                  <a:gd name="T6" fmla="*/ 0 w 4"/>
                  <a:gd name="T7" fmla="*/ 50 h 2"/>
                  <a:gd name="T8" fmla="*/ 0 w 4"/>
                  <a:gd name="T9" fmla="*/ 50 h 2"/>
                  <a:gd name="T10" fmla="*/ 0 60000 65536"/>
                  <a:gd name="T11" fmla="*/ 0 60000 65536"/>
                  <a:gd name="T12" fmla="*/ 0 60000 65536"/>
                  <a:gd name="T13" fmla="*/ 0 60000 65536"/>
                  <a:gd name="T14" fmla="*/ 0 60000 65536"/>
                  <a:gd name="T15" fmla="*/ 0 w 4"/>
                  <a:gd name="T16" fmla="*/ 0 h 2"/>
                  <a:gd name="T17" fmla="*/ 4 w 4"/>
                  <a:gd name="T18" fmla="*/ 2 h 2"/>
                </a:gdLst>
                <a:ahLst/>
                <a:cxnLst>
                  <a:cxn ang="T10">
                    <a:pos x="T0" y="T1"/>
                  </a:cxn>
                  <a:cxn ang="T11">
                    <a:pos x="T2" y="T3"/>
                  </a:cxn>
                  <a:cxn ang="T12">
                    <a:pos x="T4" y="T5"/>
                  </a:cxn>
                  <a:cxn ang="T13">
                    <a:pos x="T6" y="T7"/>
                  </a:cxn>
                  <a:cxn ang="T14">
                    <a:pos x="T8" y="T9"/>
                  </a:cxn>
                </a:cxnLst>
                <a:rect l="T15" t="T16" r="T17" b="T18"/>
                <a:pathLst>
                  <a:path w="4" h="2">
                    <a:moveTo>
                      <a:pt x="0" y="2"/>
                    </a:moveTo>
                    <a:lnTo>
                      <a:pt x="4" y="0"/>
                    </a:lnTo>
                    <a:lnTo>
                      <a:pt x="4" y="2"/>
                    </a:lnTo>
                    <a:lnTo>
                      <a:pt x="0" y="2"/>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19" name="Freeform 75"/>
              <p:cNvSpPr>
                <a:spLocks/>
              </p:cNvSpPr>
              <p:nvPr/>
            </p:nvSpPr>
            <p:spPr bwMode="auto">
              <a:xfrm>
                <a:off x="2211" y="3419"/>
                <a:ext cx="19" cy="14"/>
              </a:xfrm>
              <a:custGeom>
                <a:avLst/>
                <a:gdLst>
                  <a:gd name="T0" fmla="*/ 47 w 4"/>
                  <a:gd name="T1" fmla="*/ 0 h 3"/>
                  <a:gd name="T2" fmla="*/ 47 w 4"/>
                  <a:gd name="T3" fmla="*/ 0 h 3"/>
                  <a:gd name="T4" fmla="*/ 66 w 4"/>
                  <a:gd name="T5" fmla="*/ 0 h 3"/>
                  <a:gd name="T6" fmla="*/ 66 w 4"/>
                  <a:gd name="T7" fmla="*/ 0 h 3"/>
                  <a:gd name="T8" fmla="*/ 66 w 4"/>
                  <a:gd name="T9" fmla="*/ 0 h 3"/>
                  <a:gd name="T10" fmla="*/ 66 w 4"/>
                  <a:gd name="T11" fmla="*/ 23 h 3"/>
                  <a:gd name="T12" fmla="*/ 66 w 4"/>
                  <a:gd name="T13" fmla="*/ 23 h 3"/>
                  <a:gd name="T14" fmla="*/ 66 w 4"/>
                  <a:gd name="T15" fmla="*/ 23 h 3"/>
                  <a:gd name="T16" fmla="*/ 90 w 4"/>
                  <a:gd name="T17" fmla="*/ 23 h 3"/>
                  <a:gd name="T18" fmla="*/ 66 w 4"/>
                  <a:gd name="T19" fmla="*/ 42 h 3"/>
                  <a:gd name="T20" fmla="*/ 66 w 4"/>
                  <a:gd name="T21" fmla="*/ 42 h 3"/>
                  <a:gd name="T22" fmla="*/ 66 w 4"/>
                  <a:gd name="T23" fmla="*/ 42 h 3"/>
                  <a:gd name="T24" fmla="*/ 66 w 4"/>
                  <a:gd name="T25" fmla="*/ 65 h 3"/>
                  <a:gd name="T26" fmla="*/ 66 w 4"/>
                  <a:gd name="T27" fmla="*/ 65 h 3"/>
                  <a:gd name="T28" fmla="*/ 66 w 4"/>
                  <a:gd name="T29" fmla="*/ 65 h 3"/>
                  <a:gd name="T30" fmla="*/ 47 w 4"/>
                  <a:gd name="T31" fmla="*/ 65 h 3"/>
                  <a:gd name="T32" fmla="*/ 47 w 4"/>
                  <a:gd name="T33" fmla="*/ 65 h 3"/>
                  <a:gd name="T34" fmla="*/ 47 w 4"/>
                  <a:gd name="T35" fmla="*/ 65 h 3"/>
                  <a:gd name="T36" fmla="*/ 24 w 4"/>
                  <a:gd name="T37" fmla="*/ 65 h 3"/>
                  <a:gd name="T38" fmla="*/ 24 w 4"/>
                  <a:gd name="T39" fmla="*/ 65 h 3"/>
                  <a:gd name="T40" fmla="*/ 24 w 4"/>
                  <a:gd name="T41" fmla="*/ 65 h 3"/>
                  <a:gd name="T42" fmla="*/ 24 w 4"/>
                  <a:gd name="T43" fmla="*/ 42 h 3"/>
                  <a:gd name="T44" fmla="*/ 0 w 4"/>
                  <a:gd name="T45" fmla="*/ 42 h 3"/>
                  <a:gd name="T46" fmla="*/ 0 w 4"/>
                  <a:gd name="T47" fmla="*/ 42 h 3"/>
                  <a:gd name="T48" fmla="*/ 0 w 4"/>
                  <a:gd name="T49" fmla="*/ 23 h 3"/>
                  <a:gd name="T50" fmla="*/ 0 w 4"/>
                  <a:gd name="T51" fmla="*/ 23 h 3"/>
                  <a:gd name="T52" fmla="*/ 0 w 4"/>
                  <a:gd name="T53" fmla="*/ 23 h 3"/>
                  <a:gd name="T54" fmla="*/ 24 w 4"/>
                  <a:gd name="T55" fmla="*/ 23 h 3"/>
                  <a:gd name="T56" fmla="*/ 24 w 4"/>
                  <a:gd name="T57" fmla="*/ 0 h 3"/>
                  <a:gd name="T58" fmla="*/ 24 w 4"/>
                  <a:gd name="T59" fmla="*/ 0 h 3"/>
                  <a:gd name="T60" fmla="*/ 24 w 4"/>
                  <a:gd name="T61" fmla="*/ 0 h 3"/>
                  <a:gd name="T62" fmla="*/ 47 w 4"/>
                  <a:gd name="T63" fmla="*/ 0 h 3"/>
                  <a:gd name="T64" fmla="*/ 47 w 4"/>
                  <a:gd name="T65" fmla="*/ 0 h 3"/>
                  <a:gd name="T66" fmla="*/ 47 w 4"/>
                  <a:gd name="T67" fmla="*/ 0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
                  <a:gd name="T103" fmla="*/ 0 h 3"/>
                  <a:gd name="T104" fmla="*/ 4 w 4"/>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 h="3">
                    <a:moveTo>
                      <a:pt x="2" y="0"/>
                    </a:moveTo>
                    <a:lnTo>
                      <a:pt x="2" y="0"/>
                    </a:lnTo>
                    <a:lnTo>
                      <a:pt x="3" y="0"/>
                    </a:lnTo>
                    <a:lnTo>
                      <a:pt x="3" y="1"/>
                    </a:lnTo>
                    <a:lnTo>
                      <a:pt x="4" y="1"/>
                    </a:lnTo>
                    <a:lnTo>
                      <a:pt x="3" y="2"/>
                    </a:lnTo>
                    <a:lnTo>
                      <a:pt x="3" y="3"/>
                    </a:lnTo>
                    <a:lnTo>
                      <a:pt x="2" y="3"/>
                    </a:lnTo>
                    <a:lnTo>
                      <a:pt x="1" y="3"/>
                    </a:lnTo>
                    <a:lnTo>
                      <a:pt x="1" y="2"/>
                    </a:lnTo>
                    <a:lnTo>
                      <a:pt x="0" y="2"/>
                    </a:lnTo>
                    <a:lnTo>
                      <a:pt x="0" y="1"/>
                    </a:lnTo>
                    <a:lnTo>
                      <a:pt x="1" y="1"/>
                    </a:lnTo>
                    <a:lnTo>
                      <a:pt x="1" y="0"/>
                    </a:lnTo>
                    <a:lnTo>
                      <a:pt x="2" y="0"/>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20" name="Freeform 76"/>
              <p:cNvSpPr>
                <a:spLocks/>
              </p:cNvSpPr>
              <p:nvPr/>
            </p:nvSpPr>
            <p:spPr bwMode="auto">
              <a:xfrm>
                <a:off x="2186" y="3394"/>
                <a:ext cx="39" cy="15"/>
              </a:xfrm>
              <a:custGeom>
                <a:avLst/>
                <a:gdLst>
                  <a:gd name="T0" fmla="*/ 0 w 8"/>
                  <a:gd name="T1" fmla="*/ 75 h 3"/>
                  <a:gd name="T2" fmla="*/ 166 w 8"/>
                  <a:gd name="T3" fmla="*/ 75 h 3"/>
                  <a:gd name="T4" fmla="*/ 190 w 8"/>
                  <a:gd name="T5" fmla="*/ 0 h 3"/>
                  <a:gd name="T6" fmla="*/ 49 w 8"/>
                  <a:gd name="T7" fmla="*/ 0 h 3"/>
                  <a:gd name="T8" fmla="*/ 0 w 8"/>
                  <a:gd name="T9" fmla="*/ 75 h 3"/>
                  <a:gd name="T10" fmla="*/ 0 w 8"/>
                  <a:gd name="T11" fmla="*/ 75 h 3"/>
                  <a:gd name="T12" fmla="*/ 0 60000 65536"/>
                  <a:gd name="T13" fmla="*/ 0 60000 65536"/>
                  <a:gd name="T14" fmla="*/ 0 60000 65536"/>
                  <a:gd name="T15" fmla="*/ 0 60000 65536"/>
                  <a:gd name="T16" fmla="*/ 0 60000 65536"/>
                  <a:gd name="T17" fmla="*/ 0 60000 65536"/>
                  <a:gd name="T18" fmla="*/ 0 w 8"/>
                  <a:gd name="T19" fmla="*/ 0 h 3"/>
                  <a:gd name="T20" fmla="*/ 8 w 8"/>
                  <a:gd name="T21" fmla="*/ 3 h 3"/>
                </a:gdLst>
                <a:ahLst/>
                <a:cxnLst>
                  <a:cxn ang="T12">
                    <a:pos x="T0" y="T1"/>
                  </a:cxn>
                  <a:cxn ang="T13">
                    <a:pos x="T2" y="T3"/>
                  </a:cxn>
                  <a:cxn ang="T14">
                    <a:pos x="T4" y="T5"/>
                  </a:cxn>
                  <a:cxn ang="T15">
                    <a:pos x="T6" y="T7"/>
                  </a:cxn>
                  <a:cxn ang="T16">
                    <a:pos x="T8" y="T9"/>
                  </a:cxn>
                  <a:cxn ang="T17">
                    <a:pos x="T10" y="T11"/>
                  </a:cxn>
                </a:cxnLst>
                <a:rect l="T18" t="T19" r="T20" b="T21"/>
                <a:pathLst>
                  <a:path w="8" h="3">
                    <a:moveTo>
                      <a:pt x="0" y="3"/>
                    </a:moveTo>
                    <a:lnTo>
                      <a:pt x="7" y="3"/>
                    </a:lnTo>
                    <a:lnTo>
                      <a:pt x="8" y="0"/>
                    </a:lnTo>
                    <a:lnTo>
                      <a:pt x="2" y="0"/>
                    </a:lnTo>
                    <a:lnTo>
                      <a:pt x="0" y="3"/>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21" name="Freeform 77"/>
              <p:cNvSpPr>
                <a:spLocks/>
              </p:cNvSpPr>
              <p:nvPr/>
            </p:nvSpPr>
            <p:spPr bwMode="auto">
              <a:xfrm>
                <a:off x="2026" y="3321"/>
                <a:ext cx="38" cy="24"/>
              </a:xfrm>
              <a:custGeom>
                <a:avLst/>
                <a:gdLst>
                  <a:gd name="T0" fmla="*/ 0 w 8"/>
                  <a:gd name="T1" fmla="*/ 91 h 5"/>
                  <a:gd name="T2" fmla="*/ 66 w 8"/>
                  <a:gd name="T3" fmla="*/ 115 h 5"/>
                  <a:gd name="T4" fmla="*/ 133 w 8"/>
                  <a:gd name="T5" fmla="*/ 115 h 5"/>
                  <a:gd name="T6" fmla="*/ 180 w 8"/>
                  <a:gd name="T7" fmla="*/ 48 h 5"/>
                  <a:gd name="T8" fmla="*/ 114 w 8"/>
                  <a:gd name="T9" fmla="*/ 0 h 5"/>
                  <a:gd name="T10" fmla="*/ 24 w 8"/>
                  <a:gd name="T11" fmla="*/ 48 h 5"/>
                  <a:gd name="T12" fmla="*/ 0 w 8"/>
                  <a:gd name="T13" fmla="*/ 91 h 5"/>
                  <a:gd name="T14" fmla="*/ 0 w 8"/>
                  <a:gd name="T15" fmla="*/ 91 h 5"/>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5"/>
                  <a:gd name="T26" fmla="*/ 8 w 8"/>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5">
                    <a:moveTo>
                      <a:pt x="0" y="4"/>
                    </a:moveTo>
                    <a:lnTo>
                      <a:pt x="3" y="5"/>
                    </a:lnTo>
                    <a:lnTo>
                      <a:pt x="6" y="5"/>
                    </a:lnTo>
                    <a:lnTo>
                      <a:pt x="8" y="2"/>
                    </a:lnTo>
                    <a:lnTo>
                      <a:pt x="5" y="0"/>
                    </a:lnTo>
                    <a:lnTo>
                      <a:pt x="1" y="2"/>
                    </a:lnTo>
                    <a:lnTo>
                      <a:pt x="0" y="4"/>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22" name="Freeform 78"/>
              <p:cNvSpPr>
                <a:spLocks/>
              </p:cNvSpPr>
              <p:nvPr/>
            </p:nvSpPr>
            <p:spPr bwMode="auto">
              <a:xfrm>
                <a:off x="1991" y="3321"/>
                <a:ext cx="20" cy="24"/>
              </a:xfrm>
              <a:custGeom>
                <a:avLst/>
                <a:gdLst>
                  <a:gd name="T0" fmla="*/ 0 w 4"/>
                  <a:gd name="T1" fmla="*/ 115 h 5"/>
                  <a:gd name="T2" fmla="*/ 100 w 4"/>
                  <a:gd name="T3" fmla="*/ 48 h 5"/>
                  <a:gd name="T4" fmla="*/ 100 w 4"/>
                  <a:gd name="T5" fmla="*/ 0 h 5"/>
                  <a:gd name="T6" fmla="*/ 0 w 4"/>
                  <a:gd name="T7" fmla="*/ 91 h 5"/>
                  <a:gd name="T8" fmla="*/ 0 w 4"/>
                  <a:gd name="T9" fmla="*/ 115 h 5"/>
                  <a:gd name="T10" fmla="*/ 0 w 4"/>
                  <a:gd name="T11" fmla="*/ 115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0" y="5"/>
                    </a:moveTo>
                    <a:lnTo>
                      <a:pt x="4" y="2"/>
                    </a:lnTo>
                    <a:lnTo>
                      <a:pt x="4" y="0"/>
                    </a:lnTo>
                    <a:lnTo>
                      <a:pt x="0" y="4"/>
                    </a:lnTo>
                    <a:lnTo>
                      <a:pt x="0" y="5"/>
                    </a:lnTo>
                    <a:close/>
                  </a:path>
                </a:pathLst>
              </a:custGeom>
              <a:solidFill>
                <a:srgbClr val="0000A0"/>
              </a:solidFill>
              <a:ln w="12700" cmpd="sng">
                <a:solidFill>
                  <a:schemeClr val="tx1"/>
                </a:solidFill>
                <a:prstDash val="solid"/>
                <a:round/>
                <a:headEnd/>
                <a:tailEnd/>
              </a:ln>
            </p:spPr>
            <p:txBody>
              <a:bodyPr/>
              <a:lstStyle/>
              <a:p>
                <a:endParaRPr lang="en-US"/>
              </a:p>
            </p:txBody>
          </p:sp>
          <p:sp>
            <p:nvSpPr>
              <p:cNvPr id="32823" name="Freeform 79"/>
              <p:cNvSpPr>
                <a:spLocks/>
              </p:cNvSpPr>
              <p:nvPr/>
            </p:nvSpPr>
            <p:spPr bwMode="auto">
              <a:xfrm>
                <a:off x="2128" y="3360"/>
                <a:ext cx="39" cy="34"/>
              </a:xfrm>
              <a:custGeom>
                <a:avLst/>
                <a:gdLst>
                  <a:gd name="T0" fmla="*/ 73 w 8"/>
                  <a:gd name="T1" fmla="*/ 165 h 7"/>
                  <a:gd name="T2" fmla="*/ 190 w 8"/>
                  <a:gd name="T3" fmla="*/ 165 h 7"/>
                  <a:gd name="T4" fmla="*/ 190 w 8"/>
                  <a:gd name="T5" fmla="*/ 92 h 7"/>
                  <a:gd name="T6" fmla="*/ 97 w 8"/>
                  <a:gd name="T7" fmla="*/ 0 h 7"/>
                  <a:gd name="T8" fmla="*/ 0 w 8"/>
                  <a:gd name="T9" fmla="*/ 49 h 7"/>
                  <a:gd name="T10" fmla="*/ 73 w 8"/>
                  <a:gd name="T11" fmla="*/ 165 h 7"/>
                  <a:gd name="T12" fmla="*/ 73 w 8"/>
                  <a:gd name="T13" fmla="*/ 165 h 7"/>
                  <a:gd name="T14" fmla="*/ 0 60000 65536"/>
                  <a:gd name="T15" fmla="*/ 0 60000 65536"/>
                  <a:gd name="T16" fmla="*/ 0 60000 65536"/>
                  <a:gd name="T17" fmla="*/ 0 60000 65536"/>
                  <a:gd name="T18" fmla="*/ 0 60000 65536"/>
                  <a:gd name="T19" fmla="*/ 0 60000 65536"/>
                  <a:gd name="T20" fmla="*/ 0 60000 65536"/>
                  <a:gd name="T21" fmla="*/ 0 w 8"/>
                  <a:gd name="T22" fmla="*/ 0 h 7"/>
                  <a:gd name="T23" fmla="*/ 8 w 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7">
                    <a:moveTo>
                      <a:pt x="3" y="7"/>
                    </a:moveTo>
                    <a:lnTo>
                      <a:pt x="8" y="7"/>
                    </a:lnTo>
                    <a:lnTo>
                      <a:pt x="8" y="4"/>
                    </a:lnTo>
                    <a:lnTo>
                      <a:pt x="4" y="0"/>
                    </a:lnTo>
                    <a:lnTo>
                      <a:pt x="0" y="2"/>
                    </a:lnTo>
                    <a:lnTo>
                      <a:pt x="3" y="7"/>
                    </a:lnTo>
                    <a:close/>
                  </a:path>
                </a:pathLst>
              </a:custGeom>
              <a:solidFill>
                <a:srgbClr val="0000A0"/>
              </a:solidFill>
              <a:ln w="12700" cmpd="sng">
                <a:solidFill>
                  <a:schemeClr val="tx1"/>
                </a:solidFill>
                <a:prstDash val="solid"/>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b="0" dirty="0" smtClean="0"/>
              <a:t>A Calorie is a Calorie—or Is It?</a:t>
            </a:r>
            <a:endParaRPr lang="en-US" sz="3200" b="0" dirty="0"/>
          </a:p>
        </p:txBody>
      </p:sp>
      <p:sp>
        <p:nvSpPr>
          <p:cNvPr id="5" name="Content Placeholder 4"/>
          <p:cNvSpPr>
            <a:spLocks noGrp="1"/>
          </p:cNvSpPr>
          <p:nvPr>
            <p:ph idx="1"/>
          </p:nvPr>
        </p:nvSpPr>
        <p:spPr/>
        <p:txBody>
          <a:bodyPr>
            <a:normAutofit fontScale="92500"/>
          </a:bodyPr>
          <a:lstStyle/>
          <a:p>
            <a:r>
              <a:rPr lang="en-US" dirty="0" smtClean="0"/>
              <a:t>The prevailing wisdom: a calorie is a calorie</a:t>
            </a:r>
          </a:p>
          <a:p>
            <a:r>
              <a:rPr lang="en-US" dirty="0" smtClean="0"/>
              <a:t>Comes from the first law of thermodynamics: “the total energy inside a closed system remains constant”.   </a:t>
            </a:r>
          </a:p>
          <a:p>
            <a:r>
              <a:rPr lang="en-US" dirty="0" smtClean="0"/>
              <a:t>From this dogma comes the standard and widely held interpretation of the first law: “If you eat it, you had better burn it, or you will store it”.   </a:t>
            </a:r>
          </a:p>
          <a:p>
            <a:r>
              <a:rPr lang="en-US" dirty="0" smtClean="0"/>
              <a:t>Dr. </a:t>
            </a:r>
            <a:r>
              <a:rPr lang="en-US" dirty="0" err="1" smtClean="0"/>
              <a:t>Lustig</a:t>
            </a:r>
            <a:r>
              <a:rPr lang="en-US" dirty="0" smtClean="0"/>
              <a:t> argues that that: </a:t>
            </a:r>
            <a:r>
              <a:rPr lang="en-US" i="1" dirty="0" smtClean="0"/>
              <a:t>A calorie is not a calorie.  </a:t>
            </a:r>
          </a:p>
        </p:txBody>
      </p:sp>
    </p:spTree>
    <p:extLst>
      <p:ext uri="{BB962C8B-B14F-4D97-AF65-F5344CB8AC3E}">
        <p14:creationId xmlns:p14="http://schemas.microsoft.com/office/powerpoint/2010/main" val="3379391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r>
              <a:rPr lang="en-US" sz="2800" b="0" dirty="0" smtClean="0"/>
              <a:t>3 Contraindications to the current dogma…</a:t>
            </a:r>
            <a:endParaRPr lang="en-US" dirty="0"/>
          </a:p>
        </p:txBody>
      </p:sp>
      <p:sp>
        <p:nvSpPr>
          <p:cNvPr id="2" name="Content Placeholder 1"/>
          <p:cNvSpPr>
            <a:spLocks noGrp="1"/>
          </p:cNvSpPr>
          <p:nvPr>
            <p:ph idx="1"/>
          </p:nvPr>
        </p:nvSpPr>
        <p:spPr/>
        <p:txBody>
          <a:bodyPr>
            <a:normAutofit fontScale="92500" lnSpcReduction="20000"/>
          </a:bodyPr>
          <a:lstStyle/>
          <a:p>
            <a:pPr>
              <a:buFont typeface="Arial" pitchFamily="34" charset="0"/>
              <a:buChar char="•"/>
            </a:pPr>
            <a:r>
              <a:rPr lang="en-US" b="1" dirty="0" smtClean="0"/>
              <a:t>First</a:t>
            </a:r>
            <a:r>
              <a:rPr lang="en-US" dirty="0" smtClean="0"/>
              <a:t>: There is no way anyone can actually burn off the calories supplied by our current food supply.  The body is smarter than the brain is.  Energy expenditure is reduced to meet the decreased energy intake</a:t>
            </a:r>
          </a:p>
          <a:p>
            <a:pPr>
              <a:buFont typeface="Arial" pitchFamily="34" charset="0"/>
              <a:buChar char="•"/>
            </a:pPr>
            <a:r>
              <a:rPr lang="en-US" b="1" dirty="0" smtClean="0"/>
              <a:t>Second</a:t>
            </a:r>
            <a:r>
              <a:rPr lang="en-US" dirty="0" smtClean="0"/>
              <a:t>: </a:t>
            </a:r>
            <a:r>
              <a:rPr lang="en-US" dirty="0"/>
              <a:t>I</a:t>
            </a:r>
            <a:r>
              <a:rPr lang="en-US" dirty="0" smtClean="0"/>
              <a:t>f a calorie is a calorie, then all fats would be the same because they’d each release 9 calories per gram when burned off.  But all fats are not the same (good fats vs. bad fats).  All carbohydrates are not the same (complex vs. simple).</a:t>
            </a:r>
          </a:p>
        </p:txBody>
      </p:sp>
    </p:spTree>
    <p:extLst>
      <p:ext uri="{BB962C8B-B14F-4D97-AF65-F5344CB8AC3E}">
        <p14:creationId xmlns:p14="http://schemas.microsoft.com/office/powerpoint/2010/main" val="2031203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0" dirty="0" smtClean="0"/>
              <a:t>Contraindications continued</a:t>
            </a:r>
            <a:endParaRPr lang="en-US" sz="2800" b="0" dirty="0"/>
          </a:p>
        </p:txBody>
      </p:sp>
      <p:sp>
        <p:nvSpPr>
          <p:cNvPr id="2" name="Content Placeholder 1"/>
          <p:cNvSpPr>
            <a:spLocks noGrp="1"/>
          </p:cNvSpPr>
          <p:nvPr>
            <p:ph idx="1"/>
          </p:nvPr>
        </p:nvSpPr>
        <p:spPr/>
        <p:txBody>
          <a:bodyPr>
            <a:normAutofit fontScale="92500" lnSpcReduction="10000"/>
          </a:bodyPr>
          <a:lstStyle/>
          <a:p>
            <a:r>
              <a:rPr lang="en-US" b="1" dirty="0" smtClean="0"/>
              <a:t>Third</a:t>
            </a:r>
            <a:r>
              <a:rPr lang="en-US" dirty="0" smtClean="0"/>
              <a:t>: We’re eating more of some things and less of others.  And in those “some things” we will find our answer to the obesity pandemic.</a:t>
            </a:r>
          </a:p>
          <a:p>
            <a:pPr lvl="1"/>
            <a:r>
              <a:rPr lang="en-US" dirty="0" smtClean="0"/>
              <a:t>The total consumption of protein and fat remained constant as the obesity pandemic accelerated.  The intake of fat declined as a percentage of total calories (from 40% to 30%) .  Protein intake remained relatively constant at 15%.  However carbohydrate increased from 40% to 50%, specifically fructose.   The answer to the dilemma likes in understanding the causes and effects of these changes in our diet.    </a:t>
            </a:r>
            <a:endParaRPr lang="en-US" dirty="0"/>
          </a:p>
        </p:txBody>
      </p:sp>
    </p:spTree>
    <p:extLst>
      <p:ext uri="{BB962C8B-B14F-4D97-AF65-F5344CB8AC3E}">
        <p14:creationId xmlns:p14="http://schemas.microsoft.com/office/powerpoint/2010/main" val="2578814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endParaRPr lang="en-US" b="0" dirty="0"/>
          </a:p>
        </p:txBody>
      </p:sp>
      <p:sp>
        <p:nvSpPr>
          <p:cNvPr id="2" name="Content Placeholder 1"/>
          <p:cNvSpPr>
            <a:spLocks noGrp="1"/>
          </p:cNvSpPr>
          <p:nvPr>
            <p:ph idx="1"/>
          </p:nvPr>
        </p:nvSpPr>
        <p:spPr/>
        <p:txBody>
          <a:bodyPr>
            <a:normAutofit/>
          </a:bodyPr>
          <a:lstStyle/>
          <a:p>
            <a:pPr algn="ctr"/>
            <a:r>
              <a:rPr lang="en-US" sz="3600" dirty="0" smtClean="0"/>
              <a:t>So a calorie burned is a calorie burned, but</a:t>
            </a:r>
          </a:p>
          <a:p>
            <a:pPr algn="ctr"/>
            <a:r>
              <a:rPr lang="en-US" sz="3600" dirty="0" smtClean="0"/>
              <a:t>A calorie eaten is not a calorie eaten.</a:t>
            </a:r>
          </a:p>
          <a:p>
            <a:pPr algn="ctr"/>
            <a:endParaRPr lang="en-US" sz="3600" dirty="0"/>
          </a:p>
          <a:p>
            <a:pPr marL="109728" indent="0" algn="ctr">
              <a:buNone/>
            </a:pPr>
            <a:r>
              <a:rPr lang="en-US" sz="3600" dirty="0" smtClean="0"/>
              <a:t>The quality of what we eat determines the quantity.   It also determines our desire to burn it.  </a:t>
            </a:r>
            <a:endParaRPr lang="en-US" sz="3600" dirty="0"/>
          </a:p>
        </p:txBody>
      </p:sp>
    </p:spTree>
    <p:extLst>
      <p:ext uri="{BB962C8B-B14F-4D97-AF65-F5344CB8AC3E}">
        <p14:creationId xmlns:p14="http://schemas.microsoft.com/office/powerpoint/2010/main" val="71255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 </a:t>
            </a:r>
            <a:r>
              <a:rPr lang="en-US" sz="3600" dirty="0" smtClean="0"/>
              <a:t> In 1999…</a:t>
            </a:r>
            <a:endParaRPr lang="en-US" sz="3600" dirty="0"/>
          </a:p>
        </p:txBody>
      </p:sp>
      <p:sp>
        <p:nvSpPr>
          <p:cNvPr id="3" name="Content Placeholder 2"/>
          <p:cNvSpPr>
            <a:spLocks noGrp="1"/>
          </p:cNvSpPr>
          <p:nvPr>
            <p:ph idx="1"/>
          </p:nvPr>
        </p:nvSpPr>
        <p:spPr/>
        <p:txBody>
          <a:bodyPr>
            <a:normAutofit fontScale="92500" lnSpcReduction="10000"/>
          </a:bodyPr>
          <a:lstStyle/>
          <a:p>
            <a:pPr marL="109728" indent="0">
              <a:buNone/>
            </a:pPr>
            <a:r>
              <a:rPr lang="en-US" dirty="0" smtClean="0"/>
              <a:t>…there was private meeting among top officials at some of the largest U.S. food companies brought together for this extraordinary moment when they were told that obesity is surging along with other health issues and the industry was coming to a moment in time when in needed to start wrestling with the health issues in terms of accepting responsibility for at least part of the obesity crisis and holding themselves accountable for coming up with at least part of the solution.     </a:t>
            </a:r>
            <a:endParaRPr lang="en-US" dirty="0"/>
          </a:p>
        </p:txBody>
      </p:sp>
    </p:spTree>
    <p:extLst>
      <p:ext uri="{BB962C8B-B14F-4D97-AF65-F5344CB8AC3E}">
        <p14:creationId xmlns:p14="http://schemas.microsoft.com/office/powerpoint/2010/main" val="2825790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What happened?  </a:t>
            </a:r>
            <a:endParaRPr lang="en-US" dirty="0"/>
          </a:p>
        </p:txBody>
      </p:sp>
      <p:sp>
        <p:nvSpPr>
          <p:cNvPr id="2" name="Content Placeholder 1"/>
          <p:cNvSpPr>
            <a:spLocks noGrp="1"/>
          </p:cNvSpPr>
          <p:nvPr>
            <p:ph idx="1"/>
          </p:nvPr>
        </p:nvSpPr>
        <p:spPr/>
        <p:txBody>
          <a:bodyPr>
            <a:normAutofit fontScale="77500" lnSpcReduction="20000"/>
          </a:bodyPr>
          <a:lstStyle/>
          <a:p>
            <a:r>
              <a:rPr lang="en-US" dirty="0" smtClean="0"/>
              <a:t>GM’s CEO forceful response ended the meeting </a:t>
            </a:r>
          </a:p>
          <a:p>
            <a:r>
              <a:rPr lang="en-US" dirty="0" smtClean="0"/>
              <a:t>Kraft’s Michael </a:t>
            </a:r>
            <a:r>
              <a:rPr lang="en-US" dirty="0" err="1" smtClean="0"/>
              <a:t>Mudd</a:t>
            </a:r>
            <a:r>
              <a:rPr lang="en-US" dirty="0" smtClean="0"/>
              <a:t> was looking at a minimum of a pool of $15 million dollars from all the companies to start researching the causes of obesity.</a:t>
            </a:r>
          </a:p>
          <a:p>
            <a:r>
              <a:rPr lang="en-US" dirty="0" smtClean="0"/>
              <a:t>Some of the companies, esp. Kraft decided to go at the issue unilaterally on their own.      </a:t>
            </a:r>
          </a:p>
          <a:p>
            <a:r>
              <a:rPr lang="en-US" dirty="0"/>
              <a:t> </a:t>
            </a:r>
            <a:r>
              <a:rPr lang="en-US" dirty="0" smtClean="0"/>
              <a:t>Kraft decided to push ahead, do the right thing by consumer health without pulling the rest of the industry along with it—an extraordinary move by the company</a:t>
            </a:r>
          </a:p>
          <a:p>
            <a:r>
              <a:rPr lang="en-US" dirty="0" smtClean="0"/>
              <a:t>Most of the companies kept doing what they were doing...making the most convenient, the most long-lasting, the least-cost foods they could. </a:t>
            </a:r>
          </a:p>
        </p:txBody>
      </p:sp>
    </p:spTree>
    <p:extLst>
      <p:ext uri="{BB962C8B-B14F-4D97-AF65-F5344CB8AC3E}">
        <p14:creationId xmlns:p14="http://schemas.microsoft.com/office/powerpoint/2010/main" val="1289978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What do we know about sugar?</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smtClean="0"/>
              <a:t>Our bodies are hard-wired for sweets.</a:t>
            </a:r>
          </a:p>
          <a:p>
            <a:pPr lvl="1">
              <a:buFont typeface="Arial" pitchFamily="34" charset="0"/>
              <a:buChar char="•"/>
            </a:pPr>
            <a:r>
              <a:rPr lang="en-US" dirty="0" smtClean="0"/>
              <a:t>The </a:t>
            </a:r>
            <a:r>
              <a:rPr lang="en-US" dirty="0"/>
              <a:t>tongue map is wrong (creators misinterpreted the work of a German graduate student in 1901): Bitter—back; Sour &amp; salty—back; Sweet-tip of </a:t>
            </a:r>
            <a:r>
              <a:rPr lang="en-US" dirty="0" smtClean="0"/>
              <a:t>tongue</a:t>
            </a:r>
          </a:p>
          <a:p>
            <a:pPr lvl="1">
              <a:buFont typeface="Arial" pitchFamily="34" charset="0"/>
              <a:buChar char="•"/>
            </a:pPr>
            <a:r>
              <a:rPr lang="en-US" dirty="0" smtClean="0"/>
              <a:t>There </a:t>
            </a:r>
            <a:r>
              <a:rPr lang="en-US" dirty="0"/>
              <a:t>are special receptors for sweetness in every one of the mouth’s 10,000 taste </a:t>
            </a:r>
            <a:r>
              <a:rPr lang="en-US" dirty="0" smtClean="0"/>
              <a:t>buds.</a:t>
            </a:r>
          </a:p>
          <a:p>
            <a:pPr lvl="1">
              <a:buFont typeface="Arial" pitchFamily="34" charset="0"/>
              <a:buChar char="•"/>
            </a:pPr>
            <a:r>
              <a:rPr lang="en-US" dirty="0" smtClean="0"/>
              <a:t>Scientists are finding taste buds all the way down our esophagus to our stomach and pancreas, and they appear to be intricately tied to our appetites.</a:t>
            </a:r>
          </a:p>
          <a:p>
            <a:pPr lvl="1">
              <a:buFont typeface="Arial" pitchFamily="34" charset="0"/>
              <a:buChar char="•"/>
            </a:pPr>
            <a:r>
              <a:rPr lang="en-US" dirty="0" smtClean="0"/>
              <a:t>Sugar addiction has been demonstrated addictive in studies in rats and human studies.   </a:t>
            </a:r>
          </a:p>
          <a:p>
            <a:pPr>
              <a:buFont typeface="Wingdings" pitchFamily="2" charset="2"/>
              <a:buChar char="Ø"/>
            </a:pPr>
            <a:endParaRPr lang="en-US" dirty="0" smtClean="0"/>
          </a:p>
          <a:p>
            <a:pPr marL="393192" lvl="1" indent="0">
              <a:buNone/>
            </a:pPr>
            <a:endParaRPr lang="en-US" dirty="0" smtClean="0"/>
          </a:p>
          <a:p>
            <a:pPr marL="393192" lvl="1" indent="0">
              <a:buNone/>
            </a:pPr>
            <a:endParaRPr lang="en-US" dirty="0" smtClean="0"/>
          </a:p>
        </p:txBody>
      </p:sp>
    </p:spTree>
    <p:extLst>
      <p:ext uri="{BB962C8B-B14F-4D97-AF65-F5344CB8AC3E}">
        <p14:creationId xmlns:p14="http://schemas.microsoft.com/office/powerpoint/2010/main" val="2752451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What do we know about sugar? (continued)</a:t>
            </a:r>
            <a:endParaRPr lang="en-US" sz="2800" dirty="0"/>
          </a:p>
        </p:txBody>
      </p:sp>
      <p:sp>
        <p:nvSpPr>
          <p:cNvPr id="2" name="Content Placeholder 1"/>
          <p:cNvSpPr>
            <a:spLocks noGrp="1"/>
          </p:cNvSpPr>
          <p:nvPr>
            <p:ph idx="1"/>
          </p:nvPr>
        </p:nvSpPr>
        <p:spPr/>
        <p:txBody>
          <a:bodyPr>
            <a:normAutofit fontScale="92500" lnSpcReduction="10000"/>
          </a:bodyPr>
          <a:lstStyle/>
          <a:p>
            <a:r>
              <a:rPr lang="en-US" dirty="0" smtClean="0"/>
              <a:t>“</a:t>
            </a:r>
            <a:r>
              <a:rPr lang="en-US" b="1" dirty="0" smtClean="0"/>
              <a:t>Bliss point</a:t>
            </a:r>
            <a:r>
              <a:rPr lang="en-US" dirty="0" smtClean="0"/>
              <a:t>”: a mathematical term that was    applied to food in the 1970s by a food scientist—Howard </a:t>
            </a:r>
            <a:r>
              <a:rPr lang="en-US" dirty="0" err="1" smtClean="0"/>
              <a:t>Moskowitz</a:t>
            </a:r>
            <a:r>
              <a:rPr lang="en-US" dirty="0" smtClean="0"/>
              <a:t>--working in the U.S. Army developing food rations for soldiers in the field, trying to get them to eat more in the field.      </a:t>
            </a:r>
          </a:p>
          <a:p>
            <a:r>
              <a:rPr lang="en-US" dirty="0" smtClean="0"/>
              <a:t>The magical point at where sugar was at an optimum level for creating allure.   </a:t>
            </a:r>
          </a:p>
          <a:p>
            <a:r>
              <a:rPr lang="en-US" dirty="0" smtClean="0"/>
              <a:t>Manufacturers also use sugar not only for flavor, but use it to make food better, bigger, look better in appearance, coloring, and texture.   </a:t>
            </a:r>
          </a:p>
        </p:txBody>
      </p:sp>
    </p:spTree>
    <p:extLst>
      <p:ext uri="{BB962C8B-B14F-4D97-AF65-F5344CB8AC3E}">
        <p14:creationId xmlns:p14="http://schemas.microsoft.com/office/powerpoint/2010/main" val="459202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019299"/>
            <a:ext cx="3209925"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1828800"/>
            <a:ext cx="2381250"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148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Food Industry</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Companies are altering physical shape and structure</a:t>
            </a:r>
          </a:p>
          <a:p>
            <a:pPr lvl="1"/>
            <a:r>
              <a:rPr lang="en-US" dirty="0" smtClean="0"/>
              <a:t>Nestle—fiddling with the distribution and shape of fat globules to affect their absorption rate and “</a:t>
            </a:r>
            <a:r>
              <a:rPr lang="en-US" dirty="0" err="1" smtClean="0"/>
              <a:t>mouthfeel</a:t>
            </a:r>
            <a:r>
              <a:rPr lang="en-US" dirty="0" smtClean="0"/>
              <a:t>”</a:t>
            </a:r>
          </a:p>
          <a:p>
            <a:pPr lvl="1"/>
            <a:r>
              <a:rPr lang="en-US" dirty="0" smtClean="0"/>
              <a:t>Cargill—altering the physical shape of salt, pulverizing it into a fine powder to hit the taste buds faster and harder, improving “flavor burst”. </a:t>
            </a:r>
          </a:p>
          <a:p>
            <a:pPr lvl="1"/>
            <a:r>
              <a:rPr lang="en-US" dirty="0" smtClean="0"/>
              <a:t>Sugar</a:t>
            </a:r>
          </a:p>
          <a:p>
            <a:pPr lvl="2"/>
            <a:r>
              <a:rPr lang="en-US" dirty="0" smtClean="0"/>
              <a:t>has been crystallized into an additive that boost the allure of foods</a:t>
            </a:r>
          </a:p>
          <a:p>
            <a:pPr lvl="2"/>
            <a:r>
              <a:rPr lang="en-US" dirty="0" smtClean="0"/>
              <a:t>Scientists have created enhancers that amplify the sweetness of sugar to 200x its natural strength</a:t>
            </a:r>
          </a:p>
          <a:p>
            <a:pPr lvl="2"/>
            <a:endParaRPr lang="en-US" dirty="0"/>
          </a:p>
        </p:txBody>
      </p:sp>
    </p:spTree>
    <p:extLst>
      <p:ext uri="{BB962C8B-B14F-4D97-AF65-F5344CB8AC3E}">
        <p14:creationId xmlns:p14="http://schemas.microsoft.com/office/powerpoint/2010/main" val="2188566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4000" dirty="0" smtClean="0"/>
              <a:t>Adult Obesity Facts</a:t>
            </a:r>
            <a:endParaRPr lang="en-US" sz="4000" dirty="0"/>
          </a:p>
        </p:txBody>
      </p:sp>
      <p:sp>
        <p:nvSpPr>
          <p:cNvPr id="7" name="Content Placeholder 6"/>
          <p:cNvSpPr>
            <a:spLocks noGrp="1"/>
          </p:cNvSpPr>
          <p:nvPr>
            <p:ph idx="1"/>
          </p:nvPr>
        </p:nvSpPr>
        <p:spPr/>
        <p:txBody>
          <a:bodyPr>
            <a:normAutofit fontScale="92500" lnSpcReduction="10000"/>
          </a:bodyPr>
          <a:lstStyle/>
          <a:p>
            <a:r>
              <a:rPr lang="en-US" sz="2200" dirty="0" smtClean="0">
                <a:solidFill>
                  <a:schemeClr val="tx1"/>
                </a:solidFill>
              </a:rPr>
              <a:t>Obesity is common, serious, and costly</a:t>
            </a:r>
          </a:p>
          <a:p>
            <a:pPr lvl="1"/>
            <a:r>
              <a:rPr lang="en-US" sz="2200" dirty="0" smtClean="0">
                <a:solidFill>
                  <a:schemeClr val="tx1"/>
                </a:solidFill>
              </a:rPr>
              <a:t>More than 1/3 of U.S. adults (37.5%) are obese</a:t>
            </a:r>
          </a:p>
          <a:p>
            <a:pPr lvl="1"/>
            <a:r>
              <a:rPr lang="en-US" sz="2200" dirty="0">
                <a:solidFill>
                  <a:schemeClr val="tx1"/>
                </a:solidFill>
              </a:rPr>
              <a:t>Obesity-related conditions include heart disease, stroke, type 2 diabetes and certain types of cancer, some of the leading causes of preventable </a:t>
            </a:r>
            <a:r>
              <a:rPr lang="en-US" sz="2200" dirty="0" smtClean="0">
                <a:solidFill>
                  <a:schemeClr val="tx1"/>
                </a:solidFill>
              </a:rPr>
              <a:t>death.</a:t>
            </a:r>
          </a:p>
          <a:p>
            <a:pPr lvl="1"/>
            <a:r>
              <a:rPr lang="en-US" sz="2200" dirty="0">
                <a:solidFill>
                  <a:schemeClr val="tx1"/>
                </a:solidFill>
              </a:rPr>
              <a:t>In 2008, medical costs associated with obesity were estimated at $147 billion; the medical costs for people who are obese were $1,429 higher than those of normal weight</a:t>
            </a:r>
            <a:r>
              <a:rPr lang="en-US" sz="2200" dirty="0" smtClean="0">
                <a:solidFill>
                  <a:schemeClr val="tx1"/>
                </a:solidFill>
              </a:rPr>
              <a:t>.</a:t>
            </a:r>
          </a:p>
          <a:p>
            <a:r>
              <a:rPr lang="en-US" sz="2200" dirty="0" smtClean="0">
                <a:solidFill>
                  <a:schemeClr val="tx1"/>
                </a:solidFill>
              </a:rPr>
              <a:t>Obesity affects some groups more than others</a:t>
            </a:r>
          </a:p>
          <a:p>
            <a:pPr lvl="1"/>
            <a:r>
              <a:rPr lang="en-US" sz="2200" dirty="0">
                <a:solidFill>
                  <a:schemeClr val="tx1"/>
                </a:solidFill>
              </a:rPr>
              <a:t>Non-Hispanic blacks have the highest age-adjusted rates of obesity (49.5%) compared with Mexican Americans (40.4%), all Hispanics (39.1%) and non-Hispanic whites (34.3%) [See </a:t>
            </a:r>
            <a:r>
              <a:rPr lang="en-US" sz="2200" i="1" dirty="0">
                <a:solidFill>
                  <a:schemeClr val="tx1"/>
                </a:solidFill>
              </a:rPr>
              <a:t>JAMA</a:t>
            </a:r>
            <a:r>
              <a:rPr lang="en-US" sz="2200" dirty="0">
                <a:solidFill>
                  <a:schemeClr val="tx1"/>
                </a:solidFill>
              </a:rPr>
              <a:t>. 2012;307(5):491-497. doi:10.1001/jama.2012.39].</a:t>
            </a:r>
            <a:endParaRPr lang="en-US" sz="2200" dirty="0" smtClean="0">
              <a:solidFill>
                <a:schemeClr val="tx1"/>
              </a:solidFill>
            </a:endParaRPr>
          </a:p>
          <a:p>
            <a:endParaRPr lang="en-US" dirty="0">
              <a:solidFill>
                <a:schemeClr val="tx1"/>
              </a:solidFill>
            </a:endParaRPr>
          </a:p>
        </p:txBody>
      </p:sp>
      <p:sp>
        <p:nvSpPr>
          <p:cNvPr id="8" name="Text Placeholder 7"/>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339783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Adult Obesity </a:t>
            </a:r>
            <a:r>
              <a:rPr lang="en-US" dirty="0" smtClean="0"/>
              <a:t>Facts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tx1"/>
                </a:solidFill>
              </a:rPr>
              <a:t>Obesity and socioeconomic status</a:t>
            </a:r>
          </a:p>
          <a:p>
            <a:pPr lvl="1"/>
            <a:r>
              <a:rPr lang="en-US" sz="2400" dirty="0" smtClean="0">
                <a:solidFill>
                  <a:schemeClr val="tx1"/>
                </a:solidFill>
              </a:rPr>
              <a:t>Among </a:t>
            </a:r>
            <a:r>
              <a:rPr lang="en-US" sz="2400" dirty="0">
                <a:solidFill>
                  <a:schemeClr val="tx1"/>
                </a:solidFill>
              </a:rPr>
              <a:t>non-Hispanic black and Mexican-American men, those with higher incomes are more likely to be obese than those with low income. </a:t>
            </a:r>
          </a:p>
          <a:p>
            <a:pPr lvl="1"/>
            <a:r>
              <a:rPr lang="en-US" sz="2400" dirty="0">
                <a:solidFill>
                  <a:schemeClr val="tx1"/>
                </a:solidFill>
              </a:rPr>
              <a:t>Higher income women are less likely to be obese than low-income women. </a:t>
            </a:r>
          </a:p>
          <a:p>
            <a:pPr lvl="1"/>
            <a:r>
              <a:rPr lang="en-US" sz="2400" dirty="0">
                <a:solidFill>
                  <a:schemeClr val="tx1"/>
                </a:solidFill>
              </a:rPr>
              <a:t>There is no significant relationship between obesity and education among men. Among women, however, there is a trend—those with college degrees are less likely to be obese compared with less educated women. </a:t>
            </a:r>
          </a:p>
          <a:p>
            <a:pPr lvl="1"/>
            <a:r>
              <a:rPr lang="en-US" sz="2400" dirty="0">
                <a:solidFill>
                  <a:schemeClr val="tx1"/>
                </a:solidFill>
              </a:rPr>
              <a:t>Between 1988–1994 and 2007–2008 the prevalence of obesity increased in adults at all income and education levels.</a:t>
            </a:r>
          </a:p>
          <a:p>
            <a:endParaRPr lang="en-US" dirty="0"/>
          </a:p>
        </p:txBody>
      </p:sp>
    </p:spTree>
    <p:extLst>
      <p:ext uri="{BB962C8B-B14F-4D97-AF65-F5344CB8AC3E}">
        <p14:creationId xmlns:p14="http://schemas.microsoft.com/office/powerpoint/2010/main" val="211291907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311" y="1916113"/>
            <a:ext cx="7586133" cy="4191000"/>
          </a:xfrm>
        </p:spPr>
        <p:txBody>
          <a:bodyPr/>
          <a:lstStyle/>
          <a:p>
            <a:pPr eaLnBrk="1" fontAlgn="auto" hangingPunct="1">
              <a:lnSpc>
                <a:spcPct val="90000"/>
              </a:lnSpc>
              <a:spcAft>
                <a:spcPts val="0"/>
              </a:spcAft>
              <a:buFontTx/>
              <a:buChar char=" "/>
              <a:defRPr/>
            </a:pPr>
            <a:r>
              <a:rPr lang="en-US" sz="2700" i="1" dirty="0" smtClean="0">
                <a:solidFill>
                  <a:schemeClr val="tx1"/>
                </a:solidFill>
                <a:effectLst>
                  <a:outerShdw blurRad="38100" dist="38100" dir="2700000" algn="tl">
                    <a:srgbClr val="000000">
                      <a:alpha val="43137"/>
                    </a:srgbClr>
                  </a:outerShdw>
                </a:effectLst>
              </a:rPr>
              <a:t>Definitions:</a:t>
            </a:r>
          </a:p>
          <a:p>
            <a:pPr eaLnBrk="1" fontAlgn="auto" hangingPunct="1">
              <a:lnSpc>
                <a:spcPct val="90000"/>
              </a:lnSpc>
              <a:spcAft>
                <a:spcPts val="0"/>
              </a:spcAft>
              <a:buClr>
                <a:schemeClr val="bg2"/>
              </a:buClr>
              <a:buSzPct val="110000"/>
              <a:buFont typeface="Arial" pitchFamily="34" charset="0"/>
              <a:buChar char="•"/>
              <a:defRPr/>
            </a:pPr>
            <a:r>
              <a:rPr lang="en-US" sz="2700" b="0" dirty="0" smtClean="0">
                <a:solidFill>
                  <a:schemeClr val="tx1"/>
                </a:solidFill>
                <a:effectLst>
                  <a:outerShdw blurRad="38100" dist="38100" dir="2700000" algn="tl">
                    <a:srgbClr val="000000">
                      <a:alpha val="43137"/>
                    </a:srgbClr>
                  </a:outerShdw>
                </a:effectLst>
              </a:rPr>
              <a:t>Obesity: Body Mass Index (BMI) of 30 or higher.</a:t>
            </a:r>
          </a:p>
          <a:p>
            <a:pPr eaLnBrk="1" fontAlgn="auto" hangingPunct="1">
              <a:lnSpc>
                <a:spcPct val="90000"/>
              </a:lnSpc>
              <a:spcAft>
                <a:spcPts val="0"/>
              </a:spcAft>
              <a:buClr>
                <a:schemeClr val="bg2"/>
              </a:buClr>
              <a:buSzPct val="110000"/>
              <a:buFont typeface="Arial" pitchFamily="34" charset="0"/>
              <a:buChar char="•"/>
              <a:defRPr/>
            </a:pPr>
            <a:endParaRPr lang="en-US" sz="2700" b="0" dirty="0" smtClean="0">
              <a:solidFill>
                <a:schemeClr val="tx1"/>
              </a:solidFill>
              <a:effectLst>
                <a:outerShdw blurRad="38100" dist="38100" dir="2700000" algn="tl">
                  <a:srgbClr val="000000">
                    <a:alpha val="43137"/>
                  </a:srgbClr>
                </a:outerShdw>
              </a:effectLst>
            </a:endParaRPr>
          </a:p>
          <a:p>
            <a:pPr eaLnBrk="1" fontAlgn="auto" hangingPunct="1">
              <a:lnSpc>
                <a:spcPct val="90000"/>
              </a:lnSpc>
              <a:spcAft>
                <a:spcPts val="0"/>
              </a:spcAft>
              <a:buClr>
                <a:schemeClr val="bg2"/>
              </a:buClr>
              <a:buSzPct val="110000"/>
              <a:buFont typeface="Arial" pitchFamily="34" charset="0"/>
              <a:buChar char="•"/>
              <a:defRPr/>
            </a:pPr>
            <a:r>
              <a:rPr lang="en-US" sz="2700" b="0" dirty="0" smtClean="0">
                <a:solidFill>
                  <a:schemeClr val="tx1"/>
                </a:solidFill>
                <a:effectLst>
                  <a:outerShdw blurRad="38100" dist="38100" dir="2700000" algn="tl">
                    <a:srgbClr val="000000">
                      <a:alpha val="43137"/>
                    </a:srgbClr>
                  </a:outerShdw>
                </a:effectLst>
              </a:rPr>
              <a:t>Body Mass Index (BMI): A measure of an adult’s weight in relation to his or her height, specifically the adult’s weight in kilograms divided by the square of his or her height in meters.</a:t>
            </a:r>
            <a:endParaRPr lang="en-US" sz="2700" b="0" dirty="0">
              <a:solidFill>
                <a:schemeClr val="tx1"/>
              </a:solidFill>
              <a:effectLst>
                <a:outerShdw blurRad="38100" dist="38100" dir="2700000" algn="tl">
                  <a:srgbClr val="000000">
                    <a:alpha val="43137"/>
                  </a:srgbClr>
                </a:outerShdw>
              </a:effectLst>
            </a:endParaRPr>
          </a:p>
        </p:txBody>
      </p:sp>
      <p:sp>
        <p:nvSpPr>
          <p:cNvPr id="10" name="Title 4"/>
          <p:cNvSpPr txBox="1">
            <a:spLocks/>
          </p:cNvSpPr>
          <p:nvPr/>
        </p:nvSpPr>
        <p:spPr>
          <a:xfrm>
            <a:off x="685800" y="403225"/>
            <a:ext cx="7772400" cy="1143000"/>
          </a:xfrm>
          <a:prstGeom prst="rect">
            <a:avLst/>
          </a:prstGeom>
        </p:spPr>
        <p:txBody>
          <a:bodyPr anchor="b"/>
          <a:lstStyle/>
          <a:p>
            <a:pPr algn="ctr" fontAlgn="auto">
              <a:lnSpc>
                <a:spcPts val="3600"/>
              </a:lnSpc>
              <a:spcAft>
                <a:spcPts val="0"/>
              </a:spcAft>
              <a:defRPr/>
            </a:pPr>
            <a:r>
              <a:rPr lang="en-US" sz="3200" b="1" dirty="0">
                <a:solidFill>
                  <a:srgbClr val="FFC66D"/>
                </a:solidFill>
                <a:effectLst>
                  <a:outerShdw blurRad="38100" dist="38100" dir="2700000" algn="tl">
                    <a:srgbClr val="000000">
                      <a:alpha val="43137"/>
                    </a:srgbClr>
                  </a:outerShdw>
                </a:effectLst>
                <a:latin typeface="Myriad Web Pro"/>
              </a:rPr>
              <a:t>Obesity </a:t>
            </a:r>
            <a:r>
              <a:rPr lang="en-US" sz="3200" b="1" dirty="0">
                <a:solidFill>
                  <a:srgbClr val="FFCC66"/>
                </a:solidFill>
                <a:effectLst>
                  <a:outerShdw blurRad="38100" dist="38100" dir="2700000" algn="tl">
                    <a:srgbClr val="000000">
                      <a:alpha val="43137"/>
                    </a:srgbClr>
                  </a:outerShdw>
                </a:effectLst>
                <a:latin typeface="Myriad Web Pro"/>
              </a:rPr>
              <a:t>Trends</a:t>
            </a:r>
            <a:r>
              <a:rPr lang="en-US" sz="3200" b="1" dirty="0">
                <a:solidFill>
                  <a:srgbClr val="FFC66D"/>
                </a:solidFill>
                <a:effectLst>
                  <a:outerShdw blurRad="38100" dist="38100" dir="2700000" algn="tl">
                    <a:srgbClr val="000000">
                      <a:alpha val="43137"/>
                    </a:srgbClr>
                  </a:outerShdw>
                </a:effectLst>
                <a:latin typeface="Myriad Web Pro"/>
              </a:rPr>
              <a:t> Among U.S. Adults </a:t>
            </a:r>
            <a:br>
              <a:rPr lang="en-US" sz="3200" b="1" dirty="0">
                <a:solidFill>
                  <a:srgbClr val="FFC66D"/>
                </a:solidFill>
                <a:effectLst>
                  <a:outerShdw blurRad="38100" dist="38100" dir="2700000" algn="tl">
                    <a:srgbClr val="000000">
                      <a:alpha val="43137"/>
                    </a:srgbClr>
                  </a:outerShdw>
                </a:effectLst>
                <a:latin typeface="Myriad Web Pro"/>
              </a:rPr>
            </a:br>
            <a:r>
              <a:rPr lang="en-US" sz="3200" b="1" dirty="0">
                <a:solidFill>
                  <a:srgbClr val="FFC66D"/>
                </a:solidFill>
                <a:effectLst>
                  <a:outerShdw blurRad="38100" dist="38100" dir="2700000" algn="tl">
                    <a:srgbClr val="000000">
                      <a:alpha val="43137"/>
                    </a:srgbClr>
                  </a:outerShdw>
                </a:effectLst>
                <a:latin typeface="Myriad Web Pro"/>
              </a:rPr>
              <a:t>Between 1985 and 2010</a:t>
            </a:r>
            <a:endParaRPr lang="en-US" sz="3200" b="1" dirty="0">
              <a:solidFill>
                <a:srgbClr val="FFC000"/>
              </a:solidFill>
              <a:effectLst>
                <a:outerShdw blurRad="38100" dist="38100" dir="2700000" algn="tl">
                  <a:srgbClr val="000000">
                    <a:alpha val="43137"/>
                  </a:srgbClr>
                </a:outerShdw>
              </a:effectLst>
              <a:latin typeface="Myriad Web Pro"/>
            </a:endParaRPr>
          </a:p>
        </p:txBody>
      </p:sp>
      <p:pic>
        <p:nvPicPr>
          <p:cNvPr id="28676" name="Picture 4" descr="cdc_process_2.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479" y="6040438"/>
            <a:ext cx="1017411"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76800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2400" dirty="0">
                <a:effectLst/>
              </a:rPr>
              <a:t>How is BMI calculated and interpreted?</a:t>
            </a:r>
            <a:endParaRPr lang="en-US" sz="2400" dirty="0"/>
          </a:p>
        </p:txBody>
      </p:sp>
      <p:sp>
        <p:nvSpPr>
          <p:cNvPr id="5" name="Content Placeholder 4"/>
          <p:cNvSpPr>
            <a:spLocks noGrp="1"/>
          </p:cNvSpPr>
          <p:nvPr>
            <p:ph idx="1"/>
          </p:nvPr>
        </p:nvSpPr>
        <p:spPr/>
        <p:txBody>
          <a:bodyPr/>
          <a:lstStyle/>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7331" y="1447800"/>
            <a:ext cx="3657600" cy="2487706"/>
          </a:xfrm>
          <a:prstGeom prst="rect">
            <a:avLst/>
          </a:prstGeom>
          <a:ln/>
        </p:spPr>
        <p:style>
          <a:lnRef idx="3">
            <a:schemeClr val="lt1"/>
          </a:lnRef>
          <a:fillRef idx="1002">
            <a:schemeClr val="lt2"/>
          </a:fillRef>
          <a:effectRef idx="1">
            <a:schemeClr val="accent1"/>
          </a:effectRef>
          <a:fontRef idx="minor">
            <a:schemeClr val="lt1"/>
          </a:fontRef>
        </p:style>
      </p:pic>
      <p:sp>
        <p:nvSpPr>
          <p:cNvPr id="2" name="TextBox 1"/>
          <p:cNvSpPr txBox="1"/>
          <p:nvPr/>
        </p:nvSpPr>
        <p:spPr>
          <a:xfrm>
            <a:off x="914400" y="4457224"/>
            <a:ext cx="76200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Example:	Joe is 5’10”, 200 </a:t>
            </a:r>
            <a:r>
              <a:rPr lang="en-US" dirty="0" err="1" smtClean="0"/>
              <a:t>lbs</a:t>
            </a:r>
            <a:r>
              <a:rPr lang="en-US" dirty="0" smtClean="0"/>
              <a:t>,  What is his BMI? </a:t>
            </a:r>
          </a:p>
          <a:p>
            <a:r>
              <a:rPr lang="en-US" dirty="0" smtClean="0"/>
              <a:t>		5’10”= 70” ; 70 x 2.54 = 177.8 cm = 1.778 m</a:t>
            </a:r>
          </a:p>
          <a:p>
            <a:r>
              <a:rPr lang="en-US" dirty="0"/>
              <a:t>	</a:t>
            </a:r>
            <a:r>
              <a:rPr lang="en-US" dirty="0" smtClean="0"/>
              <a:t>	200 </a:t>
            </a:r>
            <a:r>
              <a:rPr lang="en-US" dirty="0" err="1" smtClean="0"/>
              <a:t>lbs</a:t>
            </a:r>
            <a:r>
              <a:rPr lang="en-US" dirty="0" smtClean="0"/>
              <a:t> ÷ 2.2 = 90.9 kg</a:t>
            </a:r>
          </a:p>
          <a:p>
            <a:endParaRPr lang="en-US" dirty="0"/>
          </a:p>
          <a:p>
            <a:r>
              <a:rPr lang="en-US" dirty="0"/>
              <a:t>	</a:t>
            </a:r>
            <a:r>
              <a:rPr lang="en-US" dirty="0" smtClean="0"/>
              <a:t>	BMI =  90.9 kg ÷ (1.778)</a:t>
            </a:r>
            <a:r>
              <a:rPr lang="en-US" sz="1600" baseline="30000" dirty="0" smtClean="0"/>
              <a:t>2 = </a:t>
            </a:r>
            <a:r>
              <a:rPr lang="en-US" b="1" dirty="0" smtClean="0"/>
              <a:t>28.75</a:t>
            </a:r>
            <a:endParaRPr lang="en-US" b="1" baseline="30000" dirty="0"/>
          </a:p>
        </p:txBody>
      </p:sp>
    </p:spTree>
    <p:extLst>
      <p:ext uri="{BB962C8B-B14F-4D97-AF65-F5344CB8AC3E}">
        <p14:creationId xmlns:p14="http://schemas.microsoft.com/office/powerpoint/2010/main" val="2042106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smtClean="0"/>
              <a:t>BMI Chart and Health Risk</a:t>
            </a:r>
            <a:endParaRPr lang="en-US" sz="320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05000"/>
            <a:ext cx="8229600" cy="3412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195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26464"/>
            <a:ext cx="7680960" cy="619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6467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533400"/>
            <a:ext cx="7772400" cy="1143000"/>
          </a:xfrm>
        </p:spPr>
        <p:txBody>
          <a:bodyPr>
            <a:normAutofit/>
          </a:bodyPr>
          <a:lstStyle/>
          <a:p>
            <a:pPr eaLnBrk="1" fontAlgn="auto" hangingPunct="1">
              <a:lnSpc>
                <a:spcPts val="3600"/>
              </a:lnSpc>
              <a:spcAft>
                <a:spcPts val="0"/>
              </a:spcAft>
              <a:defRPr/>
            </a:pPr>
            <a:r>
              <a:rPr lang="en-US" sz="3200" b="1" dirty="0" smtClean="0">
                <a:solidFill>
                  <a:srgbClr val="FFC66D"/>
                </a:solidFill>
                <a:effectLst>
                  <a:outerShdw blurRad="38100" dist="38100" dir="2700000" algn="tl">
                    <a:srgbClr val="000000">
                      <a:alpha val="43137"/>
                    </a:srgbClr>
                  </a:outerShdw>
                </a:effectLst>
              </a:rPr>
              <a:t>Obesity </a:t>
            </a:r>
            <a:r>
              <a:rPr lang="en-US" sz="3200" b="1" dirty="0" smtClean="0">
                <a:solidFill>
                  <a:srgbClr val="FFCC66"/>
                </a:solidFill>
                <a:effectLst>
                  <a:outerShdw blurRad="38100" dist="38100" dir="2700000" algn="tl">
                    <a:srgbClr val="000000">
                      <a:alpha val="43137"/>
                    </a:srgbClr>
                  </a:outerShdw>
                </a:effectLst>
              </a:rPr>
              <a:t>Trends</a:t>
            </a:r>
            <a:r>
              <a:rPr lang="en-US" sz="3200" b="1" dirty="0" smtClean="0">
                <a:solidFill>
                  <a:srgbClr val="FFC66D"/>
                </a:solidFill>
                <a:effectLst>
                  <a:outerShdw blurRad="38100" dist="38100" dir="2700000" algn="tl">
                    <a:srgbClr val="000000">
                      <a:alpha val="43137"/>
                    </a:srgbClr>
                  </a:outerShdw>
                </a:effectLst>
              </a:rPr>
              <a:t> Among U.S. Adults </a:t>
            </a:r>
            <a:br>
              <a:rPr lang="en-US" sz="3200" b="1" dirty="0" smtClean="0">
                <a:solidFill>
                  <a:srgbClr val="FFC66D"/>
                </a:solidFill>
                <a:effectLst>
                  <a:outerShdw blurRad="38100" dist="38100" dir="2700000" algn="tl">
                    <a:srgbClr val="000000">
                      <a:alpha val="43137"/>
                    </a:srgbClr>
                  </a:outerShdw>
                </a:effectLst>
              </a:rPr>
            </a:br>
            <a:r>
              <a:rPr lang="en-US" sz="3200" b="1" dirty="0" smtClean="0">
                <a:solidFill>
                  <a:srgbClr val="FFC66D"/>
                </a:solidFill>
                <a:effectLst>
                  <a:outerShdw blurRad="38100" dist="38100" dir="2700000" algn="tl">
                    <a:srgbClr val="000000">
                      <a:alpha val="43137"/>
                    </a:srgbClr>
                  </a:outerShdw>
                </a:effectLst>
              </a:rPr>
              <a:t>Between 1985 and 2010</a:t>
            </a:r>
            <a:endParaRPr lang="en-US" sz="3200" b="1" dirty="0">
              <a:effectLst>
                <a:outerShdw blurRad="38100" dist="38100" dir="2700000" algn="tl">
                  <a:srgbClr val="000000">
                    <a:alpha val="43137"/>
                  </a:srgbClr>
                </a:outerShdw>
              </a:effectLst>
            </a:endParaRPr>
          </a:p>
        </p:txBody>
      </p:sp>
      <p:sp>
        <p:nvSpPr>
          <p:cNvPr id="29699" name="Content Placeholder 5"/>
          <p:cNvSpPr>
            <a:spLocks noGrp="1"/>
          </p:cNvSpPr>
          <p:nvPr>
            <p:ph idx="1"/>
          </p:nvPr>
        </p:nvSpPr>
        <p:spPr bwMode="auto">
          <a:xfrm>
            <a:off x="685800" y="1828800"/>
            <a:ext cx="77724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eaLnBrk="1" hangingPunct="1">
              <a:lnSpc>
                <a:spcPct val="90000"/>
              </a:lnSpc>
              <a:spcBef>
                <a:spcPts val="600"/>
              </a:spcBef>
              <a:buFontTx/>
              <a:buChar char=" "/>
            </a:pPr>
            <a:r>
              <a:rPr lang="en-US" sz="2700" b="1" i="1" smtClean="0"/>
              <a:t>Source of the data:</a:t>
            </a:r>
          </a:p>
          <a:p>
            <a:pPr eaLnBrk="1" hangingPunct="1">
              <a:lnSpc>
                <a:spcPct val="90000"/>
              </a:lnSpc>
              <a:spcBef>
                <a:spcPct val="0"/>
              </a:spcBef>
            </a:pPr>
            <a:r>
              <a:rPr lang="en-US" sz="2700" smtClean="0"/>
              <a:t>The data shown in these maps were collected through CDC’s Behavioral Risk Factor Surveillance System (BRFSS). Each year, state health departments use standard procedures to collect data through a series of telephone interviews with U.S. adults.  Height and weight data are self-reported.</a:t>
            </a:r>
          </a:p>
          <a:p>
            <a:pPr eaLnBrk="1" hangingPunct="1">
              <a:lnSpc>
                <a:spcPct val="90000"/>
              </a:lnSpc>
              <a:spcBef>
                <a:spcPct val="0"/>
              </a:spcBef>
            </a:pPr>
            <a:endParaRPr lang="en-US" sz="2700" smtClean="0"/>
          </a:p>
          <a:p>
            <a:pPr eaLnBrk="1" hangingPunct="1">
              <a:lnSpc>
                <a:spcPct val="90000"/>
              </a:lnSpc>
              <a:spcBef>
                <a:spcPct val="0"/>
              </a:spcBef>
            </a:pPr>
            <a:r>
              <a:rPr lang="en-US" sz="2700" smtClean="0"/>
              <a:t>Prevalence estimates generated for the maps may vary slightly from those generated for the states by BRFSS (http://aps.nccd.cdc.gov/brfss) as slightly different analytic methods are used.</a:t>
            </a:r>
          </a:p>
          <a:p>
            <a:pPr eaLnBrk="1" hangingPunct="1">
              <a:spcBef>
                <a:spcPts val="600"/>
              </a:spcBef>
            </a:pPr>
            <a:endParaRPr lang="en-US" sz="2800" smtClean="0"/>
          </a:p>
        </p:txBody>
      </p:sp>
      <p:pic>
        <p:nvPicPr>
          <p:cNvPr id="29700" name="Picture 6" descr="cdc_process_2.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479" y="6040438"/>
            <a:ext cx="1017411"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0108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en Nutri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Nutrition</Template>
  <TotalTime>3894</TotalTime>
  <Words>1859</Words>
  <Application>Microsoft Office PowerPoint</Application>
  <PresentationFormat>On-screen Show (4:3)</PresentationFormat>
  <Paragraphs>108</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Green Nutrition</vt:lpstr>
      <vt:lpstr>Salt, Sugar, &amp; Fat Dietary Implications on Chronic Disease</vt:lpstr>
      <vt:lpstr>PowerPoint Presentation</vt:lpstr>
      <vt:lpstr>Adult Obesity Facts</vt:lpstr>
      <vt:lpstr>Adult Obesity Facts (continued)</vt:lpstr>
      <vt:lpstr>PowerPoint Presentation</vt:lpstr>
      <vt:lpstr>How is BMI calculated and interpreted?</vt:lpstr>
      <vt:lpstr>BMI Chart and Health Risk</vt:lpstr>
      <vt:lpstr>PowerPoint Presentation</vt:lpstr>
      <vt:lpstr>Obesity Trends Among U.S. Adults  Between 1985 and 2010</vt:lpstr>
      <vt:lpstr>PowerPoint Presentation</vt:lpstr>
      <vt:lpstr>PowerPoint Presentation</vt:lpstr>
      <vt:lpstr>A Calorie is a Calorie—or Is It?</vt:lpstr>
      <vt:lpstr> 3 Contraindications to the current dogma…</vt:lpstr>
      <vt:lpstr>Contraindications continued</vt:lpstr>
      <vt:lpstr>PowerPoint Presentation</vt:lpstr>
      <vt:lpstr>  In 1999…</vt:lpstr>
      <vt:lpstr>What happened?  </vt:lpstr>
      <vt:lpstr>What do we know about sugar?</vt:lpstr>
      <vt:lpstr>What do we know about sugar? (continued)</vt:lpstr>
      <vt:lpstr>Food Industry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dc:creator>
  <cp:lastModifiedBy>chenms</cp:lastModifiedBy>
  <cp:revision>91</cp:revision>
  <dcterms:created xsi:type="dcterms:W3CDTF">2013-04-06T20:20:37Z</dcterms:created>
  <dcterms:modified xsi:type="dcterms:W3CDTF">2013-09-27T01:44:46Z</dcterms:modified>
</cp:coreProperties>
</file>