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EDFE-9751-4971-8BF7-7DED4A310FCB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8ACF-33A2-4781-B26B-A7C1CEF3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7" y="457200"/>
            <a:ext cx="3733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45" y="3200400"/>
            <a:ext cx="35909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88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Ranju Nair</dc:creator>
  <cp:lastModifiedBy>Ranju Nair</cp:lastModifiedBy>
  <cp:revision>2</cp:revision>
  <dcterms:created xsi:type="dcterms:W3CDTF">2016-05-30T18:35:27Z</dcterms:created>
  <dcterms:modified xsi:type="dcterms:W3CDTF">2016-05-30T18:39:19Z</dcterms:modified>
</cp:coreProperties>
</file>