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3104-482D-D634-6F4A-58C044911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4571"/>
            <a:ext cx="9905999" cy="4956630"/>
          </a:xfrm>
        </p:spPr>
        <p:txBody>
          <a:bodyPr/>
          <a:lstStyle/>
          <a:p>
            <a:r>
              <a:rPr lang="en-IN" dirty="0"/>
              <a:t>Name : </a:t>
            </a:r>
            <a:r>
              <a:rPr lang="en-US" dirty="0" err="1"/>
              <a:t>Tharun</a:t>
            </a:r>
            <a:r>
              <a:rPr lang="en-US" dirty="0"/>
              <a:t> M </a:t>
            </a:r>
            <a:endParaRPr lang="en-IN" dirty="0"/>
          </a:p>
          <a:p>
            <a:r>
              <a:rPr lang="en-IN" dirty="0"/>
              <a:t>Register no /NMID : </a:t>
            </a:r>
            <a:r>
              <a:rPr lang="en-US"/>
              <a:t>asunm16121200977/</a:t>
            </a:r>
            <a:r>
              <a:rPr lang="en-IN"/>
              <a:t>799CDD94738BD17970E478610B75A57A</a:t>
            </a:r>
            <a:endParaRPr lang="en-IN" dirty="0"/>
          </a:p>
          <a:p>
            <a:r>
              <a:rPr lang="en-IN" dirty="0"/>
              <a:t>Department :</a:t>
            </a:r>
            <a:r>
              <a:rPr lang="en-IN" dirty="0" err="1"/>
              <a:t>ll</a:t>
            </a:r>
            <a:r>
              <a:rPr lang="en-IN" dirty="0"/>
              <a:t> BCA</a:t>
            </a:r>
          </a:p>
          <a:p>
            <a:r>
              <a:rPr lang="en-IN" dirty="0"/>
              <a:t>College : Prince </a:t>
            </a:r>
            <a:r>
              <a:rPr lang="en-IN" dirty="0" err="1"/>
              <a:t>shri</a:t>
            </a:r>
            <a:r>
              <a:rPr lang="en-IN" dirty="0"/>
              <a:t> </a:t>
            </a:r>
            <a:r>
              <a:rPr lang="en-IN" dirty="0" err="1"/>
              <a:t>Venkateswara</a:t>
            </a:r>
            <a:r>
              <a:rPr lang="en-IN" dirty="0"/>
              <a:t> arts and science College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7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4383-EA2D-15B2-9622-A6A0AAFA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38" y="327514"/>
            <a:ext cx="9905998" cy="1478570"/>
          </a:xfrm>
        </p:spPr>
        <p:txBody>
          <a:bodyPr/>
          <a:lstStyle/>
          <a:p>
            <a:r>
              <a:rPr lang="en-IN"/>
              <a:t>Results and screenshots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1197-711E-9DFF-805D-88493934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89" y="412899"/>
            <a:ext cx="9905998" cy="1478570"/>
          </a:xfrm>
        </p:spPr>
        <p:txBody>
          <a:bodyPr/>
          <a:lstStyle/>
          <a:p>
            <a:r>
              <a:rPr lang="en-IN"/>
              <a:t>Conclusion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257D-A8F0-37FE-C2D7-638BBAC42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459" y="2419048"/>
            <a:ext cx="8261047" cy="6610275"/>
          </a:xfrm>
        </p:spPr>
        <p:txBody>
          <a:bodyPr/>
          <a:lstStyle/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Developed a personal portfolio showcasing skills and projects.
Helps in academic and professional opportunities.
Future enhancement: Add more projects and advanced frameworks.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7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1556-E346-936A-B88F-4E4A8CF8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GitHub link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7338-D11C-9A0F-5642-21DE280C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https://github.com/tt709737-dev/My-portfolio-.git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8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23C6-9E47-F968-EB61-EC13964F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Title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FE8BE0-62E1-48D4-A207-3C465172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429" y="2445543"/>
            <a:ext cx="11078859" cy="1966913"/>
          </a:xfrm>
        </p:spPr>
        <p:txBody>
          <a:bodyPr/>
          <a:lstStyle/>
          <a:p>
            <a:r>
              <a:rPr lang="en-IN" sz="4800" b="1"/>
              <a:t>DIGITAL PORTFOLIO</a:t>
            </a:r>
            <a:r>
              <a:rPr lang="en-IN" b="1"/>
              <a:t>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5451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0FF3-EAF7-5D82-4127-C1F14801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376614"/>
            <a:ext cx="9905998" cy="1478570"/>
          </a:xfrm>
        </p:spPr>
        <p:txBody>
          <a:bodyPr/>
          <a:lstStyle/>
          <a:p>
            <a:r>
              <a:rPr lang="en-IN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E4D4-4486-A968-F518-50C769F4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270" y="1397225"/>
            <a:ext cx="9905999" cy="3541714"/>
          </a:xfrm>
        </p:spPr>
        <p:txBody>
          <a:bodyPr>
            <a:noAutofit/>
          </a:bodyPr>
          <a:lstStyle/>
          <a:p>
            <a:r>
              <a:rPr lang="en-IN" sz="2000"/>
              <a:t>Problem Statement
Project Overview
End Users
Tools and Technologies
Portfolio design and Layout
Features and Functionality
Results and Screenshots
Conclusion
Github Link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7133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D136-46EE-A34B-8D09-51F04B159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19" y="0"/>
            <a:ext cx="8791575" cy="1828800"/>
          </a:xfrm>
        </p:spPr>
        <p:txBody>
          <a:bodyPr>
            <a:normAutofit/>
          </a:bodyPr>
          <a:lstStyle/>
          <a:p>
            <a:r>
              <a:rPr lang="en-IN"/>
              <a:t>Problem statement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4817D-2F1F-7BEC-865E-1752CE606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328" y="2513466"/>
            <a:ext cx="8791575" cy="165576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Lack of a personal platform to showcase skills &amp; projects
Difficulty in presenting achievements to recruiters/peers
Need for a structured &amp; visually appealing portfolio</a:t>
            </a:r>
          </a:p>
        </p:txBody>
      </p:sp>
    </p:spTree>
    <p:extLst>
      <p:ext uri="{BB962C8B-B14F-4D97-AF65-F5344CB8AC3E}">
        <p14:creationId xmlns:p14="http://schemas.microsoft.com/office/powerpoint/2010/main" val="337290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6B32-8CA8-CB76-3663-D87F5C2D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8" y="533851"/>
            <a:ext cx="9905998" cy="1478570"/>
          </a:xfrm>
        </p:spPr>
        <p:txBody>
          <a:bodyPr/>
          <a:lstStyle/>
          <a:p>
            <a:r>
              <a:rPr lang="en-IN"/>
              <a:t>Project overview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9E8F-8CF2-5D44-48C4-DD2B9D48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personal portfolio website for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Tharun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M
Highlights programming skills, projects, and achievements
Serves as a digital resume &amp; professional profile</a:t>
            </a:r>
          </a:p>
        </p:txBody>
      </p:sp>
    </p:spTree>
    <p:extLst>
      <p:ext uri="{BB962C8B-B14F-4D97-AF65-F5344CB8AC3E}">
        <p14:creationId xmlns:p14="http://schemas.microsoft.com/office/powerpoint/2010/main" val="140234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7F94-3D55-39A4-4CC2-539B971A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471"/>
            <a:ext cx="9905998" cy="1478570"/>
          </a:xfrm>
        </p:spPr>
        <p:txBody>
          <a:bodyPr/>
          <a:lstStyle/>
          <a:p>
            <a:r>
              <a:rPr lang="en-IN"/>
              <a:t>End users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EA22-8079-83DF-E37E-D2E7E033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Recruiters &amp; hiring managers
College faculty &amp; peers
Tech community &amp; collaborators
Potential clients</a:t>
            </a:r>
          </a:p>
        </p:txBody>
      </p:sp>
    </p:spTree>
    <p:extLst>
      <p:ext uri="{BB962C8B-B14F-4D97-AF65-F5344CB8AC3E}">
        <p14:creationId xmlns:p14="http://schemas.microsoft.com/office/powerpoint/2010/main" val="97611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06EC-72D7-907C-F2EC-A6285D63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298"/>
            <a:ext cx="9905998" cy="1478570"/>
          </a:xfrm>
        </p:spPr>
        <p:txBody>
          <a:bodyPr/>
          <a:lstStyle/>
          <a:p>
            <a:r>
              <a:rPr lang="en-IN"/>
              <a:t>Tools and technologies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A6BD-EEE2-DE6A-2427-08462CEE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HTML5, CSS3, JavaScript – for structure, style, interactivity
Google Fonts &amp; Font Awesome – for modern typography &amp; icons
VS Code – for development
GitHub – for version control &amp; deployment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2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94B9-5D59-87E0-7377-E7E77C73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514"/>
            <a:ext cx="9905998" cy="1478570"/>
          </a:xfrm>
        </p:spPr>
        <p:txBody>
          <a:bodyPr/>
          <a:lstStyle/>
          <a:p>
            <a:r>
              <a:rPr lang="en-IN"/>
              <a:t>Portfolio design and layout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53D8-CD20-319B-8CBC-7E7AC057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Dark theme with modern UI styling
Sticky header for easy navigation
Sections: About, Skills, Projects, Contact
Responsive grid-based design for all devices</a:t>
            </a:r>
          </a:p>
        </p:txBody>
      </p:sp>
    </p:spTree>
    <p:extLst>
      <p:ext uri="{BB962C8B-B14F-4D97-AF65-F5344CB8AC3E}">
        <p14:creationId xmlns:p14="http://schemas.microsoft.com/office/powerpoint/2010/main" val="9078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D69D-E51C-9E1D-8F8A-B479BBD6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7" y="444346"/>
            <a:ext cx="9905998" cy="1478570"/>
          </a:xfrm>
        </p:spPr>
        <p:txBody>
          <a:bodyPr/>
          <a:lstStyle/>
          <a:p>
            <a:r>
              <a:rPr lang="en-IN"/>
              <a:t>Features and functionality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635F-303C-D5F7-8D82-1EA7672C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Clean and structured presentation of skills
Interactive hover effects for cards &amp; icons
Project details with technologies used
Contact links to LinkedIn, Email, GitHub
Future scope: animations, filtering, theme toggle</a:t>
            </a:r>
          </a:p>
        </p:txBody>
      </p:sp>
    </p:spTree>
    <p:extLst>
      <p:ext uri="{BB962C8B-B14F-4D97-AF65-F5344CB8AC3E}">
        <p14:creationId xmlns:p14="http://schemas.microsoft.com/office/powerpoint/2010/main" val="2558485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PowerPoint Presentation</vt:lpstr>
      <vt:lpstr>Project Title</vt:lpstr>
      <vt:lpstr>Agenda</vt:lpstr>
      <vt:lpstr>Problem statement </vt:lpstr>
      <vt:lpstr>Project overview </vt:lpstr>
      <vt:lpstr>End users </vt:lpstr>
      <vt:lpstr>Tools and technologies </vt:lpstr>
      <vt:lpstr>Portfolio design and layout </vt:lpstr>
      <vt:lpstr>Features and functionality </vt:lpstr>
      <vt:lpstr>Results and screenshots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Raja</dc:creator>
  <cp:lastModifiedBy>GOKUL LAKSHMANAN</cp:lastModifiedBy>
  <cp:revision>4</cp:revision>
  <dcterms:created xsi:type="dcterms:W3CDTF">2025-09-03T05:59:38Z</dcterms:created>
  <dcterms:modified xsi:type="dcterms:W3CDTF">2025-09-04T16:05:20Z</dcterms:modified>
</cp:coreProperties>
</file>