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c890f418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bc890f418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bc890f418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bc890f418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bc890f418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bc890f418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c890f418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c890f418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c890f418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c890f418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c890f418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bc890f418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147206c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c147206c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c147206c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c147206c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147206c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147206c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147206c1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147206c1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c147206c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c147206c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База даних для магазину техніки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084275" y="3405750"/>
            <a:ext cx="33789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Студент: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Тимченко О. В.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Науковий керівник: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Задерій Ю. М.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Трохи про базу даних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За допомогою цієї бази даних, зберігання та обробка даних для магазину техніки стає легшим та ефективнішим.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Наразі створені програми та процедури для полегшення роботи з клієнтами.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Подальший розвиток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819150" y="1990725"/>
            <a:ext cx="372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Наразі цю базу даних уже можна використовувати у будь-якому магазині техніки. Тим не менш, у мене в планах є подальший розвиток цієї бази, а саме додавання функцій, процедур та тригерів для полегшення та збільшення ефективності роботи з цією базою.</a:t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147" y="1746225"/>
            <a:ext cx="4406605" cy="293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Дякую за увагу!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800" y="1547800"/>
            <a:ext cx="22383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Вибір технології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57400"/>
            <a:ext cx="75057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розробки цієї бази даних я обрав Microsoft SQL Server.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770" y="1929600"/>
            <a:ext cx="4635875" cy="28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Ціль: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539350"/>
            <a:ext cx="7505700" cy="28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Створення бази даних для магазину техніки.</a:t>
            </a:r>
            <a:endParaRPr sz="16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650" y="2189000"/>
            <a:ext cx="3062452" cy="171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575" y="2189000"/>
            <a:ext cx="4299500" cy="1714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555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Демонстрація бази даних: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050" y="1319125"/>
            <a:ext cx="6739901" cy="350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Уявлення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бази даних було створено 4 уявлення :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AllItems - усі товари.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AllClients - усі клієнти.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AllOrders - усі замовлення.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AllWorkers - усі роюітники.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Функції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бази даних було створено 4 функції: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SearchBrand - пошук по бренду.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SearchManufacterer - пошук по країні виробнику.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LastMonthSells - усі продажі за останній місяць.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LastMonthEncome - суммарний прибуток за місяць.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Процедури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бази даних було створено 5 збережених процедур: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ItemsCount - кількість актуальних пропозицій.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OrdersCount - кількість усіх замовлень.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ClientsCount - кількість клієнтів магазину.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CancelSell - відміна товару з замовлення.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CancelOrder - відміна цілого замовлення.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Тригери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бази даних було створено 3 тригеры: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DeleteClient - заборона на видалення клієнта.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NewOrderSell - зміна товарів на складі при оформленні замовлення.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ProperCancellSell - зміна товарів на складі при відміні товару з замовлення.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Ролі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цієї бази даних було створено 4 ролі: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Seller - роль продавця.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- роль клієнта.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InventoryManager - роль інвенторізатора.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HR - роль відділу кадрів.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