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Instrument Sans Medium" panose="020B0604020202020204" charset="0"/>
      <p:regular r:id="rId10"/>
    </p:embeddedFont>
    <p:embeddedFont>
      <p:font typeface="Open Sans" panose="020B0606030504020204" pitchFamily="34" charset="0"/>
      <p:regular r:id="rId11"/>
      <p:bold r:id="rId12"/>
    </p:embeddedFont>
    <p:embeddedFont>
      <p:font typeface="Open Sans Bold" panose="020B0806030504020204" pitchFamily="34" charset="0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02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914650"/>
            <a:ext cx="3352800" cy="24003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52066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Building a Successful C2C Marketplace: Inspired by Bikroy.com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398716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outlines key usability guidelines and revenue generation strategies for a new Consumer-to-Consumer (C2C) business inspired by Bikroy.com, ensuring user-friendliness and sustainability for the platform.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6280190" y="571083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810" y="5718453"/>
            <a:ext cx="347663" cy="3476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56440" y="5693926"/>
            <a:ext cx="252079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BFBFBF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Tiba Tabassum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6280190" y="634591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      </a:t>
            </a:r>
            <a:r>
              <a:rPr lang="en-US" sz="17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ID: 2030132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77058"/>
            <a:ext cx="65542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Web Usability Guidelines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Clear Navigation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033957"/>
            <a:ext cx="35015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intuitive browsing and searching for products using category filters, price range sliders, and location-based searching.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856321" y="3452813"/>
            <a:ext cx="29558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Secure Authentication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4856321" y="4033957"/>
            <a:ext cx="35015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Offer quick sign-ups using email, phone, or social platforms, prioritizing data security and adding "Verified Seller" badges to build trust.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11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User-Centric Design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65227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417439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</a:rPr>
              <a:t>Responsive Design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255645"/>
            <a:ext cx="304121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 for responsiveness across devices, providing a consistent experience on desktops and mobile devices.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765227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309116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Simplified Ad Posting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255645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Streamline the product listing process, allowing for quick uploads of images and descriptions.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55212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417439" y="55521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Clear Calls to Action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6042541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minimalistic designs with clear CTAs like "Post Ad" and "Contact Seller" to guide user interactions.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6797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Building Trust and Engagement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62569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419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 Reviews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909899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 user reviews and ratings to foster transparency and build trust.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362569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4419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Chat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4909899"/>
            <a:ext cx="360818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real-time chat and inquiry forms for seamless communication between buyers and sellers.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540" y="907137"/>
            <a:ext cx="7256859" cy="628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Revenue Generating Strategies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03540" y="1836777"/>
            <a:ext cx="3767971" cy="2123480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04518" y="2037755"/>
            <a:ext cx="251293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Membership Plans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904518" y="2472452"/>
            <a:ext cx="3366016" cy="1286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Offer premium memberships with benefits like boosted ad visibility, additional posting limits, and virtual shop features.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672489" y="1836777"/>
            <a:ext cx="3767971" cy="2123480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873466" y="2037755"/>
            <a:ext cx="251293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Transaction Fees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4873466" y="2472452"/>
            <a:ext cx="3366016" cy="965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Collect a small commission on successful transactions or purchases through the platform.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03540" y="4161234"/>
            <a:ext cx="3767971" cy="1801773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04518" y="4362212"/>
            <a:ext cx="2579608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Value-Added Services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904518" y="4796909"/>
            <a:ext cx="3366016" cy="965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premium customer support, advanced analytics, and doorstep delivery as paid services.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4672489" y="4161234"/>
            <a:ext cx="3767971" cy="1801773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873466" y="4362212"/>
            <a:ext cx="251293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Affiliate Partnerships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4873466" y="4796909"/>
            <a:ext cx="3366016" cy="643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Collaborate with delivery services and payment gateways</a:t>
            </a:r>
            <a:endParaRPr lang="en-US" sz="1550" dirty="0"/>
          </a:p>
        </p:txBody>
      </p:sp>
      <p:sp>
        <p:nvSpPr>
          <p:cNvPr id="16" name="Shape 13"/>
          <p:cNvSpPr/>
          <p:nvPr/>
        </p:nvSpPr>
        <p:spPr>
          <a:xfrm>
            <a:off x="703540" y="6163985"/>
            <a:ext cx="7736919" cy="115835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904518" y="6364962"/>
            <a:ext cx="251293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Third-Party Ads</a:t>
            </a:r>
            <a:endParaRPr lang="en-US" sz="1950" dirty="0"/>
          </a:p>
        </p:txBody>
      </p:sp>
      <p:sp>
        <p:nvSpPr>
          <p:cNvPr id="18" name="Text 15"/>
          <p:cNvSpPr/>
          <p:nvPr/>
        </p:nvSpPr>
        <p:spPr>
          <a:xfrm>
            <a:off x="904518" y="6799659"/>
            <a:ext cx="7334964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Rent ad space on the platform to external businesses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80187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Takeaways and Next Steps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9190" y="2959179"/>
            <a:ext cx="11025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3613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Usability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2851785"/>
            <a:ext cx="82525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Focus on user-friendly navigation, secure authentication, and trust-building features.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6211" y="4469249"/>
            <a:ext cx="15621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Revenue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578310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membership plans, ad boosting, transaction fees, and value-added services.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2520" y="6195774"/>
            <a:ext cx="1635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9958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Success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486287"/>
            <a:ext cx="54128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a sustainable and thriving C2C marketplace.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7937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Thank You!</a:t>
            </a: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Custom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Open Sans</vt:lpstr>
      <vt:lpstr>Open Sans Bold</vt:lpstr>
      <vt:lpstr>Instrument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Tiba Tabassum</cp:lastModifiedBy>
  <cp:revision>2</cp:revision>
  <dcterms:created xsi:type="dcterms:W3CDTF">2024-12-16T20:30:20Z</dcterms:created>
  <dcterms:modified xsi:type="dcterms:W3CDTF">2024-12-16T20:33:07Z</dcterms:modified>
</cp:coreProperties>
</file>