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4C82FC-47D8-4E02-B6D0-EAD67CEFAEE4}">
  <a:tblStyle styleId="{E84C82FC-47D8-4E02-B6D0-EAD67CEFAE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AB35E55-C8D2-47F7-87FA-D75FD819F9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8bcc71bfe_0_5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8bcc71bf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1e091ca8a_1_15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1e091ca8a_1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1e091ca8a_1_19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1e091ca8a_1_1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1e091ca8a_1_20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41e091ca8a_1_2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1e091ca8a_1_2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41e091ca8a_1_2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1e091ca8a_1_3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41e091ca8a_1_3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41e091ca8a_1_28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41e091ca8a_1_2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1e091ca8a_1_28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1e091ca8a_1_2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1e091ca8a_1_28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41e091ca8a_1_2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41e091ca8a_1_29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41e091ca8a_1_2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8cf469470_1_3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38cf469470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8bcc71bfe_0_7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8bcc71bfe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38cf469470_1_5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38cf469470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38cf469470_1_7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38cf469470_1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8cf469470_1_9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8cf469470_1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38cf469470_1_10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38cf469470_1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38cf469470_1_1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38cf469470_1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38cf469470_1_14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38cf469470_1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38cd062a93_1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38cd062a93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8cd062a93_1_3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38cd062a93_1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38cd062a93_1_6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38cd062a93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38cd062a93_1_9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38cd062a93_1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8bcc71bfe_1_3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8bcc71bfe_1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38cd062a93_1_1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38cd062a93_1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41e091ca8a_1_27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41e091ca8a_1_2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41e091ca8a_1_23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41e091ca8a_1_2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420f8eddfb_1_1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420f8eddfb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38cf469470_1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38cf469470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41e091ca8a_1_27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41e091ca8a_1_2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8bcc71bfe_1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8bcc71bfe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8bcc71bfe_1_5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8bcc71bfe_1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1e091ca8a_1_2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1e091ca8a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1e091ca8a_1_9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1e091ca8a_1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1e091ca8a_1_13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1e091ca8a_1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8cf469470_1_19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8cf469470_1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3890767" y="1223833"/>
            <a:ext cx="4410300" cy="4410300"/>
          </a:xfrm>
          <a:prstGeom prst="rect">
            <a:avLst/>
          </a:prstGeom>
          <a:solidFill>
            <a:schemeClr val="accent2"/>
          </a:solidFill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>
            <p:ph type="ctrTitle"/>
          </p:nvPr>
        </p:nvSpPr>
        <p:spPr>
          <a:xfrm>
            <a:off x="4290167" y="1608833"/>
            <a:ext cx="3611700" cy="3640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3890767" y="1223833"/>
            <a:ext cx="4410300" cy="4410300"/>
          </a:xfrm>
          <a:prstGeom prst="rect">
            <a:avLst/>
          </a:prstGeom>
          <a:solidFill>
            <a:schemeClr val="accent2"/>
          </a:solidFill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type="ctrTitle"/>
          </p:nvPr>
        </p:nvSpPr>
        <p:spPr>
          <a:xfrm>
            <a:off x="4344900" y="2190833"/>
            <a:ext cx="3502500" cy="1546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4344900" y="4091539"/>
            <a:ext cx="3502500" cy="104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i="1" sz="19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i="1" sz="19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i="1" sz="19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i="1" sz="19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i="1" sz="19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i="1" sz="19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i="1" sz="19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i="1" sz="19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i="1" sz="19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92" name="Google Shape;92;p15"/>
          <p:cNvGrpSpPr/>
          <p:nvPr/>
        </p:nvGrpSpPr>
        <p:grpSpPr>
          <a:xfrm>
            <a:off x="5885253" y="3871352"/>
            <a:ext cx="421189" cy="131197"/>
            <a:chOff x="4414050" y="1436450"/>
            <a:chExt cx="315900" cy="98400"/>
          </a:xfrm>
        </p:grpSpPr>
        <p:cxnSp>
          <p:nvCxnSpPr>
            <p:cNvPr id="93" name="Google Shape;93;p15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94" name="Google Shape;94;p15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3577058" y="910134"/>
            <a:ext cx="5037900" cy="5037900"/>
          </a:xfrm>
          <a:prstGeom prst="rect">
            <a:avLst/>
          </a:prstGeom>
          <a:solidFill>
            <a:schemeClr val="accent2"/>
          </a:solidFill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961867" y="1751033"/>
            <a:ext cx="4268400" cy="337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412750" lvl="0" marL="457200" algn="ctr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900"/>
              <a:buChar char="⬗"/>
              <a:defRPr i="1">
                <a:solidFill>
                  <a:srgbClr val="FFFFFF"/>
                </a:solidFill>
              </a:defRPr>
            </a:lvl1pPr>
            <a:lvl2pPr indent="-412750" lvl="1" marL="9144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Char char="◇"/>
              <a:defRPr i="1">
                <a:solidFill>
                  <a:srgbClr val="FFFFFF"/>
                </a:solidFill>
              </a:defRPr>
            </a:lvl2pPr>
            <a:lvl3pPr indent="-412750" lvl="2" marL="1371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Char char="◇"/>
              <a:defRPr i="1">
                <a:solidFill>
                  <a:srgbClr val="FFFFFF"/>
                </a:solidFill>
              </a:defRPr>
            </a:lvl3pPr>
            <a:lvl4pPr indent="-412750" lvl="3" marL="1828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Char char="◇"/>
              <a:defRPr i="1">
                <a:solidFill>
                  <a:srgbClr val="FFFFFF"/>
                </a:solidFill>
              </a:defRPr>
            </a:lvl4pPr>
            <a:lvl5pPr indent="-412750" lvl="4" marL="2286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Char char="◇"/>
              <a:defRPr i="1">
                <a:solidFill>
                  <a:srgbClr val="FFFFFF"/>
                </a:solidFill>
              </a:defRPr>
            </a:lvl5pPr>
            <a:lvl6pPr indent="-412750" lvl="5" marL="27432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Char char="◇"/>
              <a:defRPr i="1">
                <a:solidFill>
                  <a:srgbClr val="FFFFFF"/>
                </a:solidFill>
              </a:defRPr>
            </a:lvl6pPr>
            <a:lvl7pPr indent="-412750" lvl="6" marL="32004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Char char="◇"/>
              <a:defRPr i="1">
                <a:solidFill>
                  <a:srgbClr val="FFFFFF"/>
                </a:solidFill>
              </a:defRPr>
            </a:lvl7pPr>
            <a:lvl8pPr indent="-412750" lvl="7" marL="36576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Char char="◇"/>
              <a:defRPr i="1">
                <a:solidFill>
                  <a:srgbClr val="FFFFFF"/>
                </a:solidFill>
              </a:defRPr>
            </a:lvl8pPr>
            <a:lvl9pPr indent="-41275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Char char="◇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/>
        </p:nvSpPr>
        <p:spPr>
          <a:xfrm>
            <a:off x="4791200" y="940225"/>
            <a:ext cx="26097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sz="80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0" name="Google Shape;100;p16"/>
          <p:cNvGrpSpPr/>
          <p:nvPr/>
        </p:nvGrpSpPr>
        <p:grpSpPr>
          <a:xfrm>
            <a:off x="5885253" y="5395352"/>
            <a:ext cx="421189" cy="131197"/>
            <a:chOff x="4414050" y="1436450"/>
            <a:chExt cx="315900" cy="98400"/>
          </a:xfrm>
        </p:grpSpPr>
        <p:cxnSp>
          <p:nvCxnSpPr>
            <p:cNvPr id="101" name="Google Shape;101;p16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02" name="Google Shape;102;p16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solidFill>
          <a:srgbClr val="9E7C59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739600" y="726200"/>
            <a:ext cx="10712700" cy="54057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1203867" y="989733"/>
            <a:ext cx="9784500" cy="809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203867" y="2131646"/>
            <a:ext cx="9784500" cy="351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2750" lvl="0" marL="457200">
              <a:spcBef>
                <a:spcPts val="800"/>
              </a:spcBef>
              <a:spcAft>
                <a:spcPts val="0"/>
              </a:spcAft>
              <a:buClr>
                <a:srgbClr val="9E7C59"/>
              </a:buClr>
              <a:buSzPts val="2900"/>
              <a:buChar char="⬗"/>
              <a:defRPr/>
            </a:lvl1pPr>
            <a:lvl2pPr indent="-412750" lvl="1" marL="9144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2pPr>
            <a:lvl3pPr indent="-412750" lvl="2" marL="13716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3pPr>
            <a:lvl4pPr indent="-412750" lvl="3" marL="18288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4pPr>
            <a:lvl5pPr indent="-412750" lvl="4" marL="22860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5pPr>
            <a:lvl6pPr indent="-412750" lvl="5" marL="27432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6pPr>
            <a:lvl7pPr indent="-412750" lvl="6" marL="32004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7pPr>
            <a:lvl8pPr indent="-412750" lvl="7" marL="36576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8pPr>
            <a:lvl9pPr indent="-412750" lvl="8" marL="41148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5885253" y="1755796"/>
            <a:ext cx="421189" cy="131197"/>
            <a:chOff x="4414050" y="1436450"/>
            <a:chExt cx="315900" cy="98400"/>
          </a:xfrm>
        </p:grpSpPr>
        <p:cxnSp>
          <p:nvCxnSpPr>
            <p:cNvPr id="109" name="Google Shape;109;p17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10" name="Google Shape;110;p17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 slide">
  <p:cSld name="TITLE_AND_BODY_1">
    <p:bg>
      <p:bgPr>
        <a:solidFill>
          <a:srgbClr val="9E7C59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739600" y="726200"/>
            <a:ext cx="5367300" cy="54057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1203867" y="989733"/>
            <a:ext cx="4388700" cy="809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1203867" y="2131640"/>
            <a:ext cx="4388700" cy="351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2750" lvl="0" marL="457200">
              <a:spcBef>
                <a:spcPts val="800"/>
              </a:spcBef>
              <a:spcAft>
                <a:spcPts val="0"/>
              </a:spcAft>
              <a:buClr>
                <a:srgbClr val="9E7C59"/>
              </a:buClr>
              <a:buSzPts val="2900"/>
              <a:buChar char="⬗"/>
              <a:defRPr/>
            </a:lvl1pPr>
            <a:lvl2pPr indent="-412750" lvl="1" marL="9144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2pPr>
            <a:lvl3pPr indent="-412750" lvl="2" marL="13716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3pPr>
            <a:lvl4pPr indent="-412750" lvl="3" marL="18288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4pPr>
            <a:lvl5pPr indent="-412750" lvl="4" marL="22860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5pPr>
            <a:lvl6pPr indent="-412750" lvl="5" marL="27432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6pPr>
            <a:lvl7pPr indent="-412750" lvl="6" marL="32004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7pPr>
            <a:lvl8pPr indent="-412750" lvl="7" marL="36576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8pPr>
            <a:lvl9pPr indent="-412750" lvl="8" marL="4114800">
              <a:spcBef>
                <a:spcPts val="0"/>
              </a:spcBef>
              <a:spcAft>
                <a:spcPts val="0"/>
              </a:spcAft>
              <a:buSzPts val="2900"/>
              <a:buChar char="◇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6" name="Google Shape;116;p18"/>
          <p:cNvGrpSpPr/>
          <p:nvPr/>
        </p:nvGrpSpPr>
        <p:grpSpPr>
          <a:xfrm>
            <a:off x="3212453" y="1755796"/>
            <a:ext cx="421189" cy="131197"/>
            <a:chOff x="4414050" y="1436450"/>
            <a:chExt cx="315900" cy="98400"/>
          </a:xfrm>
        </p:grpSpPr>
        <p:cxnSp>
          <p:nvCxnSpPr>
            <p:cNvPr id="117" name="Google Shape;117;p18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18" name="Google Shape;118;p18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739600" y="726200"/>
            <a:ext cx="10712700" cy="54057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9"/>
          <p:cNvGrpSpPr/>
          <p:nvPr/>
        </p:nvGrpSpPr>
        <p:grpSpPr>
          <a:xfrm>
            <a:off x="5885253" y="1755796"/>
            <a:ext cx="421189" cy="131197"/>
            <a:chOff x="4414050" y="1436450"/>
            <a:chExt cx="315900" cy="98400"/>
          </a:xfrm>
        </p:grpSpPr>
        <p:cxnSp>
          <p:nvCxnSpPr>
            <p:cNvPr id="122" name="Google Shape;122;p19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23" name="Google Shape;123;p19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9"/>
          <p:cNvSpPr txBox="1"/>
          <p:nvPr>
            <p:ph type="title"/>
          </p:nvPr>
        </p:nvSpPr>
        <p:spPr>
          <a:xfrm>
            <a:off x="1203867" y="989733"/>
            <a:ext cx="9784500" cy="809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203767" y="2134133"/>
            <a:ext cx="4749300" cy="385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800"/>
              </a:spcBef>
              <a:spcAft>
                <a:spcPts val="0"/>
              </a:spcAft>
              <a:buSzPts val="2400"/>
              <a:buChar char="⬗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9pPr>
          </a:lstStyle>
          <a:p/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6238995" y="2134133"/>
            <a:ext cx="4749300" cy="385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800"/>
              </a:spcBef>
              <a:spcAft>
                <a:spcPts val="0"/>
              </a:spcAft>
              <a:buSzPts val="2400"/>
              <a:buChar char="⬗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◇"/>
              <a:defRPr sz="2400"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739600" y="726200"/>
            <a:ext cx="10712700" cy="54057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5885253" y="1755796"/>
            <a:ext cx="421189" cy="131197"/>
            <a:chOff x="4414050" y="1436450"/>
            <a:chExt cx="315900" cy="98400"/>
          </a:xfrm>
        </p:grpSpPr>
        <p:cxnSp>
          <p:nvCxnSpPr>
            <p:cNvPr id="131" name="Google Shape;131;p20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32" name="Google Shape;132;p20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20"/>
          <p:cNvSpPr txBox="1"/>
          <p:nvPr>
            <p:ph type="title"/>
          </p:nvPr>
        </p:nvSpPr>
        <p:spPr>
          <a:xfrm>
            <a:off x="1203867" y="989733"/>
            <a:ext cx="9784500" cy="809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1203867" y="2123200"/>
            <a:ext cx="3153600" cy="381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1950" lvl="0" marL="457200">
              <a:spcBef>
                <a:spcPts val="800"/>
              </a:spcBef>
              <a:spcAft>
                <a:spcPts val="0"/>
              </a:spcAft>
              <a:buSzPts val="2100"/>
              <a:buChar char="⬗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9pPr>
          </a:lstStyle>
          <a:p/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4519300" y="2123200"/>
            <a:ext cx="3153600" cy="381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1950" lvl="0" marL="457200">
              <a:spcBef>
                <a:spcPts val="800"/>
              </a:spcBef>
              <a:spcAft>
                <a:spcPts val="0"/>
              </a:spcAft>
              <a:buSzPts val="2100"/>
              <a:buChar char="⬗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9pPr>
          </a:lstStyle>
          <a:p/>
        </p:txBody>
      </p:sp>
      <p:sp>
        <p:nvSpPr>
          <p:cNvPr id="136" name="Google Shape;136;p20"/>
          <p:cNvSpPr txBox="1"/>
          <p:nvPr>
            <p:ph idx="3" type="body"/>
          </p:nvPr>
        </p:nvSpPr>
        <p:spPr>
          <a:xfrm>
            <a:off x="7834733" y="2123200"/>
            <a:ext cx="3153600" cy="381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1950" lvl="0" marL="457200">
              <a:spcBef>
                <a:spcPts val="800"/>
              </a:spcBef>
              <a:spcAft>
                <a:spcPts val="0"/>
              </a:spcAft>
              <a:buSzPts val="2100"/>
              <a:buChar char="⬗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◇"/>
              <a:defRPr sz="2100"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739600" y="726200"/>
            <a:ext cx="10712700" cy="54057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5885253" y="1755796"/>
            <a:ext cx="421189" cy="131197"/>
            <a:chOff x="4414050" y="1436450"/>
            <a:chExt cx="315900" cy="98400"/>
          </a:xfrm>
        </p:grpSpPr>
        <p:cxnSp>
          <p:nvCxnSpPr>
            <p:cNvPr id="141" name="Google Shape;141;p21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42" name="Google Shape;142;p21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1203867" y="989733"/>
            <a:ext cx="9784500" cy="809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/>
          <p:nvPr/>
        </p:nvSpPr>
        <p:spPr>
          <a:xfrm>
            <a:off x="739600" y="726200"/>
            <a:ext cx="10712700" cy="54057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2"/>
          <p:cNvGrpSpPr/>
          <p:nvPr/>
        </p:nvGrpSpPr>
        <p:grpSpPr>
          <a:xfrm>
            <a:off x="5885253" y="5311796"/>
            <a:ext cx="421189" cy="131197"/>
            <a:chOff x="4414050" y="1436450"/>
            <a:chExt cx="315900" cy="98400"/>
          </a:xfrm>
        </p:grpSpPr>
        <p:cxnSp>
          <p:nvCxnSpPr>
            <p:cNvPr id="148" name="Google Shape;148;p22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49" name="Google Shape;149;p22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138200" y="5287355"/>
            <a:ext cx="9915600" cy="69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-228600" lvl="0" marL="457200" algn="ctr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sz="19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ntainer" type="blank">
  <p:cSld name="BLANK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739600" y="726200"/>
            <a:ext cx="10712700" cy="5405700"/>
          </a:xfrm>
          <a:prstGeom prst="rect">
            <a:avLst/>
          </a:prstGeom>
          <a:solidFill>
            <a:srgbClr val="EFEFEF"/>
          </a:solidFill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14313" rotWithShape="0" algn="bl" dir="5400000" dist="95250">
              <a:srgbClr val="000000">
                <a:alpha val="35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7" name="Google Shape;157;p24"/>
          <p:cNvGrpSpPr/>
          <p:nvPr/>
        </p:nvGrpSpPr>
        <p:grpSpPr>
          <a:xfrm>
            <a:off x="5885253" y="6106552"/>
            <a:ext cx="421189" cy="131197"/>
            <a:chOff x="4414050" y="1436450"/>
            <a:chExt cx="315900" cy="98400"/>
          </a:xfrm>
        </p:grpSpPr>
        <p:cxnSp>
          <p:nvCxnSpPr>
            <p:cNvPr id="158" name="Google Shape;158;p24"/>
            <p:cNvCxnSpPr/>
            <p:nvPr/>
          </p:nvCxnSpPr>
          <p:spPr>
            <a:xfrm>
              <a:off x="4414050" y="1485650"/>
              <a:ext cx="31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cxnSp>
        <p:sp>
          <p:nvSpPr>
            <p:cNvPr id="159" name="Google Shape;159;p24"/>
            <p:cNvSpPr/>
            <p:nvPr/>
          </p:nvSpPr>
          <p:spPr>
            <a:xfrm>
              <a:off x="4522800" y="1436450"/>
              <a:ext cx="98400" cy="98400"/>
            </a:xfrm>
            <a:prstGeom prst="diamond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fmla="val 10576" name="adj1"/>
            </a:avLst>
          </a:prstGeom>
          <a:solidFill>
            <a:srgbClr val="1A0808">
              <a:alpha val="424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000" y="298667"/>
            <a:ext cx="11798100" cy="6282900"/>
          </a:xfrm>
          <a:prstGeom prst="frame">
            <a:avLst>
              <a:gd fmla="val 7899" name="adj1"/>
            </a:avLst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739600" y="726200"/>
            <a:ext cx="10712700" cy="5405700"/>
          </a:xfrm>
          <a:prstGeom prst="rect">
            <a:avLst/>
          </a:prstGeom>
          <a:noFill/>
          <a:ln cap="flat" cmpd="sng" w="1143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12192238" cy="6858118"/>
          </a:xfrm>
          <a:custGeom>
            <a:rect b="b" l="l" r="r" t="t"/>
            <a:pathLst>
              <a:path extrusionOk="0" h="160734" w="285750">
                <a:moveTo>
                  <a:pt x="1116" y="0"/>
                </a:moveTo>
                <a:lnTo>
                  <a:pt x="0" y="1116"/>
                </a:lnTo>
                <a:lnTo>
                  <a:pt x="0" y="1563"/>
                </a:lnTo>
                <a:lnTo>
                  <a:pt x="1563" y="0"/>
                </a:lnTo>
                <a:close/>
                <a:moveTo>
                  <a:pt x="7367" y="0"/>
                </a:moveTo>
                <a:lnTo>
                  <a:pt x="0" y="7367"/>
                </a:lnTo>
                <a:lnTo>
                  <a:pt x="0" y="7813"/>
                </a:lnTo>
                <a:lnTo>
                  <a:pt x="7813" y="0"/>
                </a:lnTo>
                <a:close/>
                <a:moveTo>
                  <a:pt x="13618" y="0"/>
                </a:moveTo>
                <a:lnTo>
                  <a:pt x="0" y="13618"/>
                </a:lnTo>
                <a:lnTo>
                  <a:pt x="0" y="14064"/>
                </a:lnTo>
                <a:lnTo>
                  <a:pt x="14064" y="0"/>
                </a:lnTo>
                <a:close/>
                <a:moveTo>
                  <a:pt x="19869" y="0"/>
                </a:moveTo>
                <a:lnTo>
                  <a:pt x="0" y="19869"/>
                </a:lnTo>
                <a:lnTo>
                  <a:pt x="0" y="20315"/>
                </a:lnTo>
                <a:lnTo>
                  <a:pt x="20315" y="0"/>
                </a:lnTo>
                <a:close/>
                <a:moveTo>
                  <a:pt x="26119" y="0"/>
                </a:moveTo>
                <a:lnTo>
                  <a:pt x="0" y="26119"/>
                </a:lnTo>
                <a:lnTo>
                  <a:pt x="0" y="26566"/>
                </a:lnTo>
                <a:lnTo>
                  <a:pt x="26566" y="0"/>
                </a:lnTo>
                <a:close/>
                <a:moveTo>
                  <a:pt x="32370" y="0"/>
                </a:moveTo>
                <a:lnTo>
                  <a:pt x="0" y="32370"/>
                </a:lnTo>
                <a:lnTo>
                  <a:pt x="0" y="32817"/>
                </a:lnTo>
                <a:lnTo>
                  <a:pt x="32817" y="0"/>
                </a:lnTo>
                <a:close/>
                <a:moveTo>
                  <a:pt x="38621" y="0"/>
                </a:moveTo>
                <a:lnTo>
                  <a:pt x="0" y="38621"/>
                </a:lnTo>
                <a:lnTo>
                  <a:pt x="0" y="39067"/>
                </a:lnTo>
                <a:lnTo>
                  <a:pt x="39067" y="0"/>
                </a:lnTo>
                <a:close/>
                <a:moveTo>
                  <a:pt x="44872" y="0"/>
                </a:moveTo>
                <a:lnTo>
                  <a:pt x="0" y="44872"/>
                </a:lnTo>
                <a:lnTo>
                  <a:pt x="0" y="45318"/>
                </a:lnTo>
                <a:lnTo>
                  <a:pt x="45318" y="0"/>
                </a:lnTo>
                <a:close/>
                <a:moveTo>
                  <a:pt x="51122" y="0"/>
                </a:moveTo>
                <a:lnTo>
                  <a:pt x="0" y="51122"/>
                </a:lnTo>
                <a:lnTo>
                  <a:pt x="0" y="51569"/>
                </a:lnTo>
                <a:lnTo>
                  <a:pt x="51569" y="0"/>
                </a:lnTo>
                <a:close/>
                <a:moveTo>
                  <a:pt x="57373" y="0"/>
                </a:moveTo>
                <a:lnTo>
                  <a:pt x="0" y="57373"/>
                </a:lnTo>
                <a:lnTo>
                  <a:pt x="0" y="57820"/>
                </a:lnTo>
                <a:lnTo>
                  <a:pt x="57820" y="0"/>
                </a:lnTo>
                <a:close/>
                <a:moveTo>
                  <a:pt x="63624" y="0"/>
                </a:moveTo>
                <a:lnTo>
                  <a:pt x="0" y="63624"/>
                </a:lnTo>
                <a:lnTo>
                  <a:pt x="0" y="64070"/>
                </a:lnTo>
                <a:lnTo>
                  <a:pt x="64071" y="0"/>
                </a:lnTo>
                <a:close/>
                <a:moveTo>
                  <a:pt x="69875" y="0"/>
                </a:moveTo>
                <a:lnTo>
                  <a:pt x="0" y="69875"/>
                </a:lnTo>
                <a:lnTo>
                  <a:pt x="0" y="70321"/>
                </a:lnTo>
                <a:lnTo>
                  <a:pt x="70321" y="0"/>
                </a:lnTo>
                <a:close/>
                <a:moveTo>
                  <a:pt x="76126" y="0"/>
                </a:moveTo>
                <a:lnTo>
                  <a:pt x="0" y="76125"/>
                </a:lnTo>
                <a:lnTo>
                  <a:pt x="0" y="76572"/>
                </a:lnTo>
                <a:lnTo>
                  <a:pt x="76572" y="0"/>
                </a:lnTo>
                <a:close/>
                <a:moveTo>
                  <a:pt x="82376" y="0"/>
                </a:moveTo>
                <a:lnTo>
                  <a:pt x="0" y="82376"/>
                </a:lnTo>
                <a:lnTo>
                  <a:pt x="0" y="82823"/>
                </a:lnTo>
                <a:lnTo>
                  <a:pt x="82823" y="0"/>
                </a:lnTo>
                <a:close/>
                <a:moveTo>
                  <a:pt x="88627" y="0"/>
                </a:moveTo>
                <a:lnTo>
                  <a:pt x="0" y="88627"/>
                </a:lnTo>
                <a:lnTo>
                  <a:pt x="0" y="89073"/>
                </a:lnTo>
                <a:lnTo>
                  <a:pt x="89074" y="0"/>
                </a:lnTo>
                <a:close/>
                <a:moveTo>
                  <a:pt x="94878" y="0"/>
                </a:moveTo>
                <a:lnTo>
                  <a:pt x="0" y="94878"/>
                </a:lnTo>
                <a:lnTo>
                  <a:pt x="0" y="95324"/>
                </a:lnTo>
                <a:lnTo>
                  <a:pt x="95324" y="0"/>
                </a:lnTo>
                <a:close/>
                <a:moveTo>
                  <a:pt x="101129" y="0"/>
                </a:moveTo>
                <a:lnTo>
                  <a:pt x="0" y="101128"/>
                </a:lnTo>
                <a:lnTo>
                  <a:pt x="0" y="101575"/>
                </a:lnTo>
                <a:lnTo>
                  <a:pt x="101575" y="0"/>
                </a:lnTo>
                <a:close/>
                <a:moveTo>
                  <a:pt x="107379" y="0"/>
                </a:moveTo>
                <a:lnTo>
                  <a:pt x="0" y="107379"/>
                </a:lnTo>
                <a:lnTo>
                  <a:pt x="0" y="107826"/>
                </a:lnTo>
                <a:lnTo>
                  <a:pt x="107826" y="0"/>
                </a:lnTo>
                <a:close/>
                <a:moveTo>
                  <a:pt x="113630" y="0"/>
                </a:moveTo>
                <a:lnTo>
                  <a:pt x="0" y="113630"/>
                </a:lnTo>
                <a:lnTo>
                  <a:pt x="0" y="114076"/>
                </a:lnTo>
                <a:lnTo>
                  <a:pt x="114077" y="0"/>
                </a:lnTo>
                <a:close/>
                <a:moveTo>
                  <a:pt x="119881" y="0"/>
                </a:moveTo>
                <a:lnTo>
                  <a:pt x="0" y="119881"/>
                </a:lnTo>
                <a:lnTo>
                  <a:pt x="0" y="120327"/>
                </a:lnTo>
                <a:lnTo>
                  <a:pt x="120328" y="0"/>
                </a:lnTo>
                <a:close/>
                <a:moveTo>
                  <a:pt x="126132" y="0"/>
                </a:moveTo>
                <a:lnTo>
                  <a:pt x="0" y="126132"/>
                </a:lnTo>
                <a:lnTo>
                  <a:pt x="0" y="126578"/>
                </a:lnTo>
                <a:lnTo>
                  <a:pt x="126578" y="0"/>
                </a:lnTo>
                <a:close/>
                <a:moveTo>
                  <a:pt x="132383" y="0"/>
                </a:moveTo>
                <a:lnTo>
                  <a:pt x="0" y="132382"/>
                </a:lnTo>
                <a:lnTo>
                  <a:pt x="0" y="132829"/>
                </a:lnTo>
                <a:lnTo>
                  <a:pt x="132829" y="0"/>
                </a:lnTo>
                <a:close/>
                <a:moveTo>
                  <a:pt x="138633" y="0"/>
                </a:moveTo>
                <a:lnTo>
                  <a:pt x="0" y="138633"/>
                </a:lnTo>
                <a:lnTo>
                  <a:pt x="0" y="139080"/>
                </a:lnTo>
                <a:lnTo>
                  <a:pt x="139080" y="0"/>
                </a:lnTo>
                <a:close/>
                <a:moveTo>
                  <a:pt x="144884" y="0"/>
                </a:moveTo>
                <a:lnTo>
                  <a:pt x="0" y="144884"/>
                </a:lnTo>
                <a:lnTo>
                  <a:pt x="0" y="145330"/>
                </a:lnTo>
                <a:lnTo>
                  <a:pt x="145331" y="0"/>
                </a:lnTo>
                <a:close/>
                <a:moveTo>
                  <a:pt x="151135" y="0"/>
                </a:moveTo>
                <a:lnTo>
                  <a:pt x="0" y="151135"/>
                </a:lnTo>
                <a:lnTo>
                  <a:pt x="0" y="151581"/>
                </a:lnTo>
                <a:lnTo>
                  <a:pt x="151581" y="0"/>
                </a:lnTo>
                <a:close/>
                <a:moveTo>
                  <a:pt x="157386" y="0"/>
                </a:moveTo>
                <a:lnTo>
                  <a:pt x="0" y="157385"/>
                </a:lnTo>
                <a:lnTo>
                  <a:pt x="0" y="157832"/>
                </a:lnTo>
                <a:lnTo>
                  <a:pt x="157832" y="0"/>
                </a:lnTo>
                <a:close/>
                <a:moveTo>
                  <a:pt x="163637" y="0"/>
                </a:moveTo>
                <a:lnTo>
                  <a:pt x="2902" y="160734"/>
                </a:lnTo>
                <a:lnTo>
                  <a:pt x="3349" y="160734"/>
                </a:lnTo>
                <a:lnTo>
                  <a:pt x="164083" y="0"/>
                </a:lnTo>
                <a:close/>
                <a:moveTo>
                  <a:pt x="169887" y="0"/>
                </a:moveTo>
                <a:lnTo>
                  <a:pt x="9153" y="160734"/>
                </a:lnTo>
                <a:lnTo>
                  <a:pt x="9599" y="160734"/>
                </a:lnTo>
                <a:lnTo>
                  <a:pt x="170334" y="0"/>
                </a:lnTo>
                <a:close/>
                <a:moveTo>
                  <a:pt x="176138" y="0"/>
                </a:moveTo>
                <a:lnTo>
                  <a:pt x="15404" y="160734"/>
                </a:lnTo>
                <a:lnTo>
                  <a:pt x="15850" y="160734"/>
                </a:lnTo>
                <a:lnTo>
                  <a:pt x="176585" y="0"/>
                </a:lnTo>
                <a:close/>
                <a:moveTo>
                  <a:pt x="182389" y="0"/>
                </a:moveTo>
                <a:lnTo>
                  <a:pt x="21654" y="160734"/>
                </a:lnTo>
                <a:lnTo>
                  <a:pt x="22101" y="160734"/>
                </a:lnTo>
                <a:lnTo>
                  <a:pt x="182835" y="0"/>
                </a:lnTo>
                <a:close/>
                <a:moveTo>
                  <a:pt x="188640" y="0"/>
                </a:moveTo>
                <a:lnTo>
                  <a:pt x="27905" y="160734"/>
                </a:lnTo>
                <a:lnTo>
                  <a:pt x="28352" y="160734"/>
                </a:lnTo>
                <a:lnTo>
                  <a:pt x="189086" y="0"/>
                </a:lnTo>
                <a:close/>
                <a:moveTo>
                  <a:pt x="194890" y="0"/>
                </a:moveTo>
                <a:lnTo>
                  <a:pt x="34156" y="160734"/>
                </a:lnTo>
                <a:lnTo>
                  <a:pt x="34603" y="160734"/>
                </a:lnTo>
                <a:lnTo>
                  <a:pt x="195337" y="0"/>
                </a:lnTo>
                <a:close/>
                <a:moveTo>
                  <a:pt x="201141" y="0"/>
                </a:moveTo>
                <a:lnTo>
                  <a:pt x="40407" y="160734"/>
                </a:lnTo>
                <a:lnTo>
                  <a:pt x="40853" y="160734"/>
                </a:lnTo>
                <a:lnTo>
                  <a:pt x="201588" y="0"/>
                </a:lnTo>
                <a:close/>
                <a:moveTo>
                  <a:pt x="207392" y="0"/>
                </a:moveTo>
                <a:lnTo>
                  <a:pt x="46658" y="160734"/>
                </a:lnTo>
                <a:lnTo>
                  <a:pt x="47104" y="160734"/>
                </a:lnTo>
                <a:lnTo>
                  <a:pt x="207838" y="0"/>
                </a:lnTo>
                <a:close/>
                <a:moveTo>
                  <a:pt x="213643" y="0"/>
                </a:moveTo>
                <a:lnTo>
                  <a:pt x="52908" y="160734"/>
                </a:lnTo>
                <a:lnTo>
                  <a:pt x="53355" y="160734"/>
                </a:lnTo>
                <a:lnTo>
                  <a:pt x="214089" y="0"/>
                </a:lnTo>
                <a:close/>
                <a:moveTo>
                  <a:pt x="219894" y="0"/>
                </a:moveTo>
                <a:lnTo>
                  <a:pt x="59159" y="160734"/>
                </a:lnTo>
                <a:lnTo>
                  <a:pt x="59606" y="160734"/>
                </a:lnTo>
                <a:lnTo>
                  <a:pt x="220340" y="0"/>
                </a:lnTo>
                <a:close/>
                <a:moveTo>
                  <a:pt x="226144" y="0"/>
                </a:moveTo>
                <a:lnTo>
                  <a:pt x="65410" y="160734"/>
                </a:lnTo>
                <a:lnTo>
                  <a:pt x="65856" y="160734"/>
                </a:lnTo>
                <a:lnTo>
                  <a:pt x="226591" y="0"/>
                </a:lnTo>
                <a:close/>
                <a:moveTo>
                  <a:pt x="232395" y="0"/>
                </a:moveTo>
                <a:lnTo>
                  <a:pt x="71661" y="160734"/>
                </a:lnTo>
                <a:lnTo>
                  <a:pt x="72107" y="160734"/>
                </a:lnTo>
                <a:lnTo>
                  <a:pt x="232842" y="0"/>
                </a:lnTo>
                <a:close/>
                <a:moveTo>
                  <a:pt x="238646" y="0"/>
                </a:moveTo>
                <a:lnTo>
                  <a:pt x="77912" y="160734"/>
                </a:lnTo>
                <a:lnTo>
                  <a:pt x="78358" y="160734"/>
                </a:lnTo>
                <a:lnTo>
                  <a:pt x="239092" y="0"/>
                </a:lnTo>
                <a:close/>
                <a:moveTo>
                  <a:pt x="244897" y="0"/>
                </a:moveTo>
                <a:lnTo>
                  <a:pt x="84162" y="160734"/>
                </a:lnTo>
                <a:lnTo>
                  <a:pt x="84609" y="160734"/>
                </a:lnTo>
                <a:lnTo>
                  <a:pt x="245343" y="0"/>
                </a:lnTo>
                <a:close/>
                <a:moveTo>
                  <a:pt x="251147" y="0"/>
                </a:moveTo>
                <a:lnTo>
                  <a:pt x="90413" y="160734"/>
                </a:lnTo>
                <a:lnTo>
                  <a:pt x="90860" y="160734"/>
                </a:lnTo>
                <a:lnTo>
                  <a:pt x="251594" y="0"/>
                </a:lnTo>
                <a:close/>
                <a:moveTo>
                  <a:pt x="257398" y="0"/>
                </a:moveTo>
                <a:lnTo>
                  <a:pt x="96664" y="160734"/>
                </a:lnTo>
                <a:lnTo>
                  <a:pt x="97110" y="160734"/>
                </a:lnTo>
                <a:lnTo>
                  <a:pt x="257845" y="0"/>
                </a:lnTo>
                <a:close/>
                <a:moveTo>
                  <a:pt x="263649" y="0"/>
                </a:moveTo>
                <a:lnTo>
                  <a:pt x="102915" y="160734"/>
                </a:lnTo>
                <a:lnTo>
                  <a:pt x="103361" y="160734"/>
                </a:lnTo>
                <a:lnTo>
                  <a:pt x="264096" y="0"/>
                </a:lnTo>
                <a:close/>
                <a:moveTo>
                  <a:pt x="269900" y="0"/>
                </a:moveTo>
                <a:lnTo>
                  <a:pt x="109165" y="160734"/>
                </a:lnTo>
                <a:lnTo>
                  <a:pt x="109612" y="160734"/>
                </a:lnTo>
                <a:lnTo>
                  <a:pt x="270346" y="0"/>
                </a:lnTo>
                <a:close/>
                <a:moveTo>
                  <a:pt x="276151" y="0"/>
                </a:moveTo>
                <a:lnTo>
                  <a:pt x="115416" y="160734"/>
                </a:lnTo>
                <a:lnTo>
                  <a:pt x="115863" y="160734"/>
                </a:lnTo>
                <a:lnTo>
                  <a:pt x="276597" y="0"/>
                </a:lnTo>
                <a:close/>
                <a:moveTo>
                  <a:pt x="282401" y="0"/>
                </a:moveTo>
                <a:lnTo>
                  <a:pt x="121667" y="160734"/>
                </a:lnTo>
                <a:lnTo>
                  <a:pt x="122113" y="160734"/>
                </a:lnTo>
                <a:lnTo>
                  <a:pt x="282848" y="0"/>
                </a:lnTo>
                <a:close/>
                <a:moveTo>
                  <a:pt x="285750" y="2902"/>
                </a:moveTo>
                <a:lnTo>
                  <a:pt x="127918" y="160734"/>
                </a:lnTo>
                <a:lnTo>
                  <a:pt x="128364" y="160734"/>
                </a:lnTo>
                <a:lnTo>
                  <a:pt x="285750" y="3349"/>
                </a:lnTo>
                <a:lnTo>
                  <a:pt x="285750" y="2902"/>
                </a:lnTo>
                <a:close/>
                <a:moveTo>
                  <a:pt x="285750" y="9153"/>
                </a:moveTo>
                <a:lnTo>
                  <a:pt x="134169" y="160734"/>
                </a:lnTo>
                <a:lnTo>
                  <a:pt x="134615" y="160734"/>
                </a:lnTo>
                <a:lnTo>
                  <a:pt x="285750" y="9599"/>
                </a:lnTo>
                <a:lnTo>
                  <a:pt x="285750" y="9153"/>
                </a:lnTo>
                <a:close/>
                <a:moveTo>
                  <a:pt x="285750" y="15404"/>
                </a:moveTo>
                <a:lnTo>
                  <a:pt x="140419" y="160734"/>
                </a:lnTo>
                <a:lnTo>
                  <a:pt x="140866" y="160734"/>
                </a:lnTo>
                <a:lnTo>
                  <a:pt x="285750" y="15850"/>
                </a:lnTo>
                <a:lnTo>
                  <a:pt x="285750" y="15404"/>
                </a:lnTo>
                <a:close/>
                <a:moveTo>
                  <a:pt x="285750" y="21654"/>
                </a:moveTo>
                <a:lnTo>
                  <a:pt x="146670" y="160734"/>
                </a:lnTo>
                <a:lnTo>
                  <a:pt x="147117" y="160734"/>
                </a:lnTo>
                <a:lnTo>
                  <a:pt x="285750" y="22101"/>
                </a:lnTo>
                <a:lnTo>
                  <a:pt x="285750" y="21654"/>
                </a:lnTo>
                <a:close/>
                <a:moveTo>
                  <a:pt x="285750" y="27905"/>
                </a:moveTo>
                <a:lnTo>
                  <a:pt x="152921" y="160734"/>
                </a:lnTo>
                <a:lnTo>
                  <a:pt x="153367" y="160734"/>
                </a:lnTo>
                <a:lnTo>
                  <a:pt x="285750" y="28352"/>
                </a:lnTo>
                <a:lnTo>
                  <a:pt x="285750" y="27905"/>
                </a:lnTo>
                <a:close/>
                <a:moveTo>
                  <a:pt x="285750" y="34156"/>
                </a:moveTo>
                <a:lnTo>
                  <a:pt x="159172" y="160734"/>
                </a:lnTo>
                <a:lnTo>
                  <a:pt x="159618" y="160734"/>
                </a:lnTo>
                <a:lnTo>
                  <a:pt x="285750" y="34602"/>
                </a:lnTo>
                <a:lnTo>
                  <a:pt x="285750" y="34156"/>
                </a:lnTo>
                <a:close/>
                <a:moveTo>
                  <a:pt x="285750" y="40407"/>
                </a:moveTo>
                <a:lnTo>
                  <a:pt x="165422" y="160734"/>
                </a:lnTo>
                <a:lnTo>
                  <a:pt x="165869" y="160734"/>
                </a:lnTo>
                <a:lnTo>
                  <a:pt x="285750" y="40853"/>
                </a:lnTo>
                <a:lnTo>
                  <a:pt x="285750" y="40407"/>
                </a:lnTo>
                <a:close/>
                <a:moveTo>
                  <a:pt x="285750" y="46658"/>
                </a:moveTo>
                <a:lnTo>
                  <a:pt x="171673" y="160734"/>
                </a:lnTo>
                <a:lnTo>
                  <a:pt x="172120" y="160734"/>
                </a:lnTo>
                <a:lnTo>
                  <a:pt x="285750" y="47104"/>
                </a:lnTo>
                <a:lnTo>
                  <a:pt x="285750" y="46658"/>
                </a:lnTo>
                <a:close/>
                <a:moveTo>
                  <a:pt x="285750" y="52908"/>
                </a:moveTo>
                <a:lnTo>
                  <a:pt x="177924" y="160734"/>
                </a:lnTo>
                <a:lnTo>
                  <a:pt x="178371" y="160734"/>
                </a:lnTo>
                <a:lnTo>
                  <a:pt x="285750" y="53355"/>
                </a:lnTo>
                <a:lnTo>
                  <a:pt x="285750" y="52908"/>
                </a:lnTo>
                <a:close/>
                <a:moveTo>
                  <a:pt x="285750" y="59159"/>
                </a:moveTo>
                <a:lnTo>
                  <a:pt x="184175" y="160734"/>
                </a:lnTo>
                <a:lnTo>
                  <a:pt x="184621" y="160734"/>
                </a:lnTo>
                <a:lnTo>
                  <a:pt x="285750" y="59606"/>
                </a:lnTo>
                <a:lnTo>
                  <a:pt x="285750" y="59159"/>
                </a:lnTo>
                <a:close/>
                <a:moveTo>
                  <a:pt x="285750" y="65410"/>
                </a:moveTo>
                <a:lnTo>
                  <a:pt x="190426" y="160734"/>
                </a:lnTo>
                <a:lnTo>
                  <a:pt x="190872" y="160734"/>
                </a:lnTo>
                <a:lnTo>
                  <a:pt x="285750" y="65856"/>
                </a:lnTo>
                <a:lnTo>
                  <a:pt x="285750" y="65410"/>
                </a:lnTo>
                <a:close/>
                <a:moveTo>
                  <a:pt x="285750" y="71661"/>
                </a:moveTo>
                <a:lnTo>
                  <a:pt x="196676" y="160734"/>
                </a:lnTo>
                <a:lnTo>
                  <a:pt x="197123" y="160734"/>
                </a:lnTo>
                <a:lnTo>
                  <a:pt x="285750" y="72107"/>
                </a:lnTo>
                <a:lnTo>
                  <a:pt x="285750" y="71661"/>
                </a:lnTo>
                <a:close/>
                <a:moveTo>
                  <a:pt x="285750" y="77911"/>
                </a:moveTo>
                <a:lnTo>
                  <a:pt x="202927" y="160734"/>
                </a:lnTo>
                <a:lnTo>
                  <a:pt x="203374" y="160734"/>
                </a:lnTo>
                <a:lnTo>
                  <a:pt x="285750" y="78358"/>
                </a:lnTo>
                <a:lnTo>
                  <a:pt x="285750" y="77911"/>
                </a:lnTo>
                <a:close/>
                <a:moveTo>
                  <a:pt x="285750" y="84162"/>
                </a:moveTo>
                <a:lnTo>
                  <a:pt x="209178" y="160734"/>
                </a:lnTo>
                <a:lnTo>
                  <a:pt x="209624" y="160734"/>
                </a:lnTo>
                <a:lnTo>
                  <a:pt x="285750" y="84609"/>
                </a:lnTo>
                <a:lnTo>
                  <a:pt x="285750" y="84162"/>
                </a:lnTo>
                <a:close/>
                <a:moveTo>
                  <a:pt x="285750" y="90413"/>
                </a:moveTo>
                <a:lnTo>
                  <a:pt x="215429" y="160734"/>
                </a:lnTo>
                <a:lnTo>
                  <a:pt x="215875" y="160734"/>
                </a:lnTo>
                <a:lnTo>
                  <a:pt x="285750" y="90859"/>
                </a:lnTo>
                <a:lnTo>
                  <a:pt x="285750" y="90413"/>
                </a:lnTo>
                <a:close/>
                <a:moveTo>
                  <a:pt x="285750" y="96664"/>
                </a:moveTo>
                <a:lnTo>
                  <a:pt x="221680" y="160734"/>
                </a:lnTo>
                <a:lnTo>
                  <a:pt x="222126" y="160734"/>
                </a:lnTo>
                <a:lnTo>
                  <a:pt x="285750" y="97110"/>
                </a:lnTo>
                <a:lnTo>
                  <a:pt x="285750" y="96664"/>
                </a:lnTo>
                <a:close/>
                <a:moveTo>
                  <a:pt x="285750" y="102914"/>
                </a:moveTo>
                <a:lnTo>
                  <a:pt x="227930" y="160734"/>
                </a:lnTo>
                <a:lnTo>
                  <a:pt x="228377" y="160734"/>
                </a:lnTo>
                <a:lnTo>
                  <a:pt x="285750" y="103361"/>
                </a:lnTo>
                <a:lnTo>
                  <a:pt x="285750" y="102914"/>
                </a:lnTo>
                <a:close/>
                <a:moveTo>
                  <a:pt x="285750" y="109165"/>
                </a:moveTo>
                <a:lnTo>
                  <a:pt x="234181" y="160734"/>
                </a:lnTo>
                <a:lnTo>
                  <a:pt x="234628" y="160734"/>
                </a:lnTo>
                <a:lnTo>
                  <a:pt x="285750" y="109612"/>
                </a:lnTo>
                <a:lnTo>
                  <a:pt x="285750" y="109165"/>
                </a:lnTo>
                <a:close/>
                <a:moveTo>
                  <a:pt x="285750" y="115416"/>
                </a:moveTo>
                <a:lnTo>
                  <a:pt x="240432" y="160734"/>
                </a:lnTo>
                <a:lnTo>
                  <a:pt x="240878" y="160734"/>
                </a:lnTo>
                <a:lnTo>
                  <a:pt x="285750" y="115862"/>
                </a:lnTo>
                <a:lnTo>
                  <a:pt x="285750" y="115416"/>
                </a:lnTo>
                <a:close/>
                <a:moveTo>
                  <a:pt x="285750" y="121667"/>
                </a:moveTo>
                <a:lnTo>
                  <a:pt x="246683" y="160734"/>
                </a:lnTo>
                <a:lnTo>
                  <a:pt x="247129" y="160734"/>
                </a:lnTo>
                <a:lnTo>
                  <a:pt x="285750" y="122113"/>
                </a:lnTo>
                <a:lnTo>
                  <a:pt x="285750" y="121667"/>
                </a:lnTo>
                <a:close/>
                <a:moveTo>
                  <a:pt x="285750" y="127917"/>
                </a:moveTo>
                <a:lnTo>
                  <a:pt x="252933" y="160734"/>
                </a:lnTo>
                <a:lnTo>
                  <a:pt x="253380" y="160734"/>
                </a:lnTo>
                <a:lnTo>
                  <a:pt x="285750" y="128364"/>
                </a:lnTo>
                <a:lnTo>
                  <a:pt x="285750" y="127917"/>
                </a:lnTo>
                <a:close/>
                <a:moveTo>
                  <a:pt x="285750" y="134168"/>
                </a:moveTo>
                <a:lnTo>
                  <a:pt x="259184" y="160734"/>
                </a:lnTo>
                <a:lnTo>
                  <a:pt x="259631" y="160734"/>
                </a:lnTo>
                <a:lnTo>
                  <a:pt x="285750" y="134615"/>
                </a:lnTo>
                <a:lnTo>
                  <a:pt x="285750" y="134168"/>
                </a:lnTo>
                <a:close/>
                <a:moveTo>
                  <a:pt x="285750" y="140419"/>
                </a:moveTo>
                <a:lnTo>
                  <a:pt x="265435" y="160734"/>
                </a:lnTo>
                <a:lnTo>
                  <a:pt x="265881" y="160734"/>
                </a:lnTo>
                <a:lnTo>
                  <a:pt x="285750" y="140865"/>
                </a:lnTo>
                <a:lnTo>
                  <a:pt x="285750" y="140419"/>
                </a:lnTo>
                <a:close/>
                <a:moveTo>
                  <a:pt x="285750" y="146670"/>
                </a:moveTo>
                <a:lnTo>
                  <a:pt x="271686" y="160734"/>
                </a:lnTo>
                <a:lnTo>
                  <a:pt x="272132" y="160734"/>
                </a:lnTo>
                <a:lnTo>
                  <a:pt x="285750" y="147116"/>
                </a:lnTo>
                <a:lnTo>
                  <a:pt x="285750" y="146670"/>
                </a:lnTo>
                <a:close/>
                <a:moveTo>
                  <a:pt x="285750" y="152921"/>
                </a:moveTo>
                <a:lnTo>
                  <a:pt x="277937" y="160734"/>
                </a:lnTo>
                <a:lnTo>
                  <a:pt x="278383" y="160734"/>
                </a:lnTo>
                <a:lnTo>
                  <a:pt x="285750" y="153367"/>
                </a:lnTo>
                <a:lnTo>
                  <a:pt x="285750" y="152921"/>
                </a:lnTo>
                <a:close/>
                <a:moveTo>
                  <a:pt x="285750" y="159171"/>
                </a:moveTo>
                <a:lnTo>
                  <a:pt x="284187" y="160734"/>
                </a:lnTo>
                <a:lnTo>
                  <a:pt x="284634" y="160734"/>
                </a:lnTo>
                <a:lnTo>
                  <a:pt x="285750" y="159618"/>
                </a:lnTo>
                <a:lnTo>
                  <a:pt x="285750" y="15917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1203867" y="989733"/>
            <a:ext cx="97845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203867" y="2131646"/>
            <a:ext cx="9784500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12750" lvl="0" marL="45720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900"/>
              <a:buFont typeface="Tinos"/>
              <a:buChar char="⬗"/>
              <a:defRPr sz="2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412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nos"/>
              <a:buChar char="◇"/>
              <a:defRPr sz="2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412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nos"/>
              <a:buChar char="◇"/>
              <a:defRPr sz="2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412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nos"/>
              <a:buChar char="◇"/>
              <a:defRPr sz="2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412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nos"/>
              <a:buChar char="◇"/>
              <a:defRPr sz="2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412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nos"/>
              <a:buChar char="◇"/>
              <a:defRPr sz="2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412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nos"/>
              <a:buChar char="◇"/>
              <a:defRPr sz="2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412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nos"/>
              <a:buChar char="◇"/>
              <a:defRPr sz="2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412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nos"/>
              <a:buChar char="◇"/>
              <a:defRPr sz="2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buNone/>
              <a:defRPr sz="17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buNone/>
              <a:defRPr sz="17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buNone/>
              <a:defRPr sz="17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buNone/>
              <a:defRPr sz="17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buNone/>
              <a:defRPr sz="17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buNone/>
              <a:defRPr sz="17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buNone/>
              <a:defRPr sz="17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buNone/>
              <a:defRPr sz="17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buNone/>
              <a:defRPr sz="17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Relationship Id="rId6" Type="http://schemas.openxmlformats.org/officeDocument/2006/relationships/image" Target="../media/image27.jpg"/><Relationship Id="rId7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jp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3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ctrTitle"/>
          </p:nvPr>
        </p:nvSpPr>
        <p:spPr>
          <a:xfrm>
            <a:off x="4290142" y="1608758"/>
            <a:ext cx="3611700" cy="3640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      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9002" l="0" r="0" t="9010"/>
          <a:stretch/>
        </p:blipFill>
        <p:spPr>
          <a:xfrm>
            <a:off x="4466663" y="1960000"/>
            <a:ext cx="3258675" cy="29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633" y="1964167"/>
            <a:ext cx="4959198" cy="403120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35"/>
          <p:cNvSpPr txBox="1"/>
          <p:nvPr>
            <p:ph type="title"/>
          </p:nvPr>
        </p:nvSpPr>
        <p:spPr>
          <a:xfrm>
            <a:off x="1203867" y="958567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accent2"/>
                </a:solidFill>
              </a:rPr>
              <a:t>요구사항</a:t>
            </a:r>
            <a:endParaRPr b="1" sz="2800">
              <a:solidFill>
                <a:schemeClr val="accent2"/>
              </a:solidFill>
            </a:endParaRPr>
          </a:p>
        </p:txBody>
      </p:sp>
      <p:pic>
        <p:nvPicPr>
          <p:cNvPr id="253" name="Google Shape;25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7433" y="1960100"/>
            <a:ext cx="4959198" cy="40312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5925" y="830625"/>
            <a:ext cx="1138700" cy="11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1203867" y="989733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accent2"/>
                </a:solidFill>
              </a:rPr>
              <a:t>개발 일정</a:t>
            </a:r>
            <a:endParaRPr b="1" sz="2900">
              <a:solidFill>
                <a:schemeClr val="accent2"/>
              </a:solidFill>
            </a:endParaRPr>
          </a:p>
        </p:txBody>
      </p:sp>
      <p:sp>
        <p:nvSpPr>
          <p:cNvPr id="260" name="Google Shape;260;p36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1" name="Google Shape;261;p36"/>
          <p:cNvGraphicFramePr/>
          <p:nvPr/>
        </p:nvGraphicFramePr>
        <p:xfrm>
          <a:off x="1311008" y="206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{E84C82FC-47D8-4E02-B6D0-EAD67CEFAEE4}</a:tableStyleId>
              </a:tblPr>
              <a:tblGrid>
                <a:gridCol w="635475"/>
                <a:gridCol w="635475"/>
                <a:gridCol w="635475"/>
                <a:gridCol w="635475"/>
                <a:gridCol w="635475"/>
                <a:gridCol w="635475"/>
                <a:gridCol w="635475"/>
                <a:gridCol w="635475"/>
                <a:gridCol w="635475"/>
                <a:gridCol w="635475"/>
                <a:gridCol w="635475"/>
                <a:gridCol w="635475"/>
                <a:gridCol w="635475"/>
                <a:gridCol w="635475"/>
                <a:gridCol w="635475"/>
              </a:tblGrid>
              <a:tr h="267700">
                <a:tc gridSpan="15" rowSpan="10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0925" marB="60925" marR="121900" marL="121900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0" hMerge="1"/>
                <a:tc rowSpan="10" hMerge="1"/>
                <a:tc rowSpan="10" hMerge="1"/>
                <a:tc rowSpan="10" hMerge="1"/>
                <a:tc rowSpan="10" hMerge="1"/>
                <a:tc rowSpan="10" hMerge="1"/>
                <a:tc rowSpan="10" hMerge="1"/>
                <a:tc rowSpan="10" hMerge="1"/>
                <a:tc rowSpan="10" hMerge="1"/>
                <a:tc rowSpan="10" hMerge="1"/>
                <a:tc rowSpan="10" hMerge="1"/>
                <a:tc rowSpan="10" hMerge="1"/>
                <a:tc rowSpan="10" hMerge="1"/>
                <a:tc rowSpan="10" hMerge="1"/>
              </a:tr>
              <a:tr h="1258375">
                <a:tc gridSpan="15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67700">
                <a:tc gridSpan="15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99450">
                <a:tc gridSpan="15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67700">
                <a:tc gridSpan="15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67700">
                <a:tc gridSpan="15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67700">
                <a:tc gridSpan="15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67700">
                <a:tc gridSpan="15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67700">
                <a:tc gridSpan="15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67700">
                <a:tc gridSpan="15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  <p:pic>
        <p:nvPicPr>
          <p:cNvPr id="262" name="Google Shape;26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3333" y="858900"/>
            <a:ext cx="1138700" cy="11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650" y="2156375"/>
            <a:ext cx="8507699" cy="35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ctrTitle"/>
          </p:nvPr>
        </p:nvSpPr>
        <p:spPr>
          <a:xfrm>
            <a:off x="4467300" y="2808158"/>
            <a:ext cx="3502500" cy="154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 2.  </a:t>
            </a:r>
            <a:r>
              <a:rPr lang="en-US" sz="3800"/>
              <a:t>설계</a:t>
            </a:r>
            <a:endParaRPr sz="3800"/>
          </a:p>
        </p:txBody>
      </p:sp>
      <p:sp>
        <p:nvSpPr>
          <p:cNvPr id="269" name="Google Shape;269;p37"/>
          <p:cNvSpPr txBox="1"/>
          <p:nvPr>
            <p:ph idx="1" type="subTitle"/>
          </p:nvPr>
        </p:nvSpPr>
        <p:spPr>
          <a:xfrm>
            <a:off x="4344750" y="4074164"/>
            <a:ext cx="3502500" cy="104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개발 환경 및 시스템 설계 개요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7200" y="912300"/>
            <a:ext cx="1067200" cy="9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>
            <p:ph type="title"/>
          </p:nvPr>
        </p:nvSpPr>
        <p:spPr>
          <a:xfrm>
            <a:off x="1203867" y="1151133"/>
            <a:ext cx="9784500" cy="90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accent2"/>
                </a:solidFill>
              </a:rPr>
              <a:t>개발 환경</a:t>
            </a:r>
            <a:endParaRPr b="1" sz="29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accent2"/>
              </a:solidFill>
            </a:endParaRPr>
          </a:p>
        </p:txBody>
      </p:sp>
      <p:pic>
        <p:nvPicPr>
          <p:cNvPr id="277" name="Google Shape;27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425" y="1933525"/>
            <a:ext cx="10493300" cy="404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39"/>
          <p:cNvSpPr/>
          <p:nvPr/>
        </p:nvSpPr>
        <p:spPr>
          <a:xfrm>
            <a:off x="944400" y="2141833"/>
            <a:ext cx="5057700" cy="180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21900" lIns="121900" spcFirstLastPara="1" rIns="18288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카카오 지도, </a:t>
            </a:r>
            <a:r>
              <a:rPr b="1" lang="en-US" sz="1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로그인</a:t>
            </a:r>
            <a:r>
              <a:rPr b="1" lang="en-US" sz="1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 API</a:t>
            </a:r>
            <a:endParaRPr b="1" sz="1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latin typeface="Tinos"/>
                <a:ea typeface="Tinos"/>
                <a:cs typeface="Tinos"/>
                <a:sym typeface="Tinos"/>
              </a:rPr>
              <a:t>구매자 상품 구매 시 </a:t>
            </a:r>
            <a:endParaRPr b="1" sz="1600"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Tinos"/>
                <a:ea typeface="Tinos"/>
                <a:cs typeface="Tinos"/>
                <a:sym typeface="Tinos"/>
              </a:rPr>
              <a:t>주변 식료품점 위치를 확인</a:t>
            </a:r>
            <a:endParaRPr b="1" sz="1600"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사용자 본인의 소셜 계정을 통한 간편 로그인 기능 지원</a:t>
            </a:r>
            <a:endParaRPr b="1" sz="16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4" name="Google Shape;284;p39"/>
          <p:cNvSpPr/>
          <p:nvPr/>
        </p:nvSpPr>
        <p:spPr>
          <a:xfrm>
            <a:off x="6211390" y="2141833"/>
            <a:ext cx="5057700" cy="180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21900" lIns="18288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배송조회</a:t>
            </a:r>
            <a:r>
              <a:rPr b="1" lang="en-US" sz="1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 API</a:t>
            </a:r>
            <a:endParaRPr b="1" sz="1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944400" y="4145687"/>
            <a:ext cx="5057700" cy="180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21900" lIns="121900" spcFirstLastPara="1" rIns="18288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이니시스 결제 시스템 API</a:t>
            </a:r>
            <a:endParaRPr b="1" sz="1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사용자의 결제 기능 지원</a:t>
            </a:r>
            <a:endParaRPr b="1" sz="1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6" name="Google Shape;286;p39"/>
          <p:cNvSpPr/>
          <p:nvPr/>
        </p:nvSpPr>
        <p:spPr>
          <a:xfrm>
            <a:off x="6211390" y="4145687"/>
            <a:ext cx="5057700" cy="180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21900" lIns="18288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공공데이터 API</a:t>
            </a:r>
            <a:endParaRPr sz="1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사업자 등록 번호를 통해 판매자의    사업자 진위 여부 체크</a:t>
            </a:r>
            <a:endParaRPr b="1" sz="1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7" name="Google Shape;287;p39"/>
          <p:cNvSpPr txBox="1"/>
          <p:nvPr>
            <p:ph type="title"/>
          </p:nvPr>
        </p:nvSpPr>
        <p:spPr>
          <a:xfrm>
            <a:off x="1203867" y="989733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accent2"/>
                </a:solidFill>
              </a:rPr>
              <a:t>API</a:t>
            </a:r>
            <a:endParaRPr b="1" sz="3900">
              <a:solidFill>
                <a:schemeClr val="accent2"/>
              </a:solidFill>
            </a:endParaRPr>
          </a:p>
        </p:txBody>
      </p:sp>
      <p:pic>
        <p:nvPicPr>
          <p:cNvPr id="288" name="Google Shape;28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8133" y="858900"/>
            <a:ext cx="1138700" cy="118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400" y="2798750"/>
            <a:ext cx="1351050" cy="11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/>
        </p:nvSpPr>
        <p:spPr>
          <a:xfrm>
            <a:off x="7075550" y="2798750"/>
            <a:ext cx="41439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택배사 코드와 운송장번호를 입력하여</a:t>
            </a:r>
            <a:endParaRPr b="1" sz="16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r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배송 상태와 위치를 조회하는 무료 API</a:t>
            </a:r>
            <a:endParaRPr b="1" sz="16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91" name="Google Shape;29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9638" y="2879637"/>
            <a:ext cx="1875675" cy="10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9650" y="4145676"/>
            <a:ext cx="1875650" cy="1215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1400" y="4145675"/>
            <a:ext cx="1475350" cy="12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40"/>
          <p:cNvSpPr txBox="1"/>
          <p:nvPr>
            <p:ph type="title"/>
          </p:nvPr>
        </p:nvSpPr>
        <p:spPr>
          <a:xfrm>
            <a:off x="1203867" y="989734"/>
            <a:ext cx="9784500" cy="50049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accent2"/>
                </a:solidFill>
              </a:rPr>
              <a:t>정보구조도</a:t>
            </a:r>
            <a:endParaRPr b="1" sz="2900">
              <a:solidFill>
                <a:schemeClr val="accent2"/>
              </a:solidFill>
            </a:endParaRPr>
          </a:p>
        </p:txBody>
      </p:sp>
      <p:pic>
        <p:nvPicPr>
          <p:cNvPr id="300" name="Google Shape;3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0125" y="1943400"/>
            <a:ext cx="6656831" cy="381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1000" y="912300"/>
            <a:ext cx="1067200" cy="9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41"/>
          <p:cNvSpPr txBox="1"/>
          <p:nvPr>
            <p:ph type="title"/>
          </p:nvPr>
        </p:nvSpPr>
        <p:spPr>
          <a:xfrm>
            <a:off x="1203867" y="989734"/>
            <a:ext cx="9784500" cy="50049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accent2"/>
                </a:solidFill>
              </a:rPr>
              <a:t>정보구조도</a:t>
            </a:r>
            <a:endParaRPr b="1" sz="2900">
              <a:solidFill>
                <a:schemeClr val="accent2"/>
              </a:solidFill>
            </a:endParaRPr>
          </a:p>
        </p:txBody>
      </p:sp>
      <p:pic>
        <p:nvPicPr>
          <p:cNvPr id="308" name="Google Shape;3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250" y="1924450"/>
            <a:ext cx="6656831" cy="381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1000" y="912300"/>
            <a:ext cx="1067200" cy="9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42"/>
          <p:cNvSpPr txBox="1"/>
          <p:nvPr>
            <p:ph type="title"/>
          </p:nvPr>
        </p:nvSpPr>
        <p:spPr>
          <a:xfrm>
            <a:off x="1203867" y="989734"/>
            <a:ext cx="9784500" cy="50049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accent2"/>
                </a:solidFill>
              </a:rPr>
              <a:t>정보구조도</a:t>
            </a:r>
            <a:endParaRPr b="1" sz="2900">
              <a:solidFill>
                <a:schemeClr val="accent2"/>
              </a:solidFill>
            </a:endParaRPr>
          </a:p>
        </p:txBody>
      </p:sp>
      <p:pic>
        <p:nvPicPr>
          <p:cNvPr id="316" name="Google Shape;3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782" y="1978267"/>
            <a:ext cx="6656832" cy="3816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1000" y="912300"/>
            <a:ext cx="1067200" cy="9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3" name="Google Shape;32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800" y="912300"/>
            <a:ext cx="1138700" cy="96446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3"/>
          <p:cNvSpPr txBox="1"/>
          <p:nvPr>
            <p:ph type="title"/>
          </p:nvPr>
        </p:nvSpPr>
        <p:spPr>
          <a:xfrm>
            <a:off x="1203867" y="1074933"/>
            <a:ext cx="9784500" cy="90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accent2"/>
                </a:solidFill>
              </a:rPr>
              <a:t>ER다이어그램</a:t>
            </a:r>
            <a:endParaRPr b="1" sz="39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accent2"/>
              </a:solidFill>
            </a:endParaRPr>
          </a:p>
        </p:txBody>
      </p:sp>
      <p:pic>
        <p:nvPicPr>
          <p:cNvPr id="325" name="Google Shape;32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833" y="2041333"/>
            <a:ext cx="10476297" cy="397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/>
          <p:nvPr>
            <p:ph type="title"/>
          </p:nvPr>
        </p:nvSpPr>
        <p:spPr>
          <a:xfrm>
            <a:off x="1203867" y="989733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2"/>
                </a:solidFill>
              </a:rPr>
              <a:t>테이블 정의서</a:t>
            </a:r>
            <a:endParaRPr b="1" sz="2700">
              <a:solidFill>
                <a:schemeClr val="accent2"/>
              </a:solidFill>
            </a:endParaRPr>
          </a:p>
        </p:txBody>
      </p:sp>
      <p:sp>
        <p:nvSpPr>
          <p:cNvPr id="331" name="Google Shape;331;p44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233" y="858900"/>
            <a:ext cx="1138700" cy="118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867" y="2040767"/>
            <a:ext cx="9333466" cy="31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203867" y="989733"/>
            <a:ext cx="9784500" cy="809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2"/>
                </a:solidFill>
              </a:rPr>
              <a:t>FOODMATE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1203867" y="2065867"/>
            <a:ext cx="9159300" cy="3454500"/>
          </a:xfrm>
          <a:prstGeom prst="rect">
            <a:avLst/>
          </a:prstGeom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2000"/>
              <a:t>            </a:t>
            </a:r>
            <a:r>
              <a:rPr b="1" lang="en-US" sz="2300">
                <a:solidFill>
                  <a:srgbClr val="000000"/>
                </a:solidFill>
              </a:rPr>
              <a:t>프로젝트 유형</a:t>
            </a:r>
            <a:r>
              <a:rPr b="1" lang="en-US" sz="2000"/>
              <a:t> : 레시피 기반 식자재 쇼핑몰</a:t>
            </a:r>
            <a:endParaRPr b="1" sz="2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2300">
                <a:solidFill>
                  <a:srgbClr val="000000"/>
                </a:solidFill>
              </a:rPr>
              <a:t> </a:t>
            </a:r>
            <a:r>
              <a:rPr b="1" lang="en-US" sz="2300">
                <a:solidFill>
                  <a:srgbClr val="000000"/>
                </a:solidFill>
              </a:rPr>
              <a:t>소속</a:t>
            </a:r>
            <a:r>
              <a:rPr b="1" lang="en-US" sz="2000"/>
              <a:t> : API 활용 및 데이터 융합 JAVA&amp;SPRING  백엔드 웹개발 1팀</a:t>
            </a:r>
            <a:endParaRPr b="1" sz="20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2000"/>
              <a:t>           </a:t>
            </a:r>
            <a:r>
              <a:rPr b="1" lang="en-US" sz="2000">
                <a:solidFill>
                  <a:srgbClr val="000000"/>
                </a:solidFill>
              </a:rPr>
              <a:t> </a:t>
            </a:r>
            <a:r>
              <a:rPr b="1" lang="en-US" sz="2300">
                <a:solidFill>
                  <a:srgbClr val="000000"/>
                </a:solidFill>
              </a:rPr>
              <a:t>팀원</a:t>
            </a:r>
            <a:r>
              <a:rPr b="1" lang="en-US" sz="2000"/>
              <a:t> : 강규진, 류세환 , 송태호, 심태용</a:t>
            </a:r>
            <a:endParaRPr b="1" sz="2000"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6933" y="791400"/>
            <a:ext cx="1138700" cy="1274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>
            <p:ph type="title"/>
          </p:nvPr>
        </p:nvSpPr>
        <p:spPr>
          <a:xfrm>
            <a:off x="1203867" y="989733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2"/>
                </a:solidFill>
              </a:rPr>
              <a:t>테이블 정의서</a:t>
            </a:r>
            <a:endParaRPr b="1" sz="2700">
              <a:solidFill>
                <a:schemeClr val="accent2"/>
              </a:solidFill>
            </a:endParaRPr>
          </a:p>
        </p:txBody>
      </p:sp>
      <p:sp>
        <p:nvSpPr>
          <p:cNvPr id="339" name="Google Shape;339;p45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0" name="Google Shape;34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233" y="858900"/>
            <a:ext cx="1138700" cy="118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400" y="2040767"/>
            <a:ext cx="9339072" cy="312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1203867" y="989733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2"/>
                </a:solidFill>
              </a:rPr>
              <a:t>테이블 정의서</a:t>
            </a:r>
            <a:endParaRPr b="1" sz="2700">
              <a:solidFill>
                <a:schemeClr val="accent2"/>
              </a:solidFill>
            </a:endParaRPr>
          </a:p>
        </p:txBody>
      </p:sp>
      <p:sp>
        <p:nvSpPr>
          <p:cNvPr id="347" name="Google Shape;347;p46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233" y="858900"/>
            <a:ext cx="1138700" cy="118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467" y="2012833"/>
            <a:ext cx="9339071" cy="312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type="title"/>
          </p:nvPr>
        </p:nvSpPr>
        <p:spPr>
          <a:xfrm>
            <a:off x="1203867" y="989733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2"/>
                </a:solidFill>
              </a:rPr>
              <a:t>테이블 정의서</a:t>
            </a:r>
            <a:endParaRPr b="1" sz="2700">
              <a:solidFill>
                <a:schemeClr val="accent2"/>
              </a:solidFill>
            </a:endParaRPr>
          </a:p>
        </p:txBody>
      </p:sp>
      <p:sp>
        <p:nvSpPr>
          <p:cNvPr id="355" name="Google Shape;355;p47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6" name="Google Shape;35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233" y="858900"/>
            <a:ext cx="1138700" cy="118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533" y="2031200"/>
            <a:ext cx="9339075" cy="312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/>
          <p:nvPr>
            <p:ph type="title"/>
          </p:nvPr>
        </p:nvSpPr>
        <p:spPr>
          <a:xfrm>
            <a:off x="1203867" y="989733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2"/>
                </a:solidFill>
              </a:rPr>
              <a:t>테이블 정의서</a:t>
            </a:r>
            <a:endParaRPr b="1" sz="2700">
              <a:solidFill>
                <a:schemeClr val="accent2"/>
              </a:solidFill>
            </a:endParaRPr>
          </a:p>
        </p:txBody>
      </p:sp>
      <p:sp>
        <p:nvSpPr>
          <p:cNvPr id="363" name="Google Shape;363;p48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4" name="Google Shape;36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233" y="858900"/>
            <a:ext cx="1138700" cy="118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533" y="2040767"/>
            <a:ext cx="9339073" cy="312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>
            <p:ph type="title"/>
          </p:nvPr>
        </p:nvSpPr>
        <p:spPr>
          <a:xfrm>
            <a:off x="1203867" y="989733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2"/>
                </a:solidFill>
              </a:rPr>
              <a:t>테이블 정의서</a:t>
            </a:r>
            <a:endParaRPr b="1" sz="2700">
              <a:solidFill>
                <a:schemeClr val="accent2"/>
              </a:solidFill>
            </a:endParaRPr>
          </a:p>
        </p:txBody>
      </p:sp>
      <p:sp>
        <p:nvSpPr>
          <p:cNvPr id="371" name="Google Shape;371;p49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2" name="Google Shape;37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233" y="858900"/>
            <a:ext cx="1138700" cy="118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467" y="2040767"/>
            <a:ext cx="9339072" cy="312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type="title"/>
          </p:nvPr>
        </p:nvSpPr>
        <p:spPr>
          <a:xfrm>
            <a:off x="1203867" y="989733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2"/>
                </a:solidFill>
              </a:rPr>
              <a:t>테이블 정의서</a:t>
            </a:r>
            <a:endParaRPr b="1" sz="2700">
              <a:solidFill>
                <a:schemeClr val="accent2"/>
              </a:solidFill>
            </a:endParaRPr>
          </a:p>
        </p:txBody>
      </p:sp>
      <p:sp>
        <p:nvSpPr>
          <p:cNvPr id="379" name="Google Shape;379;p50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0" name="Google Shape;38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233" y="858900"/>
            <a:ext cx="1138700" cy="118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533" y="2040767"/>
            <a:ext cx="9339075" cy="312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1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51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900"/>
              <a:t>‹#›</a:t>
            </a:fld>
            <a:endParaRPr sz="1900"/>
          </a:p>
        </p:txBody>
      </p:sp>
      <p:graphicFrame>
        <p:nvGraphicFramePr>
          <p:cNvPr id="388" name="Google Shape;388;p51"/>
          <p:cNvGraphicFramePr/>
          <p:nvPr/>
        </p:nvGraphicFramePr>
        <p:xfrm>
          <a:off x="7669000" y="1600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{9AB35E55-C8D2-47F7-87FA-D75FD819F97C}</a:tableStyleId>
              </a:tblPr>
              <a:tblGrid>
                <a:gridCol w="510475"/>
                <a:gridCol w="510475"/>
                <a:gridCol w="510475"/>
                <a:gridCol w="510475"/>
                <a:gridCol w="510475"/>
                <a:gridCol w="510475"/>
                <a:gridCol w="510475"/>
              </a:tblGrid>
              <a:tr h="72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NO</a:t>
                      </a:r>
                      <a:endParaRPr b="1" sz="2000"/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DESCRIPTION</a:t>
                      </a:r>
                      <a:endParaRPr b="1" sz="1100">
                        <a:solidFill>
                          <a:schemeClr val="lt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FOODMATE 로고 클릭시 main으로 이동한다.</a:t>
                      </a:r>
                      <a:endParaRPr b="1" sz="9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2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로그인 버튼 클릭 시 loginForm으로 이동한다.</a:t>
                      </a:r>
                      <a:endParaRPr b="1" sz="9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9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3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레시피 작성 버튼 클릭 시 </a:t>
                      </a:r>
                      <a:endParaRPr b="1" sz="9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로그인X =  loginForm으로 이동한다.</a:t>
                      </a:r>
                      <a:endParaRPr b="1" sz="9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                로그인O =  recipe_Add로 이동한다.</a:t>
                      </a:r>
                      <a:endParaRPr b="1" sz="9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4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장바구니 버튼 클릭 시 cartlist로 이동한다.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5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네비바 레시피 버튼 클릭 시 recipe_list로 이동한다.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6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레시피 이미지 클릭 시 recipe_Detail로 이동한다.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16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7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상품 이미지 클릭 시 pdtdetail로 이동한다.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89" name="Google Shape;389;p51"/>
          <p:cNvSpPr/>
          <p:nvPr/>
        </p:nvSpPr>
        <p:spPr>
          <a:xfrm>
            <a:off x="858434" y="1600633"/>
            <a:ext cx="1136100" cy="37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화면ID</a:t>
            </a:r>
            <a:endParaRPr b="1" sz="23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90" name="Google Shape;390;p51"/>
          <p:cNvSpPr/>
          <p:nvPr/>
        </p:nvSpPr>
        <p:spPr>
          <a:xfrm>
            <a:off x="1994641" y="1600633"/>
            <a:ext cx="11361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main</a:t>
            </a:r>
            <a:endParaRPr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91" name="Google Shape;391;p51"/>
          <p:cNvSpPr/>
          <p:nvPr/>
        </p:nvSpPr>
        <p:spPr>
          <a:xfrm>
            <a:off x="3130848" y="1600633"/>
            <a:ext cx="1136100" cy="37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화면 이름</a:t>
            </a:r>
            <a:endParaRPr b="1" sz="23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92" name="Google Shape;392;p51"/>
          <p:cNvSpPr/>
          <p:nvPr/>
        </p:nvSpPr>
        <p:spPr>
          <a:xfrm>
            <a:off x="4267055" y="1600633"/>
            <a:ext cx="1133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메인</a:t>
            </a:r>
            <a:endParaRPr b="1" sz="15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93" name="Google Shape;393;p51"/>
          <p:cNvSpPr txBox="1"/>
          <p:nvPr>
            <p:ph idx="4294967295" type="title"/>
          </p:nvPr>
        </p:nvSpPr>
        <p:spPr>
          <a:xfrm>
            <a:off x="1203867" y="786533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2"/>
                </a:solidFill>
              </a:rPr>
              <a:t>화면 설계</a:t>
            </a:r>
            <a:endParaRPr b="1" sz="2700">
              <a:solidFill>
                <a:schemeClr val="accent2"/>
              </a:solidFill>
            </a:endParaRPr>
          </a:p>
        </p:txBody>
      </p:sp>
      <p:pic>
        <p:nvPicPr>
          <p:cNvPr id="394" name="Google Shape;39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5933" y="684933"/>
            <a:ext cx="1061600" cy="101086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1"/>
          <p:cNvSpPr/>
          <p:nvPr/>
        </p:nvSpPr>
        <p:spPr>
          <a:xfrm>
            <a:off x="5391490" y="1600633"/>
            <a:ext cx="1136100" cy="37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화면 경로</a:t>
            </a:r>
            <a:endParaRPr b="1" sz="23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96" name="Google Shape;396;p51"/>
          <p:cNvSpPr/>
          <p:nvPr/>
        </p:nvSpPr>
        <p:spPr>
          <a:xfrm>
            <a:off x="6527697" y="1600633"/>
            <a:ext cx="1133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root</a:t>
            </a:r>
            <a:endParaRPr b="1" sz="15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97" name="Google Shape;397;p51"/>
          <p:cNvSpPr/>
          <p:nvPr/>
        </p:nvSpPr>
        <p:spPr>
          <a:xfrm>
            <a:off x="895567" y="2025667"/>
            <a:ext cx="929100" cy="66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Tinos"/>
                <a:ea typeface="Tinos"/>
                <a:cs typeface="Tinos"/>
                <a:sym typeface="Tinos"/>
              </a:rPr>
              <a:t>Logo</a:t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98" name="Google Shape;398;p51"/>
          <p:cNvSpPr/>
          <p:nvPr/>
        </p:nvSpPr>
        <p:spPr>
          <a:xfrm>
            <a:off x="2130300" y="2153833"/>
            <a:ext cx="25284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검색바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99" name="Google Shape;399;p51"/>
          <p:cNvSpPr/>
          <p:nvPr/>
        </p:nvSpPr>
        <p:spPr>
          <a:xfrm>
            <a:off x="4658700" y="2153833"/>
            <a:ext cx="6936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검색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00" name="Google Shape;400;p51"/>
          <p:cNvSpPr/>
          <p:nvPr/>
        </p:nvSpPr>
        <p:spPr>
          <a:xfrm>
            <a:off x="5636000" y="2153833"/>
            <a:ext cx="361200" cy="37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01" name="Google Shape;401;p51"/>
          <p:cNvSpPr/>
          <p:nvPr/>
        </p:nvSpPr>
        <p:spPr>
          <a:xfrm>
            <a:off x="6296643" y="2153833"/>
            <a:ext cx="361200" cy="37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02" name="Google Shape;402;p51"/>
          <p:cNvSpPr/>
          <p:nvPr/>
        </p:nvSpPr>
        <p:spPr>
          <a:xfrm>
            <a:off x="6957267" y="2153833"/>
            <a:ext cx="361200" cy="37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03" name="Google Shape;403;p51"/>
          <p:cNvSpPr txBox="1"/>
          <p:nvPr/>
        </p:nvSpPr>
        <p:spPr>
          <a:xfrm>
            <a:off x="5520633" y="2428633"/>
            <a:ext cx="77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로그인</a:t>
            </a:r>
            <a:endParaRPr b="1" sz="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04" name="Google Shape;404;p51"/>
          <p:cNvSpPr txBox="1"/>
          <p:nvPr/>
        </p:nvSpPr>
        <p:spPr>
          <a:xfrm>
            <a:off x="6092133" y="2428633"/>
            <a:ext cx="106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레시피 작성</a:t>
            </a:r>
            <a:endParaRPr b="1" sz="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05" name="Google Shape;405;p51"/>
          <p:cNvSpPr txBox="1"/>
          <p:nvPr/>
        </p:nvSpPr>
        <p:spPr>
          <a:xfrm>
            <a:off x="6792883" y="2428633"/>
            <a:ext cx="9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장바구니</a:t>
            </a:r>
            <a:endParaRPr b="1" sz="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06" name="Google Shape;406;p51"/>
          <p:cNvSpPr/>
          <p:nvPr/>
        </p:nvSpPr>
        <p:spPr>
          <a:xfrm>
            <a:off x="858433" y="2808150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네비바1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07" name="Google Shape;407;p51"/>
          <p:cNvSpPr/>
          <p:nvPr/>
        </p:nvSpPr>
        <p:spPr>
          <a:xfrm>
            <a:off x="2559150" y="2808183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레시피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08" name="Google Shape;408;p51"/>
          <p:cNvSpPr/>
          <p:nvPr/>
        </p:nvSpPr>
        <p:spPr>
          <a:xfrm>
            <a:off x="4259867" y="2808183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네비바3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09" name="Google Shape;409;p51"/>
          <p:cNvSpPr/>
          <p:nvPr/>
        </p:nvSpPr>
        <p:spPr>
          <a:xfrm>
            <a:off x="5960583" y="2808133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네비바4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10" name="Google Shape;410;p51"/>
          <p:cNvSpPr txBox="1"/>
          <p:nvPr/>
        </p:nvSpPr>
        <p:spPr>
          <a:xfrm>
            <a:off x="917233" y="3118783"/>
            <a:ext cx="15831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베스트 레시피</a:t>
            </a:r>
            <a:endParaRPr b="1" sz="11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11" name="Google Shape;411;p51"/>
          <p:cNvSpPr/>
          <p:nvPr/>
        </p:nvSpPr>
        <p:spPr>
          <a:xfrm>
            <a:off x="1167467" y="3480776"/>
            <a:ext cx="1352400" cy="4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레시피 이미지</a:t>
            </a:r>
            <a:endParaRPr b="1" sz="11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12" name="Google Shape;412;p51"/>
          <p:cNvSpPr/>
          <p:nvPr/>
        </p:nvSpPr>
        <p:spPr>
          <a:xfrm>
            <a:off x="2744444" y="3470767"/>
            <a:ext cx="1352400" cy="4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레시피 이미지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13" name="Google Shape;413;p51"/>
          <p:cNvSpPr/>
          <p:nvPr/>
        </p:nvSpPr>
        <p:spPr>
          <a:xfrm>
            <a:off x="4321422" y="3470767"/>
            <a:ext cx="1352400" cy="4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레시피 이미지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14" name="Google Shape;414;p51"/>
          <p:cNvSpPr/>
          <p:nvPr/>
        </p:nvSpPr>
        <p:spPr>
          <a:xfrm>
            <a:off x="5898400" y="3470767"/>
            <a:ext cx="1352400" cy="4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레시피 이미지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15" name="Google Shape;415;p51"/>
          <p:cNvSpPr/>
          <p:nvPr/>
        </p:nvSpPr>
        <p:spPr>
          <a:xfrm>
            <a:off x="1167467" y="4163450"/>
            <a:ext cx="13524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레시피 이미지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16" name="Google Shape;416;p51"/>
          <p:cNvSpPr/>
          <p:nvPr/>
        </p:nvSpPr>
        <p:spPr>
          <a:xfrm>
            <a:off x="2744444" y="4170583"/>
            <a:ext cx="13524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레시피 이미지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17" name="Google Shape;417;p51"/>
          <p:cNvSpPr/>
          <p:nvPr/>
        </p:nvSpPr>
        <p:spPr>
          <a:xfrm>
            <a:off x="4321422" y="4170583"/>
            <a:ext cx="13524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레시피 이미지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18" name="Google Shape;418;p51"/>
          <p:cNvSpPr/>
          <p:nvPr/>
        </p:nvSpPr>
        <p:spPr>
          <a:xfrm>
            <a:off x="5898400" y="4170583"/>
            <a:ext cx="13524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레시피 이미지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19" name="Google Shape;419;p51"/>
          <p:cNvSpPr txBox="1"/>
          <p:nvPr/>
        </p:nvSpPr>
        <p:spPr>
          <a:xfrm>
            <a:off x="950467" y="3856517"/>
            <a:ext cx="15831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최신 레시피</a:t>
            </a:r>
            <a:endParaRPr b="1" sz="11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20" name="Google Shape;420;p51"/>
          <p:cNvSpPr txBox="1"/>
          <p:nvPr/>
        </p:nvSpPr>
        <p:spPr>
          <a:xfrm>
            <a:off x="976033" y="4577483"/>
            <a:ext cx="15831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특가상품</a:t>
            </a:r>
            <a:endParaRPr b="1" sz="11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21" name="Google Shape;421;p51"/>
          <p:cNvSpPr/>
          <p:nvPr/>
        </p:nvSpPr>
        <p:spPr>
          <a:xfrm>
            <a:off x="1167467" y="4871217"/>
            <a:ext cx="13524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상품 이미지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22" name="Google Shape;422;p51"/>
          <p:cNvSpPr/>
          <p:nvPr/>
        </p:nvSpPr>
        <p:spPr>
          <a:xfrm>
            <a:off x="2744444" y="4878349"/>
            <a:ext cx="13524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상품 이미지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23" name="Google Shape;423;p51"/>
          <p:cNvSpPr/>
          <p:nvPr/>
        </p:nvSpPr>
        <p:spPr>
          <a:xfrm>
            <a:off x="4321422" y="4878349"/>
            <a:ext cx="13524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상품 이미지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24" name="Google Shape;424;p51"/>
          <p:cNvSpPr/>
          <p:nvPr/>
        </p:nvSpPr>
        <p:spPr>
          <a:xfrm>
            <a:off x="5898400" y="4878349"/>
            <a:ext cx="13524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상품 이미지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25" name="Google Shape;425;p51"/>
          <p:cNvSpPr/>
          <p:nvPr/>
        </p:nvSpPr>
        <p:spPr>
          <a:xfrm>
            <a:off x="1167467" y="5462100"/>
            <a:ext cx="60831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nos"/>
                <a:ea typeface="Tinos"/>
                <a:cs typeface="Tinos"/>
                <a:sym typeface="Tinos"/>
              </a:rPr>
              <a:t>Footer</a:t>
            </a:r>
            <a:endParaRPr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26" name="Google Shape;426;p51"/>
          <p:cNvSpPr/>
          <p:nvPr/>
        </p:nvSpPr>
        <p:spPr>
          <a:xfrm>
            <a:off x="1539667" y="2061733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1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27" name="Google Shape;427;p51"/>
          <p:cNvSpPr/>
          <p:nvPr/>
        </p:nvSpPr>
        <p:spPr>
          <a:xfrm>
            <a:off x="5493600" y="2062433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2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28" name="Google Shape;428;p51"/>
          <p:cNvSpPr/>
          <p:nvPr/>
        </p:nvSpPr>
        <p:spPr>
          <a:xfrm>
            <a:off x="6122900" y="2062433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3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29" name="Google Shape;429;p51"/>
          <p:cNvSpPr/>
          <p:nvPr/>
        </p:nvSpPr>
        <p:spPr>
          <a:xfrm>
            <a:off x="6792900" y="2062433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4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30" name="Google Shape;430;p51"/>
          <p:cNvSpPr/>
          <p:nvPr/>
        </p:nvSpPr>
        <p:spPr>
          <a:xfrm>
            <a:off x="3692033" y="3006667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5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31" name="Google Shape;431;p51"/>
          <p:cNvSpPr/>
          <p:nvPr/>
        </p:nvSpPr>
        <p:spPr>
          <a:xfrm>
            <a:off x="2052050" y="3817267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6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32" name="Google Shape;432;p51"/>
          <p:cNvSpPr/>
          <p:nvPr/>
        </p:nvSpPr>
        <p:spPr>
          <a:xfrm>
            <a:off x="2115017" y="5243167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7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52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39" name="Google Shape;439;p52"/>
          <p:cNvGraphicFramePr/>
          <p:nvPr/>
        </p:nvGraphicFramePr>
        <p:xfrm>
          <a:off x="7669000" y="1600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{9AB35E55-C8D2-47F7-87FA-D75FD819F97C}</a:tableStyleId>
              </a:tblPr>
              <a:tblGrid>
                <a:gridCol w="510475"/>
                <a:gridCol w="510475"/>
                <a:gridCol w="510475"/>
                <a:gridCol w="510475"/>
                <a:gridCol w="510475"/>
                <a:gridCol w="510475"/>
                <a:gridCol w="510475"/>
              </a:tblGrid>
              <a:tr h="72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NO</a:t>
                      </a:r>
                      <a:endParaRPr b="1" sz="2000"/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DESCRIPTION</a:t>
                      </a:r>
                      <a:endParaRPr b="1" sz="1100">
                        <a:solidFill>
                          <a:schemeClr val="lt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84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Category에 따라 레시피를 출력한다 클릭 시 recipe_list로 이동한다.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84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2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최신순으로 레시피 출력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84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3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평점순으로 레시피 출력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84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4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최근 본 레시피 목록들을 조회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클릭 시 </a:t>
                      </a:r>
                      <a:r>
                        <a:rPr b="1" lang="en-US" sz="9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recipe_Detail로 이동한다.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 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40" name="Google Shape;440;p52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900"/>
              <a:t>‹#›</a:t>
            </a:fld>
            <a:endParaRPr sz="1900"/>
          </a:p>
        </p:txBody>
      </p:sp>
      <p:sp>
        <p:nvSpPr>
          <p:cNvPr id="441" name="Google Shape;441;p52"/>
          <p:cNvSpPr/>
          <p:nvPr/>
        </p:nvSpPr>
        <p:spPr>
          <a:xfrm>
            <a:off x="858434" y="1600633"/>
            <a:ext cx="1136100" cy="37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화면ID</a:t>
            </a:r>
            <a:endParaRPr b="1" sz="23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42" name="Google Shape;442;p52"/>
          <p:cNvSpPr/>
          <p:nvPr/>
        </p:nvSpPr>
        <p:spPr>
          <a:xfrm>
            <a:off x="1994641" y="1600633"/>
            <a:ext cx="11361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recipe_list</a:t>
            </a:r>
            <a:endParaRPr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43" name="Google Shape;443;p52"/>
          <p:cNvSpPr/>
          <p:nvPr/>
        </p:nvSpPr>
        <p:spPr>
          <a:xfrm>
            <a:off x="3130848" y="1600633"/>
            <a:ext cx="1136100" cy="37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화면 이름</a:t>
            </a:r>
            <a:endParaRPr b="1" sz="23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44" name="Google Shape;444;p52"/>
          <p:cNvSpPr/>
          <p:nvPr/>
        </p:nvSpPr>
        <p:spPr>
          <a:xfrm>
            <a:off x="4267055" y="1600633"/>
            <a:ext cx="1133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레시피</a:t>
            </a:r>
            <a:endParaRPr b="1" sz="15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45" name="Google Shape;445;p52"/>
          <p:cNvSpPr txBox="1"/>
          <p:nvPr>
            <p:ph idx="4294967295" type="title"/>
          </p:nvPr>
        </p:nvSpPr>
        <p:spPr>
          <a:xfrm>
            <a:off x="1203867" y="786533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2"/>
                </a:solidFill>
              </a:rPr>
              <a:t>화면 설계</a:t>
            </a:r>
            <a:endParaRPr b="1" sz="2700">
              <a:solidFill>
                <a:schemeClr val="accent2"/>
              </a:solidFill>
            </a:endParaRPr>
          </a:p>
        </p:txBody>
      </p:sp>
      <p:pic>
        <p:nvPicPr>
          <p:cNvPr id="446" name="Google Shape;44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5933" y="684933"/>
            <a:ext cx="1061600" cy="1010867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2"/>
          <p:cNvSpPr/>
          <p:nvPr/>
        </p:nvSpPr>
        <p:spPr>
          <a:xfrm>
            <a:off x="5391490" y="1600633"/>
            <a:ext cx="1136100" cy="37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화면 경로</a:t>
            </a:r>
            <a:endParaRPr b="1" sz="23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48" name="Google Shape;448;p52"/>
          <p:cNvSpPr/>
          <p:nvPr/>
        </p:nvSpPr>
        <p:spPr>
          <a:xfrm>
            <a:off x="6527697" y="1600633"/>
            <a:ext cx="1133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main &gt; recipe_list</a:t>
            </a:r>
            <a:endParaRPr b="1" sz="12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49" name="Google Shape;449;p52"/>
          <p:cNvSpPr/>
          <p:nvPr/>
        </p:nvSpPr>
        <p:spPr>
          <a:xfrm>
            <a:off x="895567" y="2025667"/>
            <a:ext cx="929100" cy="66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Tinos"/>
                <a:ea typeface="Tinos"/>
                <a:cs typeface="Tinos"/>
                <a:sym typeface="Tinos"/>
              </a:rPr>
              <a:t>Logo</a:t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50" name="Google Shape;450;p52"/>
          <p:cNvSpPr/>
          <p:nvPr/>
        </p:nvSpPr>
        <p:spPr>
          <a:xfrm>
            <a:off x="2130300" y="2153833"/>
            <a:ext cx="25284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검색바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51" name="Google Shape;451;p52"/>
          <p:cNvSpPr/>
          <p:nvPr/>
        </p:nvSpPr>
        <p:spPr>
          <a:xfrm>
            <a:off x="4658700" y="2153833"/>
            <a:ext cx="6936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검색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52" name="Google Shape;452;p52"/>
          <p:cNvSpPr/>
          <p:nvPr/>
        </p:nvSpPr>
        <p:spPr>
          <a:xfrm>
            <a:off x="5636000" y="2153833"/>
            <a:ext cx="361200" cy="37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53" name="Google Shape;453;p52"/>
          <p:cNvSpPr/>
          <p:nvPr/>
        </p:nvSpPr>
        <p:spPr>
          <a:xfrm>
            <a:off x="6296643" y="2153833"/>
            <a:ext cx="361200" cy="37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54" name="Google Shape;454;p52"/>
          <p:cNvSpPr/>
          <p:nvPr/>
        </p:nvSpPr>
        <p:spPr>
          <a:xfrm>
            <a:off x="6957267" y="2153833"/>
            <a:ext cx="361200" cy="37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55" name="Google Shape;455;p52"/>
          <p:cNvSpPr txBox="1"/>
          <p:nvPr/>
        </p:nvSpPr>
        <p:spPr>
          <a:xfrm>
            <a:off x="5520633" y="2428633"/>
            <a:ext cx="77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로그인</a:t>
            </a:r>
            <a:endParaRPr b="1" sz="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56" name="Google Shape;456;p52"/>
          <p:cNvSpPr txBox="1"/>
          <p:nvPr/>
        </p:nvSpPr>
        <p:spPr>
          <a:xfrm>
            <a:off x="6092133" y="2428633"/>
            <a:ext cx="106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레시피 작성</a:t>
            </a:r>
            <a:endParaRPr b="1" sz="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57" name="Google Shape;457;p52"/>
          <p:cNvSpPr txBox="1"/>
          <p:nvPr/>
        </p:nvSpPr>
        <p:spPr>
          <a:xfrm>
            <a:off x="6792883" y="2428633"/>
            <a:ext cx="9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장바구니</a:t>
            </a:r>
            <a:endParaRPr b="1" sz="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58" name="Google Shape;458;p52"/>
          <p:cNvSpPr/>
          <p:nvPr/>
        </p:nvSpPr>
        <p:spPr>
          <a:xfrm>
            <a:off x="858433" y="2808150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네비바1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59" name="Google Shape;459;p52"/>
          <p:cNvSpPr/>
          <p:nvPr/>
        </p:nvSpPr>
        <p:spPr>
          <a:xfrm>
            <a:off x="2559150" y="2808183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네비바2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60" name="Google Shape;460;p52"/>
          <p:cNvSpPr/>
          <p:nvPr/>
        </p:nvSpPr>
        <p:spPr>
          <a:xfrm>
            <a:off x="4259867" y="2808183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네비바3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61" name="Google Shape;461;p52"/>
          <p:cNvSpPr/>
          <p:nvPr/>
        </p:nvSpPr>
        <p:spPr>
          <a:xfrm>
            <a:off x="5960583" y="2808133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네비바4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62" name="Google Shape;462;p52"/>
          <p:cNvSpPr/>
          <p:nvPr/>
        </p:nvSpPr>
        <p:spPr>
          <a:xfrm>
            <a:off x="1167467" y="3294767"/>
            <a:ext cx="6083100" cy="66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레시피 카테고리 바</a:t>
            </a:r>
            <a:endParaRPr b="1" sz="11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63" name="Google Shape;463;p52"/>
          <p:cNvSpPr/>
          <p:nvPr/>
        </p:nvSpPr>
        <p:spPr>
          <a:xfrm>
            <a:off x="1167467" y="4366650"/>
            <a:ext cx="13524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레시피 이미지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64" name="Google Shape;464;p52"/>
          <p:cNvSpPr/>
          <p:nvPr/>
        </p:nvSpPr>
        <p:spPr>
          <a:xfrm>
            <a:off x="2744444" y="4373783"/>
            <a:ext cx="13524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레시피 이미지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65" name="Google Shape;465;p52"/>
          <p:cNvSpPr/>
          <p:nvPr/>
        </p:nvSpPr>
        <p:spPr>
          <a:xfrm>
            <a:off x="4321422" y="4373783"/>
            <a:ext cx="13524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레시피 이미지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66" name="Google Shape;466;p52"/>
          <p:cNvSpPr/>
          <p:nvPr/>
        </p:nvSpPr>
        <p:spPr>
          <a:xfrm>
            <a:off x="5898400" y="4373783"/>
            <a:ext cx="13524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레시피 이미지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67" name="Google Shape;467;p52"/>
          <p:cNvSpPr/>
          <p:nvPr/>
        </p:nvSpPr>
        <p:spPr>
          <a:xfrm>
            <a:off x="1167467" y="5462100"/>
            <a:ext cx="60831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nos"/>
                <a:ea typeface="Tinos"/>
                <a:cs typeface="Tinos"/>
                <a:sym typeface="Tinos"/>
              </a:rPr>
              <a:t>Footer</a:t>
            </a:r>
            <a:endParaRPr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68" name="Google Shape;468;p52"/>
          <p:cNvSpPr/>
          <p:nvPr/>
        </p:nvSpPr>
        <p:spPr>
          <a:xfrm>
            <a:off x="5797600" y="4025967"/>
            <a:ext cx="693600" cy="2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최신순 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69" name="Google Shape;469;p52"/>
          <p:cNvSpPr/>
          <p:nvPr/>
        </p:nvSpPr>
        <p:spPr>
          <a:xfrm>
            <a:off x="6657833" y="4025967"/>
            <a:ext cx="693600" cy="22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평점순 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70" name="Google Shape;470;p52"/>
          <p:cNvSpPr/>
          <p:nvPr/>
        </p:nvSpPr>
        <p:spPr>
          <a:xfrm>
            <a:off x="1167467" y="4917933"/>
            <a:ext cx="60831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nos"/>
                <a:ea typeface="Tinos"/>
                <a:cs typeface="Tinos"/>
                <a:sym typeface="Tinos"/>
              </a:rPr>
              <a:t>최근 본 레시피</a:t>
            </a:r>
            <a:endParaRPr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71" name="Google Shape;471;p52"/>
          <p:cNvSpPr/>
          <p:nvPr/>
        </p:nvSpPr>
        <p:spPr>
          <a:xfrm>
            <a:off x="3130633" y="3462500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1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72" name="Google Shape;472;p52"/>
          <p:cNvSpPr/>
          <p:nvPr/>
        </p:nvSpPr>
        <p:spPr>
          <a:xfrm>
            <a:off x="5893600" y="3727883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2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73" name="Google Shape;473;p52"/>
          <p:cNvSpPr/>
          <p:nvPr/>
        </p:nvSpPr>
        <p:spPr>
          <a:xfrm>
            <a:off x="6802233" y="3727867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3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74" name="Google Shape;474;p52"/>
          <p:cNvSpPr/>
          <p:nvPr/>
        </p:nvSpPr>
        <p:spPr>
          <a:xfrm>
            <a:off x="5063600" y="5017733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4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0" name="Google Shape;480;p53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53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900"/>
              <a:t>‹#›</a:t>
            </a:fld>
            <a:endParaRPr sz="1900"/>
          </a:p>
        </p:txBody>
      </p:sp>
      <p:graphicFrame>
        <p:nvGraphicFramePr>
          <p:cNvPr id="482" name="Google Shape;482;p53"/>
          <p:cNvGraphicFramePr/>
          <p:nvPr/>
        </p:nvGraphicFramePr>
        <p:xfrm>
          <a:off x="7669000" y="1600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{9AB35E55-C8D2-47F7-87FA-D75FD819F97C}</a:tableStyleId>
              </a:tblPr>
              <a:tblGrid>
                <a:gridCol w="510475"/>
                <a:gridCol w="510475"/>
                <a:gridCol w="510475"/>
                <a:gridCol w="510475"/>
                <a:gridCol w="510475"/>
                <a:gridCol w="510475"/>
                <a:gridCol w="510475"/>
              </a:tblGrid>
              <a:tr h="72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NO</a:t>
                      </a:r>
                      <a:endParaRPr b="1" sz="2000"/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DESCRIPTION</a:t>
                      </a:r>
                      <a:endParaRPr b="1" sz="1100">
                        <a:solidFill>
                          <a:schemeClr val="lt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84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가격순, 단위 당 가격순으로 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구매할 상품을 조회한다.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84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2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구매할 상품을 재료 목록으로 불러온다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84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3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레시피에서 불러온 재료 목록의 상품 클릭 시 구매할 상품 정보로 조회된다.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84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4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장바구니 버튼 클릭 시 재료 목록 상품들을 장바구니에 담고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Cartlist로 이동한다.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83" name="Google Shape;483;p53"/>
          <p:cNvSpPr/>
          <p:nvPr/>
        </p:nvSpPr>
        <p:spPr>
          <a:xfrm>
            <a:off x="858434" y="1600633"/>
            <a:ext cx="1136100" cy="37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화면ID</a:t>
            </a:r>
            <a:endParaRPr b="1" sz="23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84" name="Google Shape;484;p53"/>
          <p:cNvSpPr/>
          <p:nvPr/>
        </p:nvSpPr>
        <p:spPr>
          <a:xfrm>
            <a:off x="1994641" y="1600633"/>
            <a:ext cx="11361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startcompare</a:t>
            </a:r>
            <a:endParaRPr sz="16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85" name="Google Shape;485;p53"/>
          <p:cNvSpPr/>
          <p:nvPr/>
        </p:nvSpPr>
        <p:spPr>
          <a:xfrm>
            <a:off x="3130848" y="1600633"/>
            <a:ext cx="1136100" cy="37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화면 이름</a:t>
            </a:r>
            <a:endParaRPr b="1" sz="23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86" name="Google Shape;486;p53"/>
          <p:cNvSpPr/>
          <p:nvPr/>
        </p:nvSpPr>
        <p:spPr>
          <a:xfrm>
            <a:off x="4267055" y="1600633"/>
            <a:ext cx="1133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식재료 </a:t>
            </a:r>
            <a:endParaRPr b="1" sz="12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통합 구매</a:t>
            </a:r>
            <a:endParaRPr b="1" sz="12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87" name="Google Shape;487;p53"/>
          <p:cNvSpPr txBox="1"/>
          <p:nvPr>
            <p:ph idx="4294967295" type="title"/>
          </p:nvPr>
        </p:nvSpPr>
        <p:spPr>
          <a:xfrm>
            <a:off x="1203867" y="786533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2"/>
                </a:solidFill>
              </a:rPr>
              <a:t>화면 설계</a:t>
            </a:r>
            <a:endParaRPr b="1" sz="2700">
              <a:solidFill>
                <a:schemeClr val="accent2"/>
              </a:solidFill>
            </a:endParaRPr>
          </a:p>
        </p:txBody>
      </p:sp>
      <p:pic>
        <p:nvPicPr>
          <p:cNvPr id="488" name="Google Shape;48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5933" y="684933"/>
            <a:ext cx="1061600" cy="1010867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3"/>
          <p:cNvSpPr/>
          <p:nvPr/>
        </p:nvSpPr>
        <p:spPr>
          <a:xfrm>
            <a:off x="5391490" y="1600633"/>
            <a:ext cx="1136100" cy="37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화면 경로</a:t>
            </a:r>
            <a:endParaRPr b="1" sz="23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90" name="Google Shape;490;p53"/>
          <p:cNvSpPr/>
          <p:nvPr/>
        </p:nvSpPr>
        <p:spPr>
          <a:xfrm>
            <a:off x="6527697" y="1600633"/>
            <a:ext cx="1133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recipe_Detail&gt; startcompare</a:t>
            </a:r>
            <a:endParaRPr b="1" sz="11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91" name="Google Shape;491;p53"/>
          <p:cNvSpPr/>
          <p:nvPr/>
        </p:nvSpPr>
        <p:spPr>
          <a:xfrm>
            <a:off x="895567" y="2025667"/>
            <a:ext cx="929100" cy="66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Tinos"/>
                <a:ea typeface="Tinos"/>
                <a:cs typeface="Tinos"/>
                <a:sym typeface="Tinos"/>
              </a:rPr>
              <a:t>Logo</a:t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92" name="Google Shape;492;p53"/>
          <p:cNvSpPr/>
          <p:nvPr/>
        </p:nvSpPr>
        <p:spPr>
          <a:xfrm>
            <a:off x="2130300" y="2153833"/>
            <a:ext cx="25284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검색바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93" name="Google Shape;493;p53"/>
          <p:cNvSpPr/>
          <p:nvPr/>
        </p:nvSpPr>
        <p:spPr>
          <a:xfrm>
            <a:off x="4658700" y="2153833"/>
            <a:ext cx="6936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검색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94" name="Google Shape;494;p53"/>
          <p:cNvSpPr/>
          <p:nvPr/>
        </p:nvSpPr>
        <p:spPr>
          <a:xfrm>
            <a:off x="5636000" y="2153833"/>
            <a:ext cx="361200" cy="37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95" name="Google Shape;495;p53"/>
          <p:cNvSpPr/>
          <p:nvPr/>
        </p:nvSpPr>
        <p:spPr>
          <a:xfrm>
            <a:off x="6296643" y="2153833"/>
            <a:ext cx="361200" cy="37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96" name="Google Shape;496;p53"/>
          <p:cNvSpPr/>
          <p:nvPr/>
        </p:nvSpPr>
        <p:spPr>
          <a:xfrm>
            <a:off x="6957267" y="2153833"/>
            <a:ext cx="361200" cy="37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97" name="Google Shape;497;p53"/>
          <p:cNvSpPr txBox="1"/>
          <p:nvPr/>
        </p:nvSpPr>
        <p:spPr>
          <a:xfrm>
            <a:off x="5520633" y="2428633"/>
            <a:ext cx="77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로그인</a:t>
            </a:r>
            <a:endParaRPr b="1" sz="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98" name="Google Shape;498;p53"/>
          <p:cNvSpPr txBox="1"/>
          <p:nvPr/>
        </p:nvSpPr>
        <p:spPr>
          <a:xfrm>
            <a:off x="6092133" y="2428633"/>
            <a:ext cx="106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레시피 작성</a:t>
            </a:r>
            <a:endParaRPr b="1" sz="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499" name="Google Shape;499;p53"/>
          <p:cNvSpPr txBox="1"/>
          <p:nvPr/>
        </p:nvSpPr>
        <p:spPr>
          <a:xfrm>
            <a:off x="6792883" y="2428633"/>
            <a:ext cx="9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장바구니</a:t>
            </a:r>
            <a:endParaRPr b="1" sz="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00" name="Google Shape;500;p53"/>
          <p:cNvSpPr/>
          <p:nvPr/>
        </p:nvSpPr>
        <p:spPr>
          <a:xfrm>
            <a:off x="858433" y="2808150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네비바1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01" name="Google Shape;501;p53"/>
          <p:cNvSpPr/>
          <p:nvPr/>
        </p:nvSpPr>
        <p:spPr>
          <a:xfrm>
            <a:off x="2559150" y="2808183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네비바2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02" name="Google Shape;502;p53"/>
          <p:cNvSpPr/>
          <p:nvPr/>
        </p:nvSpPr>
        <p:spPr>
          <a:xfrm>
            <a:off x="4259867" y="2808183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네비바3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03" name="Google Shape;503;p53"/>
          <p:cNvSpPr/>
          <p:nvPr/>
        </p:nvSpPr>
        <p:spPr>
          <a:xfrm>
            <a:off x="5960583" y="2808133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네비바4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04" name="Google Shape;504;p53"/>
          <p:cNvSpPr/>
          <p:nvPr/>
        </p:nvSpPr>
        <p:spPr>
          <a:xfrm>
            <a:off x="1167467" y="3294766"/>
            <a:ext cx="13524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레시피 이미지</a:t>
            </a:r>
            <a:endParaRPr b="1" sz="11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05" name="Google Shape;505;p53"/>
          <p:cNvSpPr/>
          <p:nvPr/>
        </p:nvSpPr>
        <p:spPr>
          <a:xfrm>
            <a:off x="3851400" y="3252767"/>
            <a:ext cx="2816700" cy="66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레시피 step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06" name="Google Shape;506;p53"/>
          <p:cNvSpPr/>
          <p:nvPr/>
        </p:nvSpPr>
        <p:spPr>
          <a:xfrm>
            <a:off x="1167467" y="4163467"/>
            <a:ext cx="2226300" cy="3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가격 순 정렬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07" name="Google Shape;507;p53"/>
          <p:cNvSpPr/>
          <p:nvPr/>
        </p:nvSpPr>
        <p:spPr>
          <a:xfrm>
            <a:off x="1167467" y="4542033"/>
            <a:ext cx="2226300" cy="8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구매할 상품 정보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08" name="Google Shape;508;p53"/>
          <p:cNvSpPr/>
          <p:nvPr/>
        </p:nvSpPr>
        <p:spPr>
          <a:xfrm>
            <a:off x="1167467" y="5462100"/>
            <a:ext cx="60831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nos"/>
                <a:ea typeface="Tinos"/>
                <a:cs typeface="Tinos"/>
                <a:sym typeface="Tinos"/>
              </a:rPr>
              <a:t>Footer</a:t>
            </a:r>
            <a:endParaRPr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09" name="Google Shape;509;p53"/>
          <p:cNvSpPr txBox="1"/>
          <p:nvPr/>
        </p:nvSpPr>
        <p:spPr>
          <a:xfrm>
            <a:off x="993267" y="3588650"/>
            <a:ext cx="170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레시피 정보</a:t>
            </a:r>
            <a:endParaRPr sz="2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10" name="Google Shape;510;p53"/>
          <p:cNvSpPr/>
          <p:nvPr/>
        </p:nvSpPr>
        <p:spPr>
          <a:xfrm>
            <a:off x="3851400" y="4065581"/>
            <a:ext cx="2816700" cy="12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재료 목록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11" name="Google Shape;511;p53"/>
          <p:cNvSpPr/>
          <p:nvPr/>
        </p:nvSpPr>
        <p:spPr>
          <a:xfrm>
            <a:off x="4146600" y="4957633"/>
            <a:ext cx="2226300" cy="32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B15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장바구니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12" name="Google Shape;512;p53"/>
          <p:cNvSpPr/>
          <p:nvPr/>
        </p:nvSpPr>
        <p:spPr>
          <a:xfrm>
            <a:off x="2790133" y="4065567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1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13" name="Google Shape;513;p53"/>
          <p:cNvSpPr/>
          <p:nvPr/>
        </p:nvSpPr>
        <p:spPr>
          <a:xfrm>
            <a:off x="2790133" y="5031567"/>
            <a:ext cx="558900" cy="28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1B15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담기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14" name="Google Shape;514;p53"/>
          <p:cNvSpPr/>
          <p:nvPr/>
        </p:nvSpPr>
        <p:spPr>
          <a:xfrm>
            <a:off x="2867133" y="4832383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2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15" name="Google Shape;515;p53"/>
          <p:cNvSpPr/>
          <p:nvPr/>
        </p:nvSpPr>
        <p:spPr>
          <a:xfrm>
            <a:off x="5520633" y="4296583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3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16" name="Google Shape;516;p53"/>
          <p:cNvSpPr/>
          <p:nvPr/>
        </p:nvSpPr>
        <p:spPr>
          <a:xfrm>
            <a:off x="5592400" y="4879333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4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4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54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p54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900"/>
              <a:t>‹#›</a:t>
            </a:fld>
            <a:endParaRPr sz="1900"/>
          </a:p>
        </p:txBody>
      </p:sp>
      <p:graphicFrame>
        <p:nvGraphicFramePr>
          <p:cNvPr id="524" name="Google Shape;524;p54"/>
          <p:cNvGraphicFramePr/>
          <p:nvPr/>
        </p:nvGraphicFramePr>
        <p:xfrm>
          <a:off x="7669000" y="1600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{9AB35E55-C8D2-47F7-87FA-D75FD819F97C}</a:tableStyleId>
              </a:tblPr>
              <a:tblGrid>
                <a:gridCol w="510475"/>
                <a:gridCol w="510475"/>
                <a:gridCol w="510475"/>
                <a:gridCol w="510475"/>
                <a:gridCol w="510475"/>
                <a:gridCol w="510475"/>
                <a:gridCol w="510475"/>
              </a:tblGrid>
              <a:tr h="85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NO</a:t>
                      </a:r>
                      <a:endParaRPr b="1" sz="2000"/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DESCRIPTION</a:t>
                      </a:r>
                      <a:endParaRPr b="1" sz="1100">
                        <a:solidFill>
                          <a:schemeClr val="lt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8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장바구니에 담긴 모든 상품을 선택한다.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8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2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선택된 상품을 장바구니에서 삭제한다.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8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3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개별 상품 체크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8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4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버튼 클릭 시 장바구니 담긴 상품 수량을 변경한다.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8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5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버튼 클릭 시 담긴 상품을 삭제한다.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8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6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주문 버튼 클릭 시 order1로 이동한다.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25" name="Google Shape;525;p54"/>
          <p:cNvSpPr/>
          <p:nvPr/>
        </p:nvSpPr>
        <p:spPr>
          <a:xfrm>
            <a:off x="858434" y="1600633"/>
            <a:ext cx="1136100" cy="37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화면ID</a:t>
            </a:r>
            <a:endParaRPr b="1" sz="23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26" name="Google Shape;526;p54"/>
          <p:cNvSpPr/>
          <p:nvPr/>
        </p:nvSpPr>
        <p:spPr>
          <a:xfrm>
            <a:off x="1994641" y="1600633"/>
            <a:ext cx="11361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cartlist</a:t>
            </a:r>
            <a:endParaRPr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27" name="Google Shape;527;p54"/>
          <p:cNvSpPr/>
          <p:nvPr/>
        </p:nvSpPr>
        <p:spPr>
          <a:xfrm>
            <a:off x="3130848" y="1600633"/>
            <a:ext cx="1136100" cy="37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화면 이름</a:t>
            </a:r>
            <a:endParaRPr b="1" sz="23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28" name="Google Shape;528;p54"/>
          <p:cNvSpPr/>
          <p:nvPr/>
        </p:nvSpPr>
        <p:spPr>
          <a:xfrm>
            <a:off x="4267055" y="1600633"/>
            <a:ext cx="1133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장바구니 </a:t>
            </a:r>
            <a:endParaRPr b="1" sz="15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29" name="Google Shape;529;p54"/>
          <p:cNvSpPr txBox="1"/>
          <p:nvPr>
            <p:ph idx="4294967295" type="title"/>
          </p:nvPr>
        </p:nvSpPr>
        <p:spPr>
          <a:xfrm>
            <a:off x="1203867" y="786533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2"/>
                </a:solidFill>
              </a:rPr>
              <a:t>화면 설계</a:t>
            </a:r>
            <a:endParaRPr b="1" sz="2700">
              <a:solidFill>
                <a:schemeClr val="accent2"/>
              </a:solidFill>
            </a:endParaRPr>
          </a:p>
        </p:txBody>
      </p:sp>
      <p:pic>
        <p:nvPicPr>
          <p:cNvPr id="530" name="Google Shape;53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5933" y="684933"/>
            <a:ext cx="1061600" cy="1010867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4"/>
          <p:cNvSpPr/>
          <p:nvPr/>
        </p:nvSpPr>
        <p:spPr>
          <a:xfrm>
            <a:off x="5391490" y="1600633"/>
            <a:ext cx="1136100" cy="37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화면 경로</a:t>
            </a:r>
            <a:endParaRPr b="1" sz="23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32" name="Google Shape;532;p54"/>
          <p:cNvSpPr/>
          <p:nvPr/>
        </p:nvSpPr>
        <p:spPr>
          <a:xfrm>
            <a:off x="6527697" y="1600633"/>
            <a:ext cx="1133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main &gt; cartlist</a:t>
            </a:r>
            <a:endParaRPr b="1" sz="13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33" name="Google Shape;533;p54"/>
          <p:cNvSpPr/>
          <p:nvPr/>
        </p:nvSpPr>
        <p:spPr>
          <a:xfrm>
            <a:off x="895567" y="2025667"/>
            <a:ext cx="929100" cy="66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Tinos"/>
                <a:ea typeface="Tinos"/>
                <a:cs typeface="Tinos"/>
                <a:sym typeface="Tinos"/>
              </a:rPr>
              <a:t>Logo</a:t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34" name="Google Shape;534;p54"/>
          <p:cNvSpPr/>
          <p:nvPr/>
        </p:nvSpPr>
        <p:spPr>
          <a:xfrm>
            <a:off x="2130300" y="2153833"/>
            <a:ext cx="25284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검색바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35" name="Google Shape;535;p54"/>
          <p:cNvSpPr/>
          <p:nvPr/>
        </p:nvSpPr>
        <p:spPr>
          <a:xfrm>
            <a:off x="4658700" y="2153833"/>
            <a:ext cx="6936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검색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36" name="Google Shape;536;p54"/>
          <p:cNvSpPr/>
          <p:nvPr/>
        </p:nvSpPr>
        <p:spPr>
          <a:xfrm>
            <a:off x="5636000" y="2153833"/>
            <a:ext cx="361200" cy="37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37" name="Google Shape;537;p54"/>
          <p:cNvSpPr/>
          <p:nvPr/>
        </p:nvSpPr>
        <p:spPr>
          <a:xfrm>
            <a:off x="6296643" y="2153833"/>
            <a:ext cx="361200" cy="37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38" name="Google Shape;538;p54"/>
          <p:cNvSpPr/>
          <p:nvPr/>
        </p:nvSpPr>
        <p:spPr>
          <a:xfrm>
            <a:off x="6957267" y="2153833"/>
            <a:ext cx="361200" cy="37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39" name="Google Shape;539;p54"/>
          <p:cNvSpPr txBox="1"/>
          <p:nvPr/>
        </p:nvSpPr>
        <p:spPr>
          <a:xfrm>
            <a:off x="5520633" y="2428633"/>
            <a:ext cx="77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로그인</a:t>
            </a:r>
            <a:endParaRPr b="1" sz="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40" name="Google Shape;540;p54"/>
          <p:cNvSpPr txBox="1"/>
          <p:nvPr/>
        </p:nvSpPr>
        <p:spPr>
          <a:xfrm>
            <a:off x="6092133" y="2428633"/>
            <a:ext cx="106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레시피 작성</a:t>
            </a:r>
            <a:endParaRPr b="1" sz="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41" name="Google Shape;541;p54"/>
          <p:cNvSpPr txBox="1"/>
          <p:nvPr/>
        </p:nvSpPr>
        <p:spPr>
          <a:xfrm>
            <a:off x="6792883" y="2428633"/>
            <a:ext cx="9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장바구니</a:t>
            </a:r>
            <a:endParaRPr b="1" sz="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42" name="Google Shape;542;p54"/>
          <p:cNvSpPr/>
          <p:nvPr/>
        </p:nvSpPr>
        <p:spPr>
          <a:xfrm>
            <a:off x="858433" y="2808150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네비바1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43" name="Google Shape;543;p54"/>
          <p:cNvSpPr/>
          <p:nvPr/>
        </p:nvSpPr>
        <p:spPr>
          <a:xfrm>
            <a:off x="2559150" y="2808183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네비바2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44" name="Google Shape;544;p54"/>
          <p:cNvSpPr/>
          <p:nvPr/>
        </p:nvSpPr>
        <p:spPr>
          <a:xfrm>
            <a:off x="4259867" y="2808183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네비바3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45" name="Google Shape;545;p54"/>
          <p:cNvSpPr/>
          <p:nvPr/>
        </p:nvSpPr>
        <p:spPr>
          <a:xfrm>
            <a:off x="5960583" y="2808133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네비바4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46" name="Google Shape;546;p54"/>
          <p:cNvSpPr txBox="1"/>
          <p:nvPr/>
        </p:nvSpPr>
        <p:spPr>
          <a:xfrm>
            <a:off x="917233" y="3017183"/>
            <a:ext cx="15831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장바구니</a:t>
            </a:r>
            <a:endParaRPr b="1" sz="11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47" name="Google Shape;547;p54"/>
          <p:cNvSpPr/>
          <p:nvPr/>
        </p:nvSpPr>
        <p:spPr>
          <a:xfrm>
            <a:off x="1167467" y="3370033"/>
            <a:ext cx="8271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전체선택</a:t>
            </a:r>
            <a:endParaRPr b="1" sz="11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48" name="Google Shape;548;p54"/>
          <p:cNvSpPr/>
          <p:nvPr/>
        </p:nvSpPr>
        <p:spPr>
          <a:xfrm>
            <a:off x="1167467" y="3858667"/>
            <a:ext cx="6936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check-box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49" name="Google Shape;549;p54"/>
          <p:cNvSpPr/>
          <p:nvPr/>
        </p:nvSpPr>
        <p:spPr>
          <a:xfrm>
            <a:off x="2224307" y="3865767"/>
            <a:ext cx="50079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장바구니 상품정보</a:t>
            </a:r>
            <a:endParaRPr b="1" sz="11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50" name="Google Shape;550;p54"/>
          <p:cNvSpPr txBox="1"/>
          <p:nvPr/>
        </p:nvSpPr>
        <p:spPr>
          <a:xfrm>
            <a:off x="950467" y="3653317"/>
            <a:ext cx="15831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51" name="Google Shape;551;p54"/>
          <p:cNvSpPr/>
          <p:nvPr/>
        </p:nvSpPr>
        <p:spPr>
          <a:xfrm>
            <a:off x="1185667" y="4547867"/>
            <a:ext cx="6046800" cy="26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상품 금액 정보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52" name="Google Shape;552;p54"/>
          <p:cNvSpPr/>
          <p:nvPr/>
        </p:nvSpPr>
        <p:spPr>
          <a:xfrm>
            <a:off x="1167467" y="5462100"/>
            <a:ext cx="60831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nos"/>
                <a:ea typeface="Tinos"/>
                <a:cs typeface="Tinos"/>
                <a:sym typeface="Tinos"/>
              </a:rPr>
              <a:t>Footer</a:t>
            </a:r>
            <a:endParaRPr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53" name="Google Shape;553;p54"/>
          <p:cNvSpPr/>
          <p:nvPr/>
        </p:nvSpPr>
        <p:spPr>
          <a:xfrm>
            <a:off x="2130300" y="3370033"/>
            <a:ext cx="8271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선택 삭제</a:t>
            </a:r>
            <a:endParaRPr b="1" sz="11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54" name="Google Shape;554;p54"/>
          <p:cNvSpPr/>
          <p:nvPr/>
        </p:nvSpPr>
        <p:spPr>
          <a:xfrm>
            <a:off x="4332467" y="5028271"/>
            <a:ext cx="1352400" cy="34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선택 상품 주문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55" name="Google Shape;555;p54"/>
          <p:cNvSpPr/>
          <p:nvPr/>
        </p:nvSpPr>
        <p:spPr>
          <a:xfrm>
            <a:off x="5796800" y="5028271"/>
            <a:ext cx="1352400" cy="34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전체 상품 주문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56" name="Google Shape;556;p54"/>
          <p:cNvSpPr/>
          <p:nvPr/>
        </p:nvSpPr>
        <p:spPr>
          <a:xfrm>
            <a:off x="6209333" y="3948200"/>
            <a:ext cx="8271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삭제</a:t>
            </a:r>
            <a:endParaRPr b="1" sz="11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57" name="Google Shape;557;p54"/>
          <p:cNvSpPr/>
          <p:nvPr/>
        </p:nvSpPr>
        <p:spPr>
          <a:xfrm>
            <a:off x="4749667" y="3948217"/>
            <a:ext cx="8271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수량 변경</a:t>
            </a:r>
            <a:endParaRPr b="1" sz="11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58" name="Google Shape;558;p54"/>
          <p:cNvSpPr/>
          <p:nvPr/>
        </p:nvSpPr>
        <p:spPr>
          <a:xfrm>
            <a:off x="1589867" y="3133567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1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59" name="Google Shape;559;p54"/>
          <p:cNvSpPr/>
          <p:nvPr/>
        </p:nvSpPr>
        <p:spPr>
          <a:xfrm>
            <a:off x="2360233" y="3175717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2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60" name="Google Shape;560;p54"/>
          <p:cNvSpPr/>
          <p:nvPr/>
        </p:nvSpPr>
        <p:spPr>
          <a:xfrm>
            <a:off x="1275033" y="3754900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3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61" name="Google Shape;561;p54"/>
          <p:cNvSpPr/>
          <p:nvPr/>
        </p:nvSpPr>
        <p:spPr>
          <a:xfrm>
            <a:off x="4898933" y="3725817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4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62" name="Google Shape;562;p54"/>
          <p:cNvSpPr/>
          <p:nvPr/>
        </p:nvSpPr>
        <p:spPr>
          <a:xfrm>
            <a:off x="6420533" y="3725783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5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63" name="Google Shape;563;p54"/>
          <p:cNvSpPr/>
          <p:nvPr/>
        </p:nvSpPr>
        <p:spPr>
          <a:xfrm>
            <a:off x="5520633" y="4866250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6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203867" y="897467"/>
            <a:ext cx="9784500" cy="902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accent2"/>
                </a:solidFill>
              </a:rPr>
              <a:t>목차</a:t>
            </a:r>
            <a:endParaRPr b="1" sz="3500">
              <a:solidFill>
                <a:schemeClr val="accent2"/>
              </a:solidFill>
            </a:endParaRPr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1203867" y="1672933"/>
            <a:ext cx="9784500" cy="430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88950" lvl="0" marL="609600" rtl="0" algn="l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Vidaloka"/>
              <a:buChar char="⬗"/>
            </a:pPr>
            <a:r>
              <a:rPr b="1" lang="en-US">
                <a:solidFill>
                  <a:schemeClr val="accent3"/>
                </a:solidFill>
                <a:latin typeface="Vidaloka"/>
                <a:ea typeface="Vidaloka"/>
                <a:cs typeface="Vidaloka"/>
                <a:sym typeface="Vidaloka"/>
              </a:rPr>
              <a:t>1. 계획 및 분석</a:t>
            </a:r>
            <a:endParaRPr b="1">
              <a:solidFill>
                <a:schemeClr val="accent3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609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000"/>
              <a:t>-기획의도, 요구사항, 개발 일정</a:t>
            </a:r>
            <a:endParaRPr b="1" sz="2000"/>
          </a:p>
          <a:p>
            <a:pPr indent="0" lvl="0" marL="609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1"/>
              </a:solidFill>
            </a:endParaRPr>
          </a:p>
          <a:p>
            <a:pPr indent="-488950" lvl="0" marL="609600" rtl="0" algn="l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Vidaloka"/>
              <a:buChar char="⬗"/>
            </a:pPr>
            <a:r>
              <a:rPr b="1" lang="en-US">
                <a:solidFill>
                  <a:schemeClr val="accent3"/>
                </a:solidFill>
                <a:latin typeface="Vidaloka"/>
                <a:ea typeface="Vidaloka"/>
                <a:cs typeface="Vidaloka"/>
                <a:sym typeface="Vidaloka"/>
              </a:rPr>
              <a:t>2. </a:t>
            </a:r>
            <a:r>
              <a:rPr b="1" lang="en-US">
                <a:solidFill>
                  <a:schemeClr val="accent3"/>
                </a:solidFill>
                <a:latin typeface="Vidaloka"/>
                <a:ea typeface="Vidaloka"/>
                <a:cs typeface="Vidaloka"/>
                <a:sym typeface="Vidaloka"/>
              </a:rPr>
              <a:t>설계</a:t>
            </a:r>
            <a:r>
              <a:rPr b="1" lang="en-US">
                <a:solidFill>
                  <a:schemeClr val="accent3"/>
                </a:solidFill>
                <a:latin typeface="Vidaloka"/>
                <a:ea typeface="Vidaloka"/>
                <a:cs typeface="Vidaloka"/>
                <a:sym typeface="Vidaloka"/>
              </a:rPr>
              <a:t> 과정</a:t>
            </a:r>
            <a:endParaRPr b="1">
              <a:solidFill>
                <a:schemeClr val="accent3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609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000"/>
              <a:t>-개발환경,</a:t>
            </a:r>
            <a:r>
              <a:rPr b="1" lang="en-US" sz="2300"/>
              <a:t> </a:t>
            </a: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정보구조도, ER다이어그램, Table, 화면 설계</a:t>
            </a:r>
            <a:r>
              <a:rPr b="1" lang="en-US" sz="25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2800"/>
          </a:p>
          <a:p>
            <a:pPr indent="0" lvl="0" marL="609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-488950" lvl="0" marL="609600" rtl="0" algn="l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Vidaloka"/>
              <a:buChar char="⬗"/>
            </a:pPr>
            <a:r>
              <a:rPr b="1" lang="en-US">
                <a:solidFill>
                  <a:schemeClr val="accent3"/>
                </a:solidFill>
                <a:latin typeface="Vidaloka"/>
                <a:ea typeface="Vidaloka"/>
                <a:cs typeface="Vidaloka"/>
                <a:sym typeface="Vidaloka"/>
              </a:rPr>
              <a:t>3. </a:t>
            </a:r>
            <a:r>
              <a:rPr b="1" lang="en-US">
                <a:solidFill>
                  <a:schemeClr val="accent3"/>
                </a:solidFill>
                <a:latin typeface="Vidaloka"/>
                <a:ea typeface="Vidaloka"/>
                <a:cs typeface="Vidaloka"/>
                <a:sym typeface="Vidaloka"/>
              </a:rPr>
              <a:t>구현 단계 및 결과</a:t>
            </a:r>
            <a:endParaRPr b="1">
              <a:solidFill>
                <a:schemeClr val="accent3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 	</a:t>
            </a:r>
            <a:r>
              <a:rPr b="1" lang="en-US" sz="2000"/>
              <a:t>-시연, 개선 사항 및 활용 계획</a:t>
            </a:r>
            <a:endParaRPr b="1"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28"/>
          <p:cNvGrpSpPr/>
          <p:nvPr/>
        </p:nvGrpSpPr>
        <p:grpSpPr>
          <a:xfrm>
            <a:off x="5066350" y="1040266"/>
            <a:ext cx="426864" cy="556815"/>
            <a:chOff x="590250" y="244200"/>
            <a:chExt cx="407975" cy="532175"/>
          </a:xfrm>
        </p:grpSpPr>
        <p:sp>
          <p:nvSpPr>
            <p:cNvPr id="187" name="Google Shape;187;p2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5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9" name="Google Shape;569;p55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55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900"/>
              <a:t>‹#›</a:t>
            </a:fld>
            <a:endParaRPr sz="1900"/>
          </a:p>
        </p:txBody>
      </p:sp>
      <p:graphicFrame>
        <p:nvGraphicFramePr>
          <p:cNvPr id="571" name="Google Shape;571;p55"/>
          <p:cNvGraphicFramePr/>
          <p:nvPr/>
        </p:nvGraphicFramePr>
        <p:xfrm>
          <a:off x="7669000" y="1600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{9AB35E55-C8D2-47F7-87FA-D75FD819F97C}</a:tableStyleId>
              </a:tblPr>
              <a:tblGrid>
                <a:gridCol w="510475"/>
                <a:gridCol w="510475"/>
                <a:gridCol w="510475"/>
                <a:gridCol w="510475"/>
                <a:gridCol w="510475"/>
                <a:gridCol w="510475"/>
                <a:gridCol w="510475"/>
              </a:tblGrid>
              <a:tr h="729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NO</a:t>
                      </a:r>
                      <a:endParaRPr b="1" sz="2000"/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DESCRIPTION</a:t>
                      </a:r>
                      <a:endParaRPr b="1" sz="1100">
                        <a:solidFill>
                          <a:schemeClr val="lt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84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주문자 정보 입력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84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2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버튼 클릭 시 API를 통해 주소를 검색한다.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84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3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버튼 클릭 시 배경색이 변경되며 결제 수단이 선택된다.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84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4</a:t>
                      </a:r>
                      <a:endParaRPr b="1" sz="12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결제 버튼을 누르면 이니시스API를 통한 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결제 진행 후 order2로 이동한다.</a:t>
                      </a:r>
                      <a:endParaRPr b="1" sz="1100">
                        <a:solidFill>
                          <a:schemeClr val="dk1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121900" marB="121900" marR="121900" marL="121900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72" name="Google Shape;572;p55"/>
          <p:cNvSpPr/>
          <p:nvPr/>
        </p:nvSpPr>
        <p:spPr>
          <a:xfrm>
            <a:off x="858434" y="1600633"/>
            <a:ext cx="1136100" cy="37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화면ID</a:t>
            </a:r>
            <a:endParaRPr b="1" sz="23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73" name="Google Shape;573;p55"/>
          <p:cNvSpPr/>
          <p:nvPr/>
        </p:nvSpPr>
        <p:spPr>
          <a:xfrm>
            <a:off x="1994641" y="1600633"/>
            <a:ext cx="11361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order1</a:t>
            </a:r>
            <a:endParaRPr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74" name="Google Shape;574;p55"/>
          <p:cNvSpPr/>
          <p:nvPr/>
        </p:nvSpPr>
        <p:spPr>
          <a:xfrm>
            <a:off x="3130848" y="1600633"/>
            <a:ext cx="1136100" cy="37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화면 이름</a:t>
            </a:r>
            <a:endParaRPr b="1" sz="23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75" name="Google Shape;575;p55"/>
          <p:cNvSpPr/>
          <p:nvPr/>
        </p:nvSpPr>
        <p:spPr>
          <a:xfrm>
            <a:off x="4267055" y="1600633"/>
            <a:ext cx="1133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주문/결제</a:t>
            </a:r>
            <a:endParaRPr b="1" sz="15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76" name="Google Shape;576;p55"/>
          <p:cNvSpPr txBox="1"/>
          <p:nvPr>
            <p:ph idx="4294967295" type="title"/>
          </p:nvPr>
        </p:nvSpPr>
        <p:spPr>
          <a:xfrm>
            <a:off x="1203867" y="786533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accent2"/>
                </a:solidFill>
              </a:rPr>
              <a:t>화면 설계</a:t>
            </a:r>
            <a:endParaRPr b="1" sz="2700">
              <a:solidFill>
                <a:schemeClr val="accent2"/>
              </a:solidFill>
            </a:endParaRPr>
          </a:p>
        </p:txBody>
      </p:sp>
      <p:pic>
        <p:nvPicPr>
          <p:cNvPr id="577" name="Google Shape;57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5933" y="684933"/>
            <a:ext cx="1061600" cy="1010867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5"/>
          <p:cNvSpPr/>
          <p:nvPr/>
        </p:nvSpPr>
        <p:spPr>
          <a:xfrm>
            <a:off x="5391490" y="1600633"/>
            <a:ext cx="1136100" cy="376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화면 경로</a:t>
            </a:r>
            <a:endParaRPr b="1" sz="23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79" name="Google Shape;579;p55"/>
          <p:cNvSpPr/>
          <p:nvPr/>
        </p:nvSpPr>
        <p:spPr>
          <a:xfrm>
            <a:off x="6527697" y="1600633"/>
            <a:ext cx="1133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cartlist &gt; order1</a:t>
            </a:r>
            <a:endParaRPr b="1" sz="13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80" name="Google Shape;580;p55"/>
          <p:cNvSpPr/>
          <p:nvPr/>
        </p:nvSpPr>
        <p:spPr>
          <a:xfrm>
            <a:off x="895567" y="2025667"/>
            <a:ext cx="929100" cy="6636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Tinos"/>
                <a:ea typeface="Tinos"/>
                <a:cs typeface="Tinos"/>
                <a:sym typeface="Tinos"/>
              </a:rPr>
              <a:t>Logo</a:t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81" name="Google Shape;581;p55"/>
          <p:cNvSpPr/>
          <p:nvPr/>
        </p:nvSpPr>
        <p:spPr>
          <a:xfrm>
            <a:off x="2130300" y="2153833"/>
            <a:ext cx="25284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검색바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82" name="Google Shape;582;p55"/>
          <p:cNvSpPr/>
          <p:nvPr/>
        </p:nvSpPr>
        <p:spPr>
          <a:xfrm>
            <a:off x="4658700" y="2153833"/>
            <a:ext cx="6936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검색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83" name="Google Shape;583;p55"/>
          <p:cNvSpPr/>
          <p:nvPr/>
        </p:nvSpPr>
        <p:spPr>
          <a:xfrm>
            <a:off x="5636000" y="2153833"/>
            <a:ext cx="361200" cy="37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84" name="Google Shape;584;p55"/>
          <p:cNvSpPr/>
          <p:nvPr/>
        </p:nvSpPr>
        <p:spPr>
          <a:xfrm>
            <a:off x="6296643" y="2153833"/>
            <a:ext cx="361200" cy="37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85" name="Google Shape;585;p55"/>
          <p:cNvSpPr/>
          <p:nvPr/>
        </p:nvSpPr>
        <p:spPr>
          <a:xfrm>
            <a:off x="6957267" y="2153833"/>
            <a:ext cx="361200" cy="376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86" name="Google Shape;586;p55"/>
          <p:cNvSpPr txBox="1"/>
          <p:nvPr/>
        </p:nvSpPr>
        <p:spPr>
          <a:xfrm>
            <a:off x="5520633" y="2428633"/>
            <a:ext cx="77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로그인</a:t>
            </a:r>
            <a:endParaRPr b="1" sz="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87" name="Google Shape;587;p55"/>
          <p:cNvSpPr txBox="1"/>
          <p:nvPr/>
        </p:nvSpPr>
        <p:spPr>
          <a:xfrm>
            <a:off x="6092133" y="2428633"/>
            <a:ext cx="106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레시피 작성</a:t>
            </a:r>
            <a:endParaRPr b="1" sz="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88" name="Google Shape;588;p55"/>
          <p:cNvSpPr txBox="1"/>
          <p:nvPr/>
        </p:nvSpPr>
        <p:spPr>
          <a:xfrm>
            <a:off x="6792883" y="2428633"/>
            <a:ext cx="9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장바구니</a:t>
            </a:r>
            <a:endParaRPr b="1" sz="9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89" name="Google Shape;589;p55"/>
          <p:cNvSpPr/>
          <p:nvPr/>
        </p:nvSpPr>
        <p:spPr>
          <a:xfrm>
            <a:off x="858433" y="2808150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네비바1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90" name="Google Shape;590;p55"/>
          <p:cNvSpPr/>
          <p:nvPr/>
        </p:nvSpPr>
        <p:spPr>
          <a:xfrm>
            <a:off x="2559150" y="2808183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네비바2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91" name="Google Shape;591;p55"/>
          <p:cNvSpPr/>
          <p:nvPr/>
        </p:nvSpPr>
        <p:spPr>
          <a:xfrm>
            <a:off x="4259867" y="2808183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네비바3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92" name="Google Shape;592;p55"/>
          <p:cNvSpPr/>
          <p:nvPr/>
        </p:nvSpPr>
        <p:spPr>
          <a:xfrm>
            <a:off x="5960583" y="2808133"/>
            <a:ext cx="1700700" cy="3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네비바4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93" name="Google Shape;593;p55"/>
          <p:cNvSpPr/>
          <p:nvPr/>
        </p:nvSpPr>
        <p:spPr>
          <a:xfrm>
            <a:off x="1167467" y="3480767"/>
            <a:ext cx="6083100" cy="47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주문 상세 내역</a:t>
            </a:r>
            <a:endParaRPr b="1" sz="11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94" name="Google Shape;594;p55"/>
          <p:cNvSpPr/>
          <p:nvPr/>
        </p:nvSpPr>
        <p:spPr>
          <a:xfrm>
            <a:off x="1167467" y="4061867"/>
            <a:ext cx="60831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배송지 정보입력폼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95" name="Google Shape;595;p55"/>
          <p:cNvSpPr/>
          <p:nvPr/>
        </p:nvSpPr>
        <p:spPr>
          <a:xfrm>
            <a:off x="1167467" y="4675133"/>
            <a:ext cx="60831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   주문자 정보 입력폼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96" name="Google Shape;596;p55"/>
          <p:cNvSpPr/>
          <p:nvPr/>
        </p:nvSpPr>
        <p:spPr>
          <a:xfrm>
            <a:off x="1167467" y="5711533"/>
            <a:ext cx="60831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결제하기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97" name="Google Shape;597;p55"/>
          <p:cNvSpPr/>
          <p:nvPr/>
        </p:nvSpPr>
        <p:spPr>
          <a:xfrm>
            <a:off x="5444033" y="4144150"/>
            <a:ext cx="929100" cy="34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우편번호 검색</a:t>
            </a:r>
            <a:endParaRPr b="1"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98" name="Google Shape;598;p55"/>
          <p:cNvSpPr/>
          <p:nvPr/>
        </p:nvSpPr>
        <p:spPr>
          <a:xfrm>
            <a:off x="1167467" y="5161033"/>
            <a:ext cx="6083100" cy="48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latin typeface="Tinos"/>
                <a:ea typeface="Tinos"/>
                <a:cs typeface="Tinos"/>
                <a:sym typeface="Tinos"/>
              </a:rPr>
              <a:t>              결제정보 및 결제수단 선택</a:t>
            </a:r>
            <a:endParaRPr b="1" sz="17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99" name="Google Shape;599;p55"/>
          <p:cNvSpPr/>
          <p:nvPr/>
        </p:nvSpPr>
        <p:spPr>
          <a:xfrm>
            <a:off x="2306600" y="5419559"/>
            <a:ext cx="929100" cy="1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신용카드</a:t>
            </a:r>
            <a:endParaRPr b="1" sz="11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600" name="Google Shape;600;p55"/>
          <p:cNvSpPr/>
          <p:nvPr/>
        </p:nvSpPr>
        <p:spPr>
          <a:xfrm>
            <a:off x="3744467" y="5419559"/>
            <a:ext cx="929100" cy="1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Tinos"/>
                <a:ea typeface="Tinos"/>
                <a:cs typeface="Tinos"/>
                <a:sym typeface="Tinos"/>
              </a:rPr>
              <a:t>무통장입금</a:t>
            </a:r>
            <a:endParaRPr b="1" sz="10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601" name="Google Shape;601;p55"/>
          <p:cNvSpPr/>
          <p:nvPr/>
        </p:nvSpPr>
        <p:spPr>
          <a:xfrm>
            <a:off x="5250400" y="5419559"/>
            <a:ext cx="929100" cy="1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Tinos"/>
                <a:ea typeface="Tinos"/>
                <a:cs typeface="Tinos"/>
                <a:sym typeface="Tinos"/>
              </a:rPr>
              <a:t>계좌이체</a:t>
            </a:r>
            <a:endParaRPr b="1" sz="11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602" name="Google Shape;602;p55"/>
          <p:cNvSpPr/>
          <p:nvPr/>
        </p:nvSpPr>
        <p:spPr>
          <a:xfrm>
            <a:off x="799067" y="4489367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1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603" name="Google Shape;603;p55"/>
          <p:cNvSpPr/>
          <p:nvPr/>
        </p:nvSpPr>
        <p:spPr>
          <a:xfrm>
            <a:off x="5217533" y="4032400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2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604" name="Google Shape;604;p55"/>
          <p:cNvSpPr/>
          <p:nvPr/>
        </p:nvSpPr>
        <p:spPr>
          <a:xfrm>
            <a:off x="1994633" y="5267333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3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605" name="Google Shape;605;p55"/>
          <p:cNvSpPr/>
          <p:nvPr/>
        </p:nvSpPr>
        <p:spPr>
          <a:xfrm>
            <a:off x="3339667" y="5698533"/>
            <a:ext cx="404700" cy="280800"/>
          </a:xfrm>
          <a:prstGeom prst="bevel">
            <a:avLst>
              <a:gd fmla="val 125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nos"/>
                <a:ea typeface="Tinos"/>
                <a:cs typeface="Tinos"/>
                <a:sym typeface="Tinos"/>
              </a:rPr>
              <a:t>4</a:t>
            </a:r>
            <a:endParaRPr b="1" sz="15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6"/>
          <p:cNvSpPr txBox="1"/>
          <p:nvPr>
            <p:ph type="ctrTitle"/>
          </p:nvPr>
        </p:nvSpPr>
        <p:spPr>
          <a:xfrm>
            <a:off x="4467300" y="2808158"/>
            <a:ext cx="3502500" cy="154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 3.  </a:t>
            </a:r>
            <a:r>
              <a:rPr lang="en-US" sz="3800"/>
              <a:t>구현</a:t>
            </a:r>
            <a:endParaRPr sz="3800"/>
          </a:p>
        </p:txBody>
      </p:sp>
      <p:sp>
        <p:nvSpPr>
          <p:cNvPr id="611" name="Google Shape;611;p56"/>
          <p:cNvSpPr txBox="1"/>
          <p:nvPr>
            <p:ph idx="1" type="subTitle"/>
          </p:nvPr>
        </p:nvSpPr>
        <p:spPr>
          <a:xfrm>
            <a:off x="4344750" y="4074164"/>
            <a:ext cx="3502500" cy="104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사용자 동작 시나리오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7"/>
          <p:cNvSpPr txBox="1"/>
          <p:nvPr>
            <p:ph idx="4294967295" type="subTitle"/>
          </p:nvPr>
        </p:nvSpPr>
        <p:spPr>
          <a:xfrm>
            <a:off x="1556867" y="2678339"/>
            <a:ext cx="8468700" cy="104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lt2"/>
                </a:solidFill>
              </a:rPr>
              <a:t>   시연</a:t>
            </a:r>
            <a:endParaRPr b="1" i="1" sz="6000">
              <a:solidFill>
                <a:schemeClr val="lt2"/>
              </a:solidFill>
            </a:endParaRPr>
          </a:p>
        </p:txBody>
      </p:sp>
      <p:sp>
        <p:nvSpPr>
          <p:cNvPr id="617" name="Google Shape;617;p57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18" name="Google Shape;618;p57"/>
          <p:cNvGrpSpPr/>
          <p:nvPr/>
        </p:nvGrpSpPr>
        <p:grpSpPr>
          <a:xfrm>
            <a:off x="1370895" y="1133553"/>
            <a:ext cx="3503001" cy="4735665"/>
            <a:chOff x="5292575" y="3681900"/>
            <a:chExt cx="420150" cy="373275"/>
          </a:xfrm>
        </p:grpSpPr>
        <p:sp>
          <p:nvSpPr>
            <p:cNvPr id="619" name="Google Shape;619;p57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300"/>
            </a:p>
          </p:txBody>
        </p:sp>
        <p:sp>
          <p:nvSpPr>
            <p:cNvPr id="620" name="Google Shape;620;p57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300"/>
            </a:p>
          </p:txBody>
        </p:sp>
        <p:sp>
          <p:nvSpPr>
            <p:cNvPr id="621" name="Google Shape;621;p57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300"/>
            </a:p>
          </p:txBody>
        </p:sp>
        <p:sp>
          <p:nvSpPr>
            <p:cNvPr id="622" name="Google Shape;622;p57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300"/>
            </a:p>
          </p:txBody>
        </p:sp>
        <p:sp>
          <p:nvSpPr>
            <p:cNvPr id="623" name="Google Shape;623;p57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300"/>
            </a:p>
          </p:txBody>
        </p:sp>
        <p:sp>
          <p:nvSpPr>
            <p:cNvPr id="624" name="Google Shape;624;p57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300"/>
            </a:p>
          </p:txBody>
        </p:sp>
        <p:sp>
          <p:nvSpPr>
            <p:cNvPr id="625" name="Google Shape;625;p57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30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8"/>
          <p:cNvSpPr txBox="1"/>
          <p:nvPr>
            <p:ph type="title"/>
          </p:nvPr>
        </p:nvSpPr>
        <p:spPr>
          <a:xfrm>
            <a:off x="1203867" y="989750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프로젝트를 통한 성장과 배움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31" name="Google Shape;631;p58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2" name="Google Shape;632;p58"/>
          <p:cNvSpPr txBox="1"/>
          <p:nvPr/>
        </p:nvSpPr>
        <p:spPr>
          <a:xfrm>
            <a:off x="3774925" y="1799500"/>
            <a:ext cx="1985700" cy="4032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류세환</a:t>
            </a:r>
            <a:br>
              <a:rPr lang="en-US" sz="1900">
                <a:latin typeface="Tinos"/>
                <a:ea typeface="Tinos"/>
                <a:cs typeface="Tinos"/>
                <a:sym typeface="Tinos"/>
              </a:rPr>
            </a:br>
            <a:r>
              <a:rPr b="1" lang="en-US" sz="11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FOODMATE</a:t>
            </a:r>
            <a:endParaRPr b="1" sz="11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이 프로젝트를 하면서 단순한 학습을 넘어 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실제 개발 환경에서 쓰이는 툴과 프로세스를 익히는 것도 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중요하다고 생각했습니다.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Git을 활용한 협업 및 다양한 빌드도구나 툴을 사용하여 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실제 개발 환경에서 쓰이는 작업 프로세스를 익히는 것을 목표로 했습니다.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의미있는 기간이었고 실무에서도 잘 적응할 수 있으리라 믿어집니다.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633" name="Google Shape;633;p58"/>
          <p:cNvSpPr txBox="1"/>
          <p:nvPr/>
        </p:nvSpPr>
        <p:spPr>
          <a:xfrm>
            <a:off x="1147100" y="1799450"/>
            <a:ext cx="1985700" cy="4032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강규진</a:t>
            </a:r>
            <a:br>
              <a:rPr lang="en-US" sz="1900">
                <a:latin typeface="Tinos"/>
                <a:ea typeface="Tinos"/>
                <a:cs typeface="Tinos"/>
                <a:sym typeface="Tinos"/>
              </a:rPr>
            </a:br>
            <a:r>
              <a:rPr b="1" lang="en-US" sz="11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FOODMATE</a:t>
            </a:r>
            <a:endParaRPr b="1" sz="11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오랜만에 프로젝트를 해보면서, 프로젝트를 이끌어 나가는건 완벽한 정답이 없다는걸 느꼈습니다. 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그래도 각 팀원들의 장점을 통해 프로젝트가 완성되어 나간다는점을 통해서 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Spring 프로젝트의 기술적으로 배울점과 더불어서 팀의 운영법을 배웠던 계기였던거 같습니다</a:t>
            </a:r>
            <a:r>
              <a:rPr lang="en-US"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.</a:t>
            </a:r>
            <a:endParaRPr sz="12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9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634" name="Google Shape;634;p58"/>
          <p:cNvSpPr txBox="1"/>
          <p:nvPr/>
        </p:nvSpPr>
        <p:spPr>
          <a:xfrm>
            <a:off x="6402775" y="1799500"/>
            <a:ext cx="1985700" cy="4032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송태호</a:t>
            </a:r>
            <a:br>
              <a:rPr lang="en-US" sz="1900">
                <a:latin typeface="Tinos"/>
                <a:ea typeface="Tinos"/>
                <a:cs typeface="Tinos"/>
                <a:sym typeface="Tinos"/>
              </a:rPr>
            </a:br>
            <a:r>
              <a:rPr b="1" lang="en-US" sz="11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FOODMATE</a:t>
            </a:r>
            <a:endParaRPr b="1" sz="11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이번 프로젝트를 기획하고 개발하면서 다양한 API를 활용해보자는 경험을 쌓을 수 있었습니다. 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또한 실무에서 실제로 쓰이는 기술과 도구들을 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최대한 직접 경험해보는 것을 목표로 했습니다.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많은것을 경험했고 배워서 후회없는 시간들이었습니다.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900"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635" name="Google Shape;63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933" y="782483"/>
            <a:ext cx="1138700" cy="12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58"/>
          <p:cNvSpPr txBox="1"/>
          <p:nvPr/>
        </p:nvSpPr>
        <p:spPr>
          <a:xfrm>
            <a:off x="9030625" y="1799500"/>
            <a:ext cx="1985700" cy="4032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심태용</a:t>
            </a:r>
            <a:br>
              <a:rPr lang="en-US" sz="1900">
                <a:latin typeface="Tinos"/>
                <a:ea typeface="Tinos"/>
                <a:cs typeface="Tinos"/>
                <a:sym typeface="Tinos"/>
              </a:rPr>
            </a:br>
            <a:r>
              <a:rPr b="1" lang="en-US" sz="11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FOODMATE</a:t>
            </a:r>
            <a:endParaRPr b="1" sz="11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개발자의 첫걸음을 내딛으며 생전 처음  프로젝트를 진행한 저에게는 당시 너무나도 어려운 문제들이 많았고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두려움 또한 컸습니다.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하지만 새로운 문제에 직면할 때마다 멈추지 않고 계속해서 해결 방법을 찾으려고 노력하면서, 결국 해결을 보았고 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그에 따른 성취감은 정말 크고 벅찼습니다. 이 경험을 통해, 끈기와 지속적인 문제 해결 노력의 중요성을 다시 한 번 깨달았습니다.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많은 경험과 지식을 쌓는 기간이었습니다.</a:t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9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9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2" name="Google Shape;642;p59"/>
          <p:cNvSpPr txBox="1"/>
          <p:nvPr>
            <p:ph type="title"/>
          </p:nvPr>
        </p:nvSpPr>
        <p:spPr>
          <a:xfrm>
            <a:off x="-1437733" y="958567"/>
            <a:ext cx="9784500" cy="809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개선사항 및 활용계획</a:t>
            </a:r>
            <a:endParaRPr b="1">
              <a:solidFill>
                <a:schemeClr val="accent2"/>
              </a:solidFill>
            </a:endParaRPr>
          </a:p>
        </p:txBody>
      </p:sp>
      <p:pic>
        <p:nvPicPr>
          <p:cNvPr id="643" name="Google Shape;64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233" y="843250"/>
            <a:ext cx="1040234" cy="10402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4" name="Google Shape;644;p59"/>
          <p:cNvGrpSpPr/>
          <p:nvPr/>
        </p:nvGrpSpPr>
        <p:grpSpPr>
          <a:xfrm>
            <a:off x="942449" y="2214519"/>
            <a:ext cx="2366374" cy="3303746"/>
            <a:chOff x="3778727" y="4460423"/>
            <a:chExt cx="720160" cy="647438"/>
          </a:xfrm>
        </p:grpSpPr>
        <p:sp>
          <p:nvSpPr>
            <p:cNvPr id="645" name="Google Shape;645;p5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1" lang="en-US" sz="1600">
                  <a:solidFill>
                    <a:schemeClr val="lt1"/>
                  </a:solidFill>
                  <a:latin typeface="Tinos"/>
                  <a:ea typeface="Tinos"/>
                  <a:cs typeface="Tinos"/>
                  <a:sym typeface="Tinos"/>
                </a:rPr>
                <a:t>예외 처리</a:t>
              </a:r>
              <a:endParaRPr b="1" i="0" sz="16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646" name="Google Shape;646;p5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1" lang="en-US" sz="1600">
                  <a:solidFill>
                    <a:schemeClr val="lt1"/>
                  </a:solidFill>
                  <a:latin typeface="Tinos"/>
                  <a:ea typeface="Tinos"/>
                  <a:cs typeface="Tinos"/>
                  <a:sym typeface="Tinos"/>
                </a:rPr>
                <a:t>최적화</a:t>
              </a:r>
              <a:endParaRPr b="1" i="0" sz="16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647" name="Google Shape;647;p5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1" lang="en-US" sz="1600">
                  <a:solidFill>
                    <a:schemeClr val="lt1"/>
                  </a:solidFill>
                  <a:latin typeface="Tinos"/>
                  <a:ea typeface="Tinos"/>
                  <a:cs typeface="Tinos"/>
                  <a:sym typeface="Tinos"/>
                </a:rPr>
                <a:t>보안 강화</a:t>
              </a:r>
              <a:endParaRPr b="1" i="0" sz="16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648" name="Google Shape;648;p5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1" lang="en-US" sz="1600">
                  <a:solidFill>
                    <a:schemeClr val="lt1"/>
                  </a:solidFill>
                  <a:latin typeface="Tinos"/>
                  <a:ea typeface="Tinos"/>
                  <a:cs typeface="Tinos"/>
                  <a:sym typeface="Tinos"/>
                </a:rPr>
                <a:t>기능 확장</a:t>
              </a:r>
              <a:endParaRPr b="1" i="0" sz="16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649" name="Google Shape;649;p5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1" lang="en-US" sz="1600">
                  <a:solidFill>
                    <a:schemeClr val="lt1"/>
                  </a:solidFill>
                  <a:latin typeface="Tinos"/>
                  <a:ea typeface="Tinos"/>
                  <a:cs typeface="Tinos"/>
                  <a:sym typeface="Tinos"/>
                </a:rPr>
                <a:t>기술 확장</a:t>
              </a:r>
              <a:endParaRPr b="1" i="0" sz="16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650" name="Google Shape;650;p5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1" lang="en-US" sz="1600">
                  <a:solidFill>
                    <a:schemeClr val="lt1"/>
                  </a:solidFill>
                  <a:latin typeface="Tinos"/>
                  <a:ea typeface="Tinos"/>
                  <a:cs typeface="Tinos"/>
                  <a:sym typeface="Tinos"/>
                </a:rPr>
                <a:t>디자인 개선</a:t>
              </a:r>
              <a:endParaRPr b="1" i="0" sz="16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  <p:sp>
          <p:nvSpPr>
            <p:cNvPr id="651" name="Google Shape;651;p5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endParaRPr>
            </a:p>
          </p:txBody>
        </p:sp>
      </p:grpSp>
      <p:cxnSp>
        <p:nvCxnSpPr>
          <p:cNvPr id="652" name="Google Shape;652;p59"/>
          <p:cNvCxnSpPr/>
          <p:nvPr/>
        </p:nvCxnSpPr>
        <p:spPr>
          <a:xfrm>
            <a:off x="3252623" y="2775403"/>
            <a:ext cx="740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3" name="Google Shape;653;p59"/>
          <p:cNvSpPr txBox="1"/>
          <p:nvPr/>
        </p:nvSpPr>
        <p:spPr>
          <a:xfrm>
            <a:off x="4036644" y="2595753"/>
            <a:ext cx="1953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로그인 및 데이터 보호</a:t>
            </a:r>
            <a:endParaRPr b="1" sz="12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cxnSp>
        <p:nvCxnSpPr>
          <p:cNvPr id="654" name="Google Shape;654;p59"/>
          <p:cNvCxnSpPr/>
          <p:nvPr/>
        </p:nvCxnSpPr>
        <p:spPr>
          <a:xfrm>
            <a:off x="3143501" y="3278303"/>
            <a:ext cx="849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5" name="Google Shape;655;p59"/>
          <p:cNvSpPr txBox="1"/>
          <p:nvPr/>
        </p:nvSpPr>
        <p:spPr>
          <a:xfrm>
            <a:off x="4036644" y="3098642"/>
            <a:ext cx="1953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React 및 Node.js 도입 검토</a:t>
            </a:r>
            <a:endParaRPr b="1" sz="12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cxnSp>
        <p:nvCxnSpPr>
          <p:cNvPr id="656" name="Google Shape;656;p59"/>
          <p:cNvCxnSpPr/>
          <p:nvPr/>
        </p:nvCxnSpPr>
        <p:spPr>
          <a:xfrm>
            <a:off x="2988432" y="3781203"/>
            <a:ext cx="1005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7" name="Google Shape;657;p59"/>
          <p:cNvSpPr txBox="1"/>
          <p:nvPr/>
        </p:nvSpPr>
        <p:spPr>
          <a:xfrm>
            <a:off x="4036644" y="3601532"/>
            <a:ext cx="1953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필요 요소 추가 개발</a:t>
            </a:r>
            <a:endParaRPr b="1" sz="12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cxnSp>
        <p:nvCxnSpPr>
          <p:cNvPr id="658" name="Google Shape;658;p59"/>
          <p:cNvCxnSpPr/>
          <p:nvPr/>
        </p:nvCxnSpPr>
        <p:spPr>
          <a:xfrm>
            <a:off x="2856336" y="4284077"/>
            <a:ext cx="1136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59" name="Google Shape;659;p59"/>
          <p:cNvSpPr txBox="1"/>
          <p:nvPr/>
        </p:nvSpPr>
        <p:spPr>
          <a:xfrm>
            <a:off x="4036644" y="4104421"/>
            <a:ext cx="1953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UI/UX 및 레이아웃 조정</a:t>
            </a:r>
            <a:endParaRPr b="1" sz="12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cxnSp>
        <p:nvCxnSpPr>
          <p:cNvPr id="660" name="Google Shape;660;p59"/>
          <p:cNvCxnSpPr/>
          <p:nvPr/>
        </p:nvCxnSpPr>
        <p:spPr>
          <a:xfrm>
            <a:off x="2712745" y="4786977"/>
            <a:ext cx="12804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1" name="Google Shape;661;p59"/>
          <p:cNvSpPr txBox="1"/>
          <p:nvPr/>
        </p:nvSpPr>
        <p:spPr>
          <a:xfrm>
            <a:off x="4036644" y="4607311"/>
            <a:ext cx="1953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사용자 경험 개선</a:t>
            </a:r>
            <a:endParaRPr b="1" sz="12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cxnSp>
        <p:nvCxnSpPr>
          <p:cNvPr id="662" name="Google Shape;662;p59"/>
          <p:cNvCxnSpPr/>
          <p:nvPr/>
        </p:nvCxnSpPr>
        <p:spPr>
          <a:xfrm>
            <a:off x="2563424" y="5289851"/>
            <a:ext cx="1424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3" name="Google Shape;663;p59"/>
          <p:cNvSpPr txBox="1"/>
          <p:nvPr/>
        </p:nvSpPr>
        <p:spPr>
          <a:xfrm>
            <a:off x="4036644" y="5110201"/>
            <a:ext cx="1953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2"/>
                </a:solidFill>
                <a:latin typeface="Tinos"/>
                <a:ea typeface="Tinos"/>
                <a:cs typeface="Tinos"/>
                <a:sym typeface="Tinos"/>
              </a:rPr>
              <a:t>코드 최적화 -클린 코드</a:t>
            </a:r>
            <a:endParaRPr b="1" sz="1200">
              <a:solidFill>
                <a:schemeClr val="dk2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0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9" name="Google Shape;669;p60"/>
          <p:cNvSpPr txBox="1"/>
          <p:nvPr>
            <p:ph idx="4294967295" type="ctrTitle"/>
          </p:nvPr>
        </p:nvSpPr>
        <p:spPr>
          <a:xfrm>
            <a:off x="2005000" y="2847867"/>
            <a:ext cx="8791500" cy="995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accent2"/>
                </a:solidFill>
              </a:rPr>
              <a:t>감사합니다!</a:t>
            </a:r>
            <a:endParaRPr b="1" sz="4900">
              <a:solidFill>
                <a:schemeClr val="accent2"/>
              </a:solidFill>
            </a:endParaRPr>
          </a:p>
        </p:txBody>
      </p:sp>
      <p:pic>
        <p:nvPicPr>
          <p:cNvPr id="670" name="Google Shape;67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000" y="2426733"/>
            <a:ext cx="2152867" cy="2072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ctrTitle"/>
          </p:nvPr>
        </p:nvSpPr>
        <p:spPr>
          <a:xfrm>
            <a:off x="4010100" y="2808158"/>
            <a:ext cx="3502500" cy="154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      1.  기획</a:t>
            </a:r>
            <a:endParaRPr sz="3800"/>
          </a:p>
        </p:txBody>
      </p:sp>
      <p:sp>
        <p:nvSpPr>
          <p:cNvPr id="206" name="Google Shape;206;p29"/>
          <p:cNvSpPr txBox="1"/>
          <p:nvPr>
            <p:ph idx="1" type="subTitle"/>
          </p:nvPr>
        </p:nvSpPr>
        <p:spPr>
          <a:xfrm>
            <a:off x="4344750" y="4074164"/>
            <a:ext cx="3502500" cy="1046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프로젝트 목표 및 방향성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200" y="863600"/>
            <a:ext cx="5203600" cy="470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 title="PS24041700425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400" y="863600"/>
            <a:ext cx="5285933" cy="4707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>
            <p:ph idx="4294967295" type="body"/>
          </p:nvPr>
        </p:nvSpPr>
        <p:spPr>
          <a:xfrm>
            <a:off x="958000" y="5350933"/>
            <a:ext cx="10095900" cy="84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accent1"/>
                </a:solidFill>
              </a:rPr>
              <a:t>*밀프랩: 며칠 분량의 음식을 미리 준비해 두고, 필요할 때마다 꺼내 먹는 식사 준비 방법</a:t>
            </a:r>
            <a:endParaRPr b="1"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33" y="865633"/>
            <a:ext cx="4988866" cy="51267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1200" y="865634"/>
            <a:ext cx="2981433" cy="51267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" name="Google Shape;22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2633" y="865633"/>
            <a:ext cx="2546800" cy="512673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1203867" y="1074933"/>
            <a:ext cx="9784500" cy="908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accent2"/>
                </a:solidFill>
              </a:rPr>
              <a:t>기존 사이트 단점⚠️</a:t>
            </a:r>
            <a:endParaRPr b="1" sz="39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accent2"/>
              </a:solidFill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4674000" y="2189233"/>
            <a:ext cx="2844000" cy="2844000"/>
          </a:xfrm>
          <a:prstGeom prst="ellipse">
            <a:avLst/>
          </a:prstGeom>
          <a:solidFill>
            <a:srgbClr val="1A0808">
              <a:alpha val="10000"/>
            </a:srgbClr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accent2"/>
                </a:solidFill>
                <a:latin typeface="Tinos"/>
                <a:ea typeface="Tinos"/>
                <a:cs typeface="Tinos"/>
                <a:sym typeface="Tinos"/>
              </a:rPr>
              <a:t>비용⬆️</a:t>
            </a:r>
            <a:r>
              <a:rPr b="1" lang="en-US" sz="1700">
                <a:solidFill>
                  <a:schemeClr val="accent2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endParaRPr b="1" sz="1700">
              <a:solidFill>
                <a:schemeClr val="accent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1151333" y="2189233"/>
            <a:ext cx="2844000" cy="2844000"/>
          </a:xfrm>
          <a:prstGeom prst="ellipse">
            <a:avLst/>
          </a:prstGeom>
          <a:solidFill>
            <a:srgbClr val="1A0808">
              <a:alpha val="10000"/>
            </a:srgbClr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accent2"/>
                </a:solidFill>
                <a:latin typeface="Tinos"/>
                <a:ea typeface="Tinos"/>
                <a:cs typeface="Tinos"/>
                <a:sym typeface="Tinos"/>
              </a:rPr>
              <a:t>방문・로그인 ⏳</a:t>
            </a:r>
            <a:endParaRPr b="1" sz="1900">
              <a:solidFill>
                <a:schemeClr val="accent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8144267" y="2189233"/>
            <a:ext cx="2844000" cy="2844000"/>
          </a:xfrm>
          <a:prstGeom prst="ellipse">
            <a:avLst/>
          </a:prstGeom>
          <a:solidFill>
            <a:srgbClr val="1A0808">
              <a:alpha val="10000"/>
            </a:srgbClr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        </a:t>
            </a:r>
            <a:r>
              <a:rPr b="1" lang="en-US" sz="1900">
                <a:solidFill>
                  <a:schemeClr val="accent2"/>
                </a:solidFill>
                <a:latin typeface="Tinos"/>
                <a:ea typeface="Tinos"/>
                <a:cs typeface="Tinos"/>
                <a:sym typeface="Tinos"/>
              </a:rPr>
              <a:t>신선도⬇️ </a:t>
            </a:r>
            <a:endParaRPr b="1" sz="1900">
              <a:solidFill>
                <a:schemeClr val="accent2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1133" y="851667"/>
            <a:ext cx="4064433" cy="515466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Google Shape;23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333" y="851667"/>
            <a:ext cx="4799167" cy="5154670"/>
          </a:xfrm>
          <a:prstGeom prst="rect">
            <a:avLst/>
          </a:prstGeom>
          <a:noFill/>
          <a:ln cap="flat" cmpd="sng" w="19050">
            <a:solidFill>
              <a:srgbClr val="1B151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33"/>
          <p:cNvSpPr/>
          <p:nvPr/>
        </p:nvSpPr>
        <p:spPr>
          <a:xfrm>
            <a:off x="5784117" y="1678000"/>
            <a:ext cx="1030500" cy="335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idx="12" type="sldNum"/>
          </p:nvPr>
        </p:nvSpPr>
        <p:spPr>
          <a:xfrm>
            <a:off x="89" y="8259333"/>
            <a:ext cx="16256100" cy="88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00" y="830217"/>
            <a:ext cx="7643133" cy="519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licanus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BE6E0"/>
      </a:lt2>
      <a:accent1>
        <a:srgbClr val="473D37"/>
      </a:accent1>
      <a:accent2>
        <a:srgbClr val="9E7C59"/>
      </a:accent2>
      <a:accent3>
        <a:srgbClr val="D8A869"/>
      </a:accent3>
      <a:accent4>
        <a:srgbClr val="627594"/>
      </a:accent4>
      <a:accent5>
        <a:srgbClr val="8AA4CE"/>
      </a:accent5>
      <a:accent6>
        <a:srgbClr val="AEBACF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