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0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0518-3E6F-FF4F-A9A3-E0A30643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200" b="1" dirty="0"/>
              <a:t>Using Data to help drive home purchasing decisions in Vancouver Canada</a:t>
            </a:r>
            <a:r>
              <a:rPr lang="en-CA" dirty="0"/>
              <a:t> 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05B3-8E56-434A-B1A4-214DCF5BA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Taij</a:t>
            </a:r>
            <a:r>
              <a:rPr lang="en-US" dirty="0"/>
              <a:t> </a:t>
            </a:r>
            <a:r>
              <a:rPr lang="en-US" dirty="0" err="1"/>
              <a:t>Taggar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E6D9-4B63-E040-8B0C-98DF99F0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5786-5638-074B-8542-76900E70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Vancouver Real Estate market is among the hottest globally. Just last year, Vancouver was ranked the 4th most expensive place to purchase a home in the world. </a:t>
            </a:r>
          </a:p>
          <a:p>
            <a:endParaRPr lang="en-CA" dirty="0"/>
          </a:p>
          <a:p>
            <a:r>
              <a:rPr lang="en-CA" dirty="0"/>
              <a:t>If Real Estate Agencies were able to utilize data, they could provide their clients with tailored neighbourhoods and areas to choose from.</a:t>
            </a:r>
          </a:p>
          <a:p>
            <a:endParaRPr lang="en-CA" dirty="0"/>
          </a:p>
          <a:p>
            <a:r>
              <a:rPr lang="en-CA" dirty="0"/>
              <a:t>With home buying being such a large investment in Vancouver, it is important that all stakeholders are utilizing all information available to them.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2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FD73-5922-BE43-A477-DD505AB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3A15-6268-FD43-B1B8-685C28A4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problem above, the following data would be ideal to use in such a project</a:t>
            </a:r>
          </a:p>
          <a:p>
            <a:pPr lvl="1"/>
            <a:r>
              <a:rPr lang="en-CA" dirty="0"/>
              <a:t>Neighbourhood names and locations in Vancouver</a:t>
            </a:r>
          </a:p>
          <a:p>
            <a:pPr lvl="1"/>
            <a:r>
              <a:rPr lang="en-CA" dirty="0"/>
              <a:t>Crime data for these neighbourhoods in order to advise on safety</a:t>
            </a:r>
          </a:p>
          <a:p>
            <a:pPr lvl="1"/>
            <a:r>
              <a:rPr lang="en-CA" dirty="0"/>
              <a:t>Census information for the neighbourhoods to further understand demographics, population and general makeup of the neighbourhoods</a:t>
            </a:r>
          </a:p>
          <a:p>
            <a:pPr lvl="1"/>
            <a:r>
              <a:rPr lang="en-CA" dirty="0"/>
              <a:t>Information on amenities in these neighbourhoods to tailor to clients persona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0DA-C071-D24C-837E-1FC08C6A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3946-5B57-514F-9B79-D23C7DFE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this project, the following sources of data will be used.</a:t>
            </a:r>
          </a:p>
          <a:p>
            <a:pPr lvl="1"/>
            <a:r>
              <a:rPr lang="en-CA" dirty="0"/>
              <a:t>Vancouver Police Crime Data: Downloaded as a csv and added to project workbook</a:t>
            </a:r>
          </a:p>
          <a:p>
            <a:pPr lvl="1"/>
            <a:r>
              <a:rPr lang="en-CA" dirty="0"/>
              <a:t>2016 census data: Downloaded as a csv and added to project workbook. *Note that in this project only population data is used. Utilization of other census data is beyond the scope of this project</a:t>
            </a:r>
          </a:p>
          <a:p>
            <a:pPr lvl="1"/>
            <a:r>
              <a:rPr lang="en-CA" dirty="0"/>
              <a:t>Foursquare API: Used as a source to find information on amenities in surrounding neighbourhoods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2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760-CE32-914D-8D84-23EBD6E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AEA4-2BD2-C044-B2BC-96F4358E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Crime Data Wrangling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Merge with Census Data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Defining geographic locations for neighbourhoods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Foursquare API integration to find venues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K-means clustering and Analysis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654CB-B447-2947-835A-9332B91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F1B84-8FF2-8F43-8258-51056F04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80263"/>
            <a:ext cx="6282919" cy="37383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009-B25A-184C-AF7A-04610A56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796C-DD24-FE4C-90BA-86C0D6F8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 groups identified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1: </a:t>
            </a:r>
            <a:r>
              <a:rPr lang="en-US" dirty="0"/>
              <a:t>Casual dining – Ideal for families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II: </a:t>
            </a:r>
            <a:r>
              <a:rPr lang="en-US" dirty="0"/>
              <a:t>Outdoor activities – Ideal for students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III: </a:t>
            </a:r>
            <a:r>
              <a:rPr lang="en-US" dirty="0"/>
              <a:t>Cultured Cuisine – Ideal for minority groups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IV</a:t>
            </a:r>
            <a:r>
              <a:rPr lang="en-US" dirty="0"/>
              <a:t>: Entertainment District – Ideal for young adults</a:t>
            </a:r>
          </a:p>
          <a:p>
            <a:r>
              <a:rPr lang="en-US" dirty="0"/>
              <a:t> Safest neighborhoods in each group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1</a:t>
            </a:r>
            <a:r>
              <a:rPr lang="en-US" dirty="0"/>
              <a:t>: Arbutus Ridge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II: </a:t>
            </a:r>
            <a:r>
              <a:rPr lang="en-US" dirty="0" err="1"/>
              <a:t>Kerrisdale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III: </a:t>
            </a:r>
            <a:r>
              <a:rPr lang="en-US" dirty="0"/>
              <a:t>Killarney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Group IV</a:t>
            </a:r>
            <a:r>
              <a:rPr lang="en-US" dirty="0"/>
              <a:t>: Grandview-Woodland</a:t>
            </a:r>
          </a:p>
        </p:txBody>
      </p:sp>
    </p:spTree>
    <p:extLst>
      <p:ext uri="{BB962C8B-B14F-4D97-AF65-F5344CB8AC3E}">
        <p14:creationId xmlns:p14="http://schemas.microsoft.com/office/powerpoint/2010/main" val="215630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3A40-2E12-CB43-9D06-6A1B0CB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F014-FC2B-C141-98B9-71E212E2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 utilizing crime data and the 4-square API, it is possible to group neighbourhoods utilizing the k-means machine learning algorithm in Vancouver, Canada.</a:t>
            </a:r>
          </a:p>
          <a:p>
            <a:r>
              <a:rPr lang="en-CA" dirty="0"/>
              <a:t>The data and grouping can help home buyers choose what neighbourhoods may be suitable for them to live in Vancouver, Canada</a:t>
            </a:r>
          </a:p>
          <a:p>
            <a:r>
              <a:rPr lang="en-CA" dirty="0"/>
              <a:t>To further refine this model, more data should be used such as </a:t>
            </a:r>
          </a:p>
          <a:p>
            <a:pPr lvl="1"/>
            <a:r>
              <a:rPr lang="en-CA" dirty="0"/>
              <a:t>Full utilization of the census data </a:t>
            </a:r>
          </a:p>
          <a:p>
            <a:pPr lvl="1"/>
            <a:r>
              <a:rPr lang="en-CA" dirty="0"/>
              <a:t>Home purchase prices per neighbourhood </a:t>
            </a:r>
          </a:p>
          <a:p>
            <a:pPr lvl="1"/>
            <a:r>
              <a:rPr lang="en-CA" dirty="0"/>
              <a:t>Further refinement of venue data 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1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352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Using Data to help drive home purchasing decisions in Vancouver Canada  </vt:lpstr>
      <vt:lpstr>Business Problem </vt:lpstr>
      <vt:lpstr>IDEAL Data SET</vt:lpstr>
      <vt:lpstr>DATA SET USED </vt:lpstr>
      <vt:lpstr>METHODOLOGY</vt:lpstr>
      <vt:lpstr>Results</vt:lpstr>
      <vt:lpstr>Results cont.</vt:lpstr>
      <vt:lpstr>Conclusions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to help drive home purchasing decisions in Vancouver Canada  </dc:title>
  <dc:creator>Taij Taggar</dc:creator>
  <cp:lastModifiedBy>Taij Taggar</cp:lastModifiedBy>
  <cp:revision>2</cp:revision>
  <dcterms:created xsi:type="dcterms:W3CDTF">2021-01-18T03:12:20Z</dcterms:created>
  <dcterms:modified xsi:type="dcterms:W3CDTF">2021-01-18T03:30:29Z</dcterms:modified>
</cp:coreProperties>
</file>