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FF00"/>
                </a:solidFill>
              </a:rPr>
              <a:t>Sage Presentation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8636000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FF00"/>
                </a:solidFill>
              </a:rPr>
              <a:t>Why I applied for this role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solidFill>
                  <a:srgbClr val="00FF00"/>
                </a:solidFill>
              </a:rPr>
              <a:t>I am a recent graduate, looking to break into the software industry.</a:t>
            </a:r>
          </a:p>
          <a:p>
            <a:r>
              <a:rPr lang="en-US" sz="2500">
                <a:solidFill>
                  <a:srgbClr val="00FF00"/>
                </a:solidFill>
              </a:rPr>
              <a:t>Passionate about Java and enjoy using it. Used it as part of an OOP module at university.</a:t>
            </a:r>
          </a:p>
          <a:p>
            <a:r>
              <a:rPr lang="en-US" sz="2500">
                <a:solidFill>
                  <a:srgbClr val="00FF00"/>
                </a:solidFill>
              </a:rPr>
              <a:t>I am eager to work for Sage as they are a market leaders with a diverse clientele and tech stack. Background in Accounting.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FF00"/>
                </a:solidFill>
              </a:rPr>
              <a:t>What most interests me about this role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solidFill>
                  <a:srgbClr val="00FF00"/>
                </a:solidFill>
              </a:rPr>
              <a:t>The mentoring and training provided.</a:t>
            </a:r>
          </a:p>
          <a:p>
            <a:r>
              <a:rPr lang="en-US" sz="2500">
                <a:solidFill>
                  <a:srgbClr val="00FF00"/>
                </a:solidFill>
              </a:rPr>
              <a:t>The chance to work with a diverse tech stack, particularly AWS, and tackle diverse problems that are commonplace in larger companies.</a:t>
            </a:r>
          </a:p>
          <a:p>
            <a:r>
              <a:rPr lang="en-US" sz="2500">
                <a:solidFill>
                  <a:srgbClr val="00FF00"/>
                </a:solidFill>
              </a:rPr>
              <a:t>Working as part of a multidisciplinary team to meet goals.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FF00"/>
                </a:solidFill>
              </a:rPr>
              <a:t>My long-term career ambitions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solidFill>
                  <a:srgbClr val="00FF00"/>
                </a:solidFill>
              </a:rPr>
              <a:t>To delve deeper into machine learning and AI.</a:t>
            </a:r>
          </a:p>
          <a:p>
            <a:r>
              <a:rPr lang="en-US" sz="2500">
                <a:solidFill>
                  <a:srgbClr val="00FF00"/>
                </a:solidFill>
              </a:rPr>
              <a:t>To that end, completing an MSc in AI in the near future.</a:t>
            </a:r>
          </a:p>
          <a:p>
            <a:r>
              <a:rPr lang="en-US" sz="2500">
                <a:solidFill>
                  <a:srgbClr val="00FF00"/>
                </a:solidFill>
              </a:rPr>
              <a:t>Develop my leadership and management skills.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FF00"/>
                </a:solidFill>
              </a:rPr>
              <a:t>What I want from Sage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solidFill>
                  <a:srgbClr val="00FF00"/>
                </a:solidFill>
              </a:rPr>
              <a:t>The chance to grow and develop. With clear opportunities for career progression.</a:t>
            </a:r>
          </a:p>
          <a:p>
            <a:r>
              <a:rPr lang="en-US" sz="2500">
                <a:solidFill>
                  <a:srgbClr val="00FF00"/>
                </a:solidFill>
              </a:rPr>
              <a:t>A chance to work on a variety of projects and with a variety of different teams within an ever-evolving developmental cycle.</a:t>
            </a:r>
          </a:p>
          <a:p>
            <a:r>
              <a:rPr lang="en-US" sz="2500">
                <a:solidFill>
                  <a:srgbClr val="00FF00"/>
                </a:solidFill>
              </a:rPr>
              <a:t>Opportunity for hybrid and remote work and well meaning and thoughtful management.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FF00"/>
                </a:solidFill>
              </a:rPr>
              <a:t>How I might be different from other candidates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solidFill>
                  <a:srgbClr val="00FF00"/>
                </a:solidFill>
              </a:rPr>
              <a:t>I am perhaps a little older than the typical graduate and this have given me the chance to gain more professional experience.</a:t>
            </a:r>
          </a:p>
          <a:p>
            <a:r>
              <a:rPr lang="en-US" sz="2500">
                <a:solidFill>
                  <a:srgbClr val="00FF00"/>
                </a:solidFill>
              </a:rPr>
              <a:t>Well acquainted with independent learning from my time at the Open University. Continued learning following graduation.</a:t>
            </a:r>
          </a:p>
          <a:p>
            <a:r>
              <a:rPr lang="en-US" sz="2500">
                <a:solidFill>
                  <a:srgbClr val="00FF00"/>
                </a:solidFill>
              </a:rPr>
              <a:t>Also familiar with related technologies and just generally very curious and driven.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