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4BE3E-78A7-68C6-8F73-C2E957BE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8" y="60327"/>
            <a:ext cx="8543925" cy="259713"/>
          </a:xfrm>
        </p:spPr>
        <p:txBody>
          <a:bodyPr>
            <a:normAutofit/>
          </a:bodyPr>
          <a:lstStyle/>
          <a:p>
            <a:r>
              <a:rPr kumimoji="1" lang="ja-JP" altLang="en-US" sz="1100" dirty="0"/>
              <a:t>テスト環境の構成図</a:t>
            </a: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D55769DA-8CD8-2F41-96FA-C378F85A69FF}"/>
              </a:ext>
            </a:extLst>
          </p:cNvPr>
          <p:cNvSpPr/>
          <p:nvPr/>
        </p:nvSpPr>
        <p:spPr>
          <a:xfrm>
            <a:off x="1981624" y="630405"/>
            <a:ext cx="6736133" cy="616726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4" descr="AWS-Cloud.png">
            <a:extLst>
              <a:ext uri="{FF2B5EF4-FFF2-40B4-BE49-F238E27FC236}">
                <a16:creationId xmlns:a16="http://schemas.microsoft.com/office/drawing/2014/main" id="{0805D740-5610-C622-08B0-80F35E2F2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24" y="284825"/>
            <a:ext cx="603504" cy="603504"/>
          </a:xfrm>
          <a:prstGeom prst="rect">
            <a:avLst/>
          </a:prstGeom>
        </p:spPr>
      </p:pic>
      <p:grpSp>
        <p:nvGrpSpPr>
          <p:cNvPr id="71" name="组合 70">
            <a:extLst>
              <a:ext uri="{FF2B5EF4-FFF2-40B4-BE49-F238E27FC236}">
                <a16:creationId xmlns:a16="http://schemas.microsoft.com/office/drawing/2014/main" id="{B347107A-F6A0-FCED-7188-02094AFA268A}"/>
              </a:ext>
            </a:extLst>
          </p:cNvPr>
          <p:cNvGrpSpPr/>
          <p:nvPr/>
        </p:nvGrpSpPr>
        <p:grpSpPr>
          <a:xfrm>
            <a:off x="6242700" y="2863625"/>
            <a:ext cx="810173" cy="357072"/>
            <a:chOff x="5931976" y="1638496"/>
            <a:chExt cx="810173" cy="357072"/>
          </a:xfrm>
        </p:grpSpPr>
        <p:pic>
          <p:nvPicPr>
            <p:cNvPr id="15" name="Graphic 23">
              <a:extLst>
                <a:ext uri="{FF2B5EF4-FFF2-40B4-BE49-F238E27FC236}">
                  <a16:creationId xmlns:a16="http://schemas.microsoft.com/office/drawing/2014/main" id="{146AF498-932B-AB46-916F-2107FD833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1976" y="1638496"/>
              <a:ext cx="334930" cy="334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5A05B158-B70B-5F4F-B0E2-17894FAAF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536" y="1718569"/>
              <a:ext cx="519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EKS</a:t>
              </a:r>
            </a:p>
          </p:txBody>
        </p:sp>
      </p:grp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0DEBAA77-4203-05B1-B751-3FC569D1FD3F}"/>
              </a:ext>
            </a:extLst>
          </p:cNvPr>
          <p:cNvSpPr/>
          <p:nvPr/>
        </p:nvSpPr>
        <p:spPr>
          <a:xfrm>
            <a:off x="4288476" y="2583199"/>
            <a:ext cx="4277557" cy="407502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32E6316-1BBD-FF7F-395B-B81FFE02B21C}"/>
              </a:ext>
            </a:extLst>
          </p:cNvPr>
          <p:cNvGrpSpPr/>
          <p:nvPr/>
        </p:nvGrpSpPr>
        <p:grpSpPr>
          <a:xfrm>
            <a:off x="6551439" y="5260739"/>
            <a:ext cx="1872062" cy="1221121"/>
            <a:chOff x="5439827" y="3973466"/>
            <a:chExt cx="1872062" cy="1221121"/>
          </a:xfrm>
        </p:grpSpPr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51A0C3D8-B4B8-342D-C0E7-335AA3DF8370}"/>
                </a:ext>
              </a:extLst>
            </p:cNvPr>
            <p:cNvSpPr/>
            <p:nvPr/>
          </p:nvSpPr>
          <p:spPr>
            <a:xfrm>
              <a:off x="5439827" y="3973466"/>
              <a:ext cx="1872062" cy="1221121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r>
                <a:rPr lang="en-US" altLang="ja-JP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(zone d)</a:t>
              </a:r>
              <a:endParaRPr 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Graphic 14">
              <a:extLst>
                <a:ext uri="{FF2B5EF4-FFF2-40B4-BE49-F238E27FC236}">
                  <a16:creationId xmlns:a16="http://schemas.microsoft.com/office/drawing/2014/main" id="{800364C9-EB9C-03AA-23AF-B2CB47562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568" y="4315668"/>
              <a:ext cx="543107" cy="54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D11096C5-5E50-3B37-DF9A-58697205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6964" y="4877636"/>
              <a:ext cx="11398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F63B83A-0626-F6E4-AFE5-86803980E8D4}"/>
              </a:ext>
            </a:extLst>
          </p:cNvPr>
          <p:cNvGrpSpPr/>
          <p:nvPr/>
        </p:nvGrpSpPr>
        <p:grpSpPr>
          <a:xfrm>
            <a:off x="4546019" y="5263081"/>
            <a:ext cx="1872062" cy="1221121"/>
            <a:chOff x="3434407" y="3975808"/>
            <a:chExt cx="1872062" cy="1221121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F6FA16FD-E6A3-66B2-9469-5CFF0CA83DB8}"/>
                </a:ext>
              </a:extLst>
            </p:cNvPr>
            <p:cNvSpPr/>
            <p:nvPr/>
          </p:nvSpPr>
          <p:spPr>
            <a:xfrm>
              <a:off x="3434407" y="3975808"/>
              <a:ext cx="1872062" cy="122112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subnet(zone d)</a:t>
              </a:r>
            </a:p>
          </p:txBody>
        </p:sp>
        <p:pic>
          <p:nvPicPr>
            <p:cNvPr id="24" name="Graphic 14">
              <a:extLst>
                <a:ext uri="{FF2B5EF4-FFF2-40B4-BE49-F238E27FC236}">
                  <a16:creationId xmlns:a16="http://schemas.microsoft.com/office/drawing/2014/main" id="{27D24516-C132-6043-8564-B41E50483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823" y="4305894"/>
              <a:ext cx="543107" cy="54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860DF220-DD8D-DB43-4641-CB74E5D0B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176" y="4852434"/>
              <a:ext cx="11398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E8B151B-BC83-F005-C1BD-C6967A839723}"/>
              </a:ext>
            </a:extLst>
          </p:cNvPr>
          <p:cNvGrpSpPr/>
          <p:nvPr/>
        </p:nvGrpSpPr>
        <p:grpSpPr>
          <a:xfrm>
            <a:off x="2680327" y="2821811"/>
            <a:ext cx="1053039" cy="902375"/>
            <a:chOff x="1445686" y="3764748"/>
            <a:chExt cx="1053039" cy="90237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F957C4EB-E925-CD46-B6E6-5F934B6F5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686" y="4236236"/>
              <a:ext cx="10530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33" name="Graphic 24">
              <a:extLst>
                <a:ext uri="{FF2B5EF4-FFF2-40B4-BE49-F238E27FC236}">
                  <a16:creationId xmlns:a16="http://schemas.microsoft.com/office/drawing/2014/main" id="{F98FFE17-32E0-0245-9C99-4566C0E25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893" y="376474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EA0D0A0-8329-5C54-3208-2C838DE2B94C}"/>
              </a:ext>
            </a:extLst>
          </p:cNvPr>
          <p:cNvGrpSpPr/>
          <p:nvPr/>
        </p:nvGrpSpPr>
        <p:grpSpPr>
          <a:xfrm>
            <a:off x="2338289" y="4332944"/>
            <a:ext cx="1594725" cy="860505"/>
            <a:chOff x="883613" y="1716268"/>
            <a:chExt cx="2279650" cy="885662"/>
          </a:xfrm>
        </p:grpSpPr>
        <p:pic>
          <p:nvPicPr>
            <p:cNvPr id="34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326" y="1716268"/>
              <a:ext cx="755569" cy="60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613" y="2324931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DDE95A4-A684-92B8-DFF8-BFA07FD80495}"/>
              </a:ext>
            </a:extLst>
          </p:cNvPr>
          <p:cNvGrpSpPr/>
          <p:nvPr/>
        </p:nvGrpSpPr>
        <p:grpSpPr>
          <a:xfrm>
            <a:off x="4478133" y="3787789"/>
            <a:ext cx="1872062" cy="1221121"/>
            <a:chOff x="3366521" y="2500516"/>
            <a:chExt cx="1872062" cy="1221121"/>
          </a:xfrm>
        </p:grpSpPr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3366521" y="2500516"/>
              <a:ext cx="1872062" cy="122112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subnet(zone a)</a:t>
              </a:r>
            </a:p>
          </p:txBody>
        </p:sp>
        <p:pic>
          <p:nvPicPr>
            <p:cNvPr id="27" name="Graphic 14">
              <a:extLst>
                <a:ext uri="{FF2B5EF4-FFF2-40B4-BE49-F238E27FC236}">
                  <a16:creationId xmlns:a16="http://schemas.microsoft.com/office/drawing/2014/main" id="{DFB78DA6-B3A3-823F-7901-256232D3B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891" y="2885631"/>
              <a:ext cx="543107" cy="54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65BE18E8-C095-81E3-E29F-352F8415A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616" y="3436688"/>
              <a:ext cx="11398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5A9837F-9D06-CEBC-DFBF-3BA771F2CF96}"/>
              </a:ext>
            </a:extLst>
          </p:cNvPr>
          <p:cNvGrpSpPr/>
          <p:nvPr/>
        </p:nvGrpSpPr>
        <p:grpSpPr>
          <a:xfrm>
            <a:off x="6546645" y="3781806"/>
            <a:ext cx="1872062" cy="1261071"/>
            <a:chOff x="5439827" y="3973466"/>
            <a:chExt cx="1872062" cy="1261071"/>
          </a:xfrm>
        </p:grpSpPr>
        <p:sp>
          <p:nvSpPr>
            <p:cNvPr id="68" name="Rectangle 32">
              <a:extLst>
                <a:ext uri="{FF2B5EF4-FFF2-40B4-BE49-F238E27FC236}">
                  <a16:creationId xmlns:a16="http://schemas.microsoft.com/office/drawing/2014/main" id="{7C8A1580-7F49-5481-D13A-C93B6618393B}"/>
                </a:ext>
              </a:extLst>
            </p:cNvPr>
            <p:cNvSpPr/>
            <p:nvPr/>
          </p:nvSpPr>
          <p:spPr>
            <a:xfrm>
              <a:off x="5439827" y="3973466"/>
              <a:ext cx="1872062" cy="1221121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r>
                <a:rPr lang="en-US" altLang="ja-JP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(zone a)</a:t>
              </a:r>
              <a:endParaRPr 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Graphic 14">
              <a:extLst>
                <a:ext uri="{FF2B5EF4-FFF2-40B4-BE49-F238E27FC236}">
                  <a16:creationId xmlns:a16="http://schemas.microsoft.com/office/drawing/2014/main" id="{584EDBB0-FFC6-59E3-4D08-A993CF11B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568" y="4395570"/>
              <a:ext cx="543107" cy="54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12">
              <a:extLst>
                <a:ext uri="{FF2B5EF4-FFF2-40B4-BE49-F238E27FC236}">
                  <a16:creationId xmlns:a16="http://schemas.microsoft.com/office/drawing/2014/main" id="{88A32E0F-3BA8-B53F-D02B-AE8951C54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6964" y="4957538"/>
              <a:ext cx="11398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</p:grpSp>
      <p:pic>
        <p:nvPicPr>
          <p:cNvPr id="73" name="Picture 4" descr="Client.png">
            <a:extLst>
              <a:ext uri="{FF2B5EF4-FFF2-40B4-BE49-F238E27FC236}">
                <a16:creationId xmlns:a16="http://schemas.microsoft.com/office/drawing/2014/main" id="{8C770D49-71DD-CA01-409A-060D28E438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6" y="1003093"/>
            <a:ext cx="731520" cy="731520"/>
          </a:xfrm>
          <a:prstGeom prst="rect">
            <a:avLst/>
          </a:prstGeom>
        </p:spPr>
      </p:pic>
      <p:sp>
        <p:nvSpPr>
          <p:cNvPr id="74" name="TextBox 54">
            <a:extLst>
              <a:ext uri="{FF2B5EF4-FFF2-40B4-BE49-F238E27FC236}">
                <a16:creationId xmlns:a16="http://schemas.microsoft.com/office/drawing/2014/main" id="{EBEBB24B-7989-4381-63CC-B32D635BD8DD}"/>
              </a:ext>
            </a:extLst>
          </p:cNvPr>
          <p:cNvSpPr txBox="1"/>
          <p:nvPr/>
        </p:nvSpPr>
        <p:spPr>
          <a:xfrm>
            <a:off x="4537659" y="2596644"/>
            <a:ext cx="2214374" cy="158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Helvetica Neue"/>
                <a:cs typeface="Helvetica Neue"/>
              </a:rPr>
              <a:t>Amazon VPC(10.168.0.0/16)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C1E202-C773-0402-38DE-C589FB291F14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686786" y="1734613"/>
            <a:ext cx="2995" cy="963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2165D88-DA7C-A09F-B8AE-84B6D8446D24}"/>
              </a:ext>
            </a:extLst>
          </p:cNvPr>
          <p:cNvCxnSpPr>
            <a:cxnSpLocks/>
            <a:stCxn id="33" idx="1"/>
            <a:endCxn id="72" idx="3"/>
          </p:cNvCxnSpPr>
          <p:nvPr/>
        </p:nvCxnSpPr>
        <p:spPr>
          <a:xfrm flipH="1">
            <a:off x="1055541" y="3050411"/>
            <a:ext cx="1914993" cy="13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9F96EEF-0BA1-251A-BA3E-847CA83009F5}"/>
              </a:ext>
            </a:extLst>
          </p:cNvPr>
          <p:cNvCxnSpPr>
            <a:cxnSpLocks/>
            <a:stCxn id="72" idx="2"/>
            <a:endCxn id="34" idx="1"/>
          </p:cNvCxnSpPr>
          <p:nvPr/>
        </p:nvCxnSpPr>
        <p:spPr>
          <a:xfrm rot="16200000" flipH="1">
            <a:off x="1176465" y="2942974"/>
            <a:ext cx="1198201" cy="21715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D615D39-C708-9691-00DD-6376C594D06E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 flipV="1">
            <a:off x="3427734" y="3031090"/>
            <a:ext cx="2814966" cy="19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25CF78D6-B570-5CF0-943B-3086E8D86F6B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5612057" y="3198555"/>
            <a:ext cx="798108" cy="974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785E9D3-6875-2067-B8B6-1EC1461D3599}"/>
              </a:ext>
            </a:extLst>
          </p:cNvPr>
          <p:cNvCxnSpPr>
            <a:cxnSpLocks/>
            <a:stCxn id="15" idx="2"/>
            <a:endCxn id="69" idx="0"/>
          </p:cNvCxnSpPr>
          <p:nvPr/>
        </p:nvCxnSpPr>
        <p:spPr>
          <a:xfrm>
            <a:off x="6410165" y="3198555"/>
            <a:ext cx="696775" cy="1005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B7EBD702-BFC4-472E-76AB-B5AA09B92E7B}"/>
              </a:ext>
            </a:extLst>
          </p:cNvPr>
          <p:cNvCxnSpPr>
            <a:cxnSpLocks/>
            <a:stCxn id="15" idx="2"/>
            <a:endCxn id="24" idx="3"/>
          </p:cNvCxnSpPr>
          <p:nvPr/>
        </p:nvCxnSpPr>
        <p:spPr>
          <a:xfrm rot="5400000">
            <a:off x="4748271" y="4202827"/>
            <a:ext cx="2666166" cy="6576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7629A34-B283-D717-732B-4AEDB7242212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 rot="16200000" flipH="1">
            <a:off x="5287202" y="4321517"/>
            <a:ext cx="2675940" cy="4300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8" y="1805961"/>
            <a:ext cx="11540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 </a:t>
            </a:r>
            <a:r>
              <a:rPr lang="en-US" altLang="zh-CN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Access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213D073-A817-D47F-80C4-816002747DFB}"/>
              </a:ext>
            </a:extLst>
          </p:cNvPr>
          <p:cNvGrpSpPr/>
          <p:nvPr/>
        </p:nvGrpSpPr>
        <p:grpSpPr>
          <a:xfrm>
            <a:off x="135554" y="2698139"/>
            <a:ext cx="1154098" cy="731520"/>
            <a:chOff x="135554" y="2884574"/>
            <a:chExt cx="1154098" cy="731520"/>
          </a:xfrm>
        </p:grpSpPr>
        <p:pic>
          <p:nvPicPr>
            <p:cNvPr id="72" name="Picture 9" descr="Internet.png">
              <a:extLst>
                <a:ext uri="{FF2B5EF4-FFF2-40B4-BE49-F238E27FC236}">
                  <a16:creationId xmlns:a16="http://schemas.microsoft.com/office/drawing/2014/main" id="{A8829C37-1728-CF48-F1C8-A78E160D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21" y="2884574"/>
              <a:ext cx="731520" cy="731520"/>
            </a:xfrm>
            <a:prstGeom prst="rect">
              <a:avLst/>
            </a:prstGeom>
          </p:spPr>
        </p:pic>
        <p:sp>
          <p:nvSpPr>
            <p:cNvPr id="125" name="TextBox 9">
              <a:extLst>
                <a:ext uri="{FF2B5EF4-FFF2-40B4-BE49-F238E27FC236}">
                  <a16:creationId xmlns:a16="http://schemas.microsoft.com/office/drawing/2014/main" id="{E1A96958-61B5-CB7A-8157-B950A97BC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54" y="3183398"/>
              <a:ext cx="11540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6605B9F-767E-BEC5-0121-ABFBEC6004AF}"/>
              </a:ext>
            </a:extLst>
          </p:cNvPr>
          <p:cNvGrpSpPr/>
          <p:nvPr/>
        </p:nvGrpSpPr>
        <p:grpSpPr>
          <a:xfrm>
            <a:off x="2627694" y="942161"/>
            <a:ext cx="5846924" cy="1198740"/>
            <a:chOff x="2338289" y="5598933"/>
            <a:chExt cx="5846924" cy="1198740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63E8C9D-5A7A-ED26-2104-77A03EC97E6E}"/>
                </a:ext>
              </a:extLst>
            </p:cNvPr>
            <p:cNvGrpSpPr/>
            <p:nvPr/>
          </p:nvGrpSpPr>
          <p:grpSpPr>
            <a:xfrm>
              <a:off x="2388121" y="5834523"/>
              <a:ext cx="1730287" cy="892526"/>
              <a:chOff x="2121574" y="5694167"/>
              <a:chExt cx="2243137" cy="1040586"/>
            </a:xfrm>
          </p:grpSpPr>
          <p:pic>
            <p:nvPicPr>
              <p:cNvPr id="127" name="Graphic 6">
                <a:extLst>
                  <a:ext uri="{FF2B5EF4-FFF2-40B4-BE49-F238E27FC236}">
                    <a16:creationId xmlns:a16="http://schemas.microsoft.com/office/drawing/2014/main" id="{6DAD654E-E119-A544-A306-B72A8B1EEB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1349" y="569416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TextBox 9">
                <a:extLst>
                  <a:ext uri="{FF2B5EF4-FFF2-40B4-BE49-F238E27FC236}">
                    <a16:creationId xmlns:a16="http://schemas.microsoft.com/office/drawing/2014/main" id="{E887444F-3FEC-A145-98AF-5C8B08A0C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1574" y="6457754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CodePipeline</a:t>
                </a: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734B702-AB6B-9275-5BAD-DE0DFFE9BC6C}"/>
                </a:ext>
              </a:extLst>
            </p:cNvPr>
            <p:cNvGrpSpPr/>
            <p:nvPr/>
          </p:nvGrpSpPr>
          <p:grpSpPr>
            <a:xfrm>
              <a:off x="4142616" y="5779614"/>
              <a:ext cx="708636" cy="935661"/>
              <a:chOff x="4651957" y="5687203"/>
              <a:chExt cx="824262" cy="1082561"/>
            </a:xfrm>
          </p:grpSpPr>
          <p:pic>
            <p:nvPicPr>
              <p:cNvPr id="130" name="Graphic 20">
                <a:extLst>
                  <a:ext uri="{FF2B5EF4-FFF2-40B4-BE49-F238E27FC236}">
                    <a16:creationId xmlns:a16="http://schemas.microsoft.com/office/drawing/2014/main" id="{551ECD4A-64DB-5341-8602-528EB59918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219" y="5687203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TextBox 22">
                <a:extLst>
                  <a:ext uri="{FF2B5EF4-FFF2-40B4-BE49-F238E27FC236}">
                    <a16:creationId xmlns:a16="http://schemas.microsoft.com/office/drawing/2014/main" id="{6F6B2AFB-79A6-2645-A53D-76566242ED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957" y="6449276"/>
                <a:ext cx="804952" cy="32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(ECR)</a:t>
                </a: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AA162F37-9781-41CA-44EE-BFF69313D5D8}"/>
                </a:ext>
              </a:extLst>
            </p:cNvPr>
            <p:cNvGrpSpPr/>
            <p:nvPr/>
          </p:nvGrpSpPr>
          <p:grpSpPr>
            <a:xfrm>
              <a:off x="5106447" y="5779614"/>
              <a:ext cx="1178070" cy="946352"/>
              <a:chOff x="6392983" y="5698764"/>
              <a:chExt cx="1377180" cy="1077339"/>
            </a:xfrm>
          </p:grpSpPr>
          <p:pic>
            <p:nvPicPr>
              <p:cNvPr id="133" name="Graphic 21">
                <a:extLst>
                  <a:ext uri="{FF2B5EF4-FFF2-40B4-BE49-F238E27FC236}">
                    <a16:creationId xmlns:a16="http://schemas.microsoft.com/office/drawing/2014/main" id="{6E1A5583-0529-5D46-98E2-982352EFA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8776" y="569876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" name="TextBox 12">
                <a:extLst>
                  <a:ext uri="{FF2B5EF4-FFF2-40B4-BE49-F238E27FC236}">
                    <a16:creationId xmlns:a16="http://schemas.microsoft.com/office/drawing/2014/main" id="{A801835D-3016-AF40-826C-2A3F2B89B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2983" y="6460764"/>
                <a:ext cx="1377180" cy="315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CodeCommit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6" name="Rounded Rectangle 2">
              <a:extLst>
                <a:ext uri="{FF2B5EF4-FFF2-40B4-BE49-F238E27FC236}">
                  <a16:creationId xmlns:a16="http://schemas.microsoft.com/office/drawing/2014/main" id="{7CED7F2E-71DC-EDE6-ECAA-A47FC0C5B8B0}"/>
                </a:ext>
              </a:extLst>
            </p:cNvPr>
            <p:cNvSpPr/>
            <p:nvPr/>
          </p:nvSpPr>
          <p:spPr>
            <a:xfrm>
              <a:off x="2338289" y="5598933"/>
              <a:ext cx="5846924" cy="119874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7" name="TextBox 54">
              <a:extLst>
                <a:ext uri="{FF2B5EF4-FFF2-40B4-BE49-F238E27FC236}">
                  <a16:creationId xmlns:a16="http://schemas.microsoft.com/office/drawing/2014/main" id="{88EB70A0-1A78-8358-531F-75A29CAD0C0F}"/>
                </a:ext>
              </a:extLst>
            </p:cNvPr>
            <p:cNvSpPr txBox="1"/>
            <p:nvPr/>
          </p:nvSpPr>
          <p:spPr>
            <a:xfrm>
              <a:off x="2439357" y="5600280"/>
              <a:ext cx="22143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CI/CD of EKS’s APP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BBBEA277-B4B8-AC3B-C279-59C2607F4D21}"/>
                </a:ext>
              </a:extLst>
            </p:cNvPr>
            <p:cNvGrpSpPr/>
            <p:nvPr/>
          </p:nvGrpSpPr>
          <p:grpSpPr>
            <a:xfrm>
              <a:off x="6563407" y="5793422"/>
              <a:ext cx="902714" cy="865379"/>
              <a:chOff x="6563407" y="5793422"/>
              <a:chExt cx="902714" cy="865379"/>
            </a:xfrm>
          </p:grpSpPr>
          <p:sp>
            <p:nvSpPr>
              <p:cNvPr id="138" name="Content Placeholder 6">
                <a:extLst>
                  <a:ext uri="{FF2B5EF4-FFF2-40B4-BE49-F238E27FC236}">
                    <a16:creationId xmlns:a16="http://schemas.microsoft.com/office/drawing/2014/main" id="{C234C9E5-9AC9-224D-9F68-77BBA638E3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3407" y="6455338"/>
                <a:ext cx="902714" cy="203463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en-US" sz="1200" dirty="0"/>
                  <a:t>Amazon S3</a:t>
                </a:r>
              </a:p>
            </p:txBody>
          </p:sp>
          <p:pic>
            <p:nvPicPr>
              <p:cNvPr id="139" name="Graphic 8">
                <a:extLst>
                  <a:ext uri="{FF2B5EF4-FFF2-40B4-BE49-F238E27FC236}">
                    <a16:creationId xmlns:a16="http://schemas.microsoft.com/office/drawing/2014/main" id="{E3FCBED4-6E93-0547-8B0A-AA93C80FB5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6641182" y="5793422"/>
                <a:ext cx="623747" cy="62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490F46BA-76BD-9FCD-6EF5-2E1FE1D261B0}"/>
              </a:ext>
            </a:extLst>
          </p:cNvPr>
          <p:cNvCxnSpPr>
            <a:cxnSpLocks/>
            <a:stCxn id="127" idx="2"/>
            <a:endCxn id="15" idx="0"/>
          </p:cNvCxnSpPr>
          <p:nvPr/>
        </p:nvCxnSpPr>
        <p:spPr>
          <a:xfrm rot="16200000" flipH="1">
            <a:off x="4459964" y="913423"/>
            <a:ext cx="1032295" cy="28681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6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70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Calibri</vt:lpstr>
      <vt:lpstr>Calibri Light</vt:lpstr>
      <vt:lpstr>Office Theme</vt:lpstr>
      <vt:lpstr>テスト環境の構成図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</dc:creator>
  <cp:lastModifiedBy>Zhang Jingquan</cp:lastModifiedBy>
  <cp:revision>61</cp:revision>
  <dcterms:created xsi:type="dcterms:W3CDTF">2022-05-09T19:01:15Z</dcterms:created>
  <dcterms:modified xsi:type="dcterms:W3CDTF">2022-06-20T02:55:33Z</dcterms:modified>
</cp:coreProperties>
</file>