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7" autoAdjust="0"/>
    <p:restoredTop sz="94587" autoAdjust="0"/>
  </p:normalViewPr>
  <p:slideViewPr>
    <p:cSldViewPr snapToGrid="0" snapToObjects="1">
      <p:cViewPr varScale="1">
        <p:scale>
          <a:sx n="125" d="100"/>
          <a:sy n="125" d="100"/>
        </p:scale>
        <p:origin x="69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4361259"/>
            <a:ext cx="2133600" cy="273844"/>
          </a:xfrm>
        </p:spPr>
        <p:txBody>
          <a:bodyPr/>
          <a:lstStyle>
            <a:lvl1pPr algn="ctr">
              <a:defRPr sz="1500"/>
            </a:lvl1pPr>
          </a:lstStyle>
          <a:p>
            <a:fld id="{241EB5C9-1307-BA42-ABA2-0BC069CD8E7F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6A701-B262-6C8F-36BE-BFA701FB2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3015E-A202-8DF4-3AE0-257576DB9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5B0E6-D933-39CF-116C-D563B774AD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611" y="1200151"/>
            <a:ext cx="7728777" cy="3140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FC829-AB49-1889-A111-5DB4A7BEA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3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0EF9F-7C59-E424-F5DC-BC9CFBB663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726FA-F9D4-FC8A-56CA-B5055AD440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4CAC80-DC3F-E66A-C5FE-FFA369CDD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BAB0D-D5F1-9DE3-A543-72E22F87B0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839E8-0F06-88A4-CB54-2DFCDCA2E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88B032-74A1-A78D-9603-AA8DB06F9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00C66-39C1-8D37-539F-16B62E250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5457" y="4414695"/>
            <a:ext cx="2743880" cy="2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000250" indent="-285750" algn="l" defTabSz="3429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500" kern="1200">
          <a:solidFill>
            <a:schemeClr val="bg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FEFE"/>
      </a:hlink>
      <a:folHlink>
        <a:srgbClr val="FEFEF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Capaldi, Matt</cp:lastModifiedBy>
  <cp:revision>18</cp:revision>
  <dcterms:created xsi:type="dcterms:W3CDTF">2017-06-05T14:10:58Z</dcterms:created>
  <dcterms:modified xsi:type="dcterms:W3CDTF">2023-10-09T19:49:40Z</dcterms:modified>
</cp:coreProperties>
</file>