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1F26-D25E-4D6A-8048-00B3328D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A5F78-2A8A-432B-9E28-C303DB867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4E8C-DEA3-4C9F-8A17-FFB968EF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D9EB-103D-44A4-9FD9-DAC8A77D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FA93-1248-4F94-A7A6-1220B7A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547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09C8-5CEF-41C6-9178-064262BF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A2231-4490-4E18-AE3C-6AD6EBCD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8351-A733-44CF-A22D-0A7B417C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ADBF-A8A9-4AC2-9F11-7F4AAC22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C91D-B1ED-45E8-B5C4-1F5A34FA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62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78965-E896-4A23-922C-7F1FBA517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D9E0-D4E2-4869-9421-32D78BA7D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A070-8F5F-4393-94F1-7ADA870F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458B-EF92-4924-BA9B-60E6ED1E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C4AC6-EBEF-40D9-9B4A-C090DA0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0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E02A-377B-40D3-9B11-7EBF5C7E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128B-6425-4195-A61E-D15A60D1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BDC2-1C13-40CC-8A15-6809F337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A55D-3A8A-443F-9AD6-D5AB58CE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A6C3-F2EF-4E60-9801-B4DEFC27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94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ABAD-9E8A-4B1E-9C75-EDFA03B9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2AA3-E8A2-4AF3-AA56-C0D7A3931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2489-A00A-4584-B30A-A798CE4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671A-82FD-4920-ABF7-1D9F5323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6F5E-2FD2-4109-910F-7666CE45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39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C7CC-12C6-47AC-947D-4DD264EC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BA8-5440-465C-A538-374B29BE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E5DDE-A802-43FC-90A5-EEC21010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EC14B-D725-4E57-9F34-F8D84465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8E10-600B-4CFA-897E-4F8A1022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4073-DC0B-4017-8A89-3B4F3F29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7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653C-667B-4BE0-B857-238D314B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1694-85FE-4E85-8F26-571286B2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09FCC-3C2A-4BBF-9158-8ADB9D178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06AC2-C89C-43F4-9DC1-3B0B6AFD0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ADD4E-AFD1-4E73-AEF1-AA78E0382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CB268-CC00-4386-A9D1-E51B929C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AECC6-06C8-4CD8-856A-3A62293D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1971C-414F-4EC9-A702-16A1B9B8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58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70D9-52BF-4F56-8BC0-9D7F6DF2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08994-21D6-49E4-B15A-99B4C89E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55CDC-66EE-4C4F-BFE4-0D3CA65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45831-8A20-497E-936F-05E3E579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135BE-2EAC-467A-8B19-2DE7D79F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EB15C-3290-4A97-8F1E-A8C1E02D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EB4B0-B0FF-4415-BA61-3CB01221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6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8A06-973E-4834-B06D-5720F5C3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2E44-DAEE-464E-9FEB-FC3D71EF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6C3D-CF90-4642-B85F-2C52B20B7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E67B-5C94-4B01-AA42-3399E78D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37AD8-7648-4BFF-A9EA-547B032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4F0C-0106-443D-BFEB-BB548343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0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2783-6F68-4D23-943E-10365240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463ED-F4C7-4BA6-9FDA-6085FC646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C6B9-3820-4454-9118-62A01698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4D28-0AA8-4106-AFFF-23F25027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C747F-FA3E-4A21-97D4-5DBA5E26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C4195-109A-4C48-9AA0-E69E6291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54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54B06-0BAF-4F62-BFC4-9D2CBC45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00F2-3E6C-4DFF-A264-3ABE018F2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1FB3-2D28-4E40-ABE3-84109D38C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0E0D-BA92-4B9B-B0E1-FDAFB5B8F334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B54F-EFB3-412D-8C54-AA40E9EF0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F511-A468-423D-A3B3-9A250EF40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83D4-6EF8-4B2C-BE31-76C3A40E84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21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5C7ACF-B101-4052-96B3-52CE64385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7" y="643467"/>
            <a:ext cx="10413206" cy="5571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6071C6-94C6-4E67-AC0B-BBAE85BF2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2" y="643467"/>
            <a:ext cx="10364775" cy="5571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CF45A4-F5CE-469A-B214-331310528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2" y="643467"/>
            <a:ext cx="10364775" cy="5571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0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E24505-91DB-4B07-BEC9-B1143B493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7" y="643467"/>
            <a:ext cx="10413206" cy="5571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F048318-3040-4270-8840-A92216AB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7" y="643467"/>
            <a:ext cx="10413206" cy="5571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23F6D0-7007-4F1C-AEF0-6D816981F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2" y="643467"/>
            <a:ext cx="10364775" cy="5571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06AAF0-66F2-4B41-8EFA-515A937D5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7" y="643467"/>
            <a:ext cx="10413206" cy="5571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YK</dc:creator>
  <cp:lastModifiedBy>Ang YK</cp:lastModifiedBy>
  <cp:revision>1</cp:revision>
  <dcterms:created xsi:type="dcterms:W3CDTF">2022-05-17T02:33:48Z</dcterms:created>
  <dcterms:modified xsi:type="dcterms:W3CDTF">2022-05-17T02:37:59Z</dcterms:modified>
</cp:coreProperties>
</file>