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- 5777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- 11818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(space) - 794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- 5579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- 4230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- 496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- 3639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- 1046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- 4231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- 3333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- 160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- 4072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- 3160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i’m</a:t>
                      </a:r>
                      <a:r>
                        <a:rPr lang="en-US" dirty="0" smtClean="0"/>
                        <a:t> - 144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- 4032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- 234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- 852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- 148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- 2074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- 1325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- 1611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- 1295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- 94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n=100, m=50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</a:t>
            </a:r>
            <a:r>
              <a:rPr lang="en-US" smtClean="0"/>
              <a:t>10 fold </a:t>
            </a:r>
            <a:r>
              <a:rPr lang="en-US" dirty="0" smtClean="0"/>
              <a:t>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79.8006 %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77.1695 %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80.552 %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0.808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77.021 %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82.8386 %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0.848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79.4105 %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6093296"/>
            <a:ext cx="6961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</a:t>
            </a:r>
            <a:r>
              <a:rPr lang="en-US" sz="2000" dirty="0" smtClean="0"/>
              <a:t>bold face.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profiles: 4791 profiles remain (3214 personal accounts and 1577 organizational </a:t>
            </a:r>
            <a:r>
              <a:rPr lang="en-US" dirty="0" smtClean="0"/>
              <a:t>accounts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718</TotalTime>
  <Words>897</Words>
  <Application>Microsoft Office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Tian Tang</dc:creator>
  <cp:lastModifiedBy>Wei Li</cp:lastModifiedBy>
  <cp:revision>56</cp:revision>
  <dcterms:created xsi:type="dcterms:W3CDTF">2013-11-19T06:05:30Z</dcterms:created>
  <dcterms:modified xsi:type="dcterms:W3CDTF">2013-11-26T03:48:26Z</dcterms:modified>
</cp:coreProperties>
</file>