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4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consider the users consist 3 types:</a:t>
            </a:r>
          </a:p>
          <a:p>
            <a:r>
              <a:rPr lang="en-US" altLang="zh-CN" dirty="0" smtClean="0"/>
              <a:t>1.Account run by one person and tweets about his personal life. 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.Account run by personal and tweets about none-personal life.</a:t>
            </a:r>
          </a:p>
          <a:p>
            <a:r>
              <a:rPr lang="en-US" altLang="zh-CN" dirty="0" smtClean="0"/>
              <a:t>3. Account run by more than 1 people and tweets about none-personal life.</a:t>
            </a:r>
          </a:p>
          <a:p>
            <a:r>
              <a:rPr lang="en-US" altLang="zh-CN" dirty="0" smtClean="0"/>
              <a:t>1 consider personal account and 2 and 3 consider to be organization account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1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Account 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21537374	False	95E8EC	3C3940	11443	False	Atlanta, Georgia	0099B9	-21600	208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Ken </a:t>
            </a:r>
            <a:r>
              <a:rPr lang="en-US" altLang="zh-CN" dirty="0" err="1"/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Data</vt:lpstr>
      <vt:lpstr>Data Example</vt:lpstr>
      <vt:lpstr>Data Example</vt:lpstr>
      <vt:lpstr>Data Example</vt:lpstr>
      <vt:lpstr>Data Detail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Haitian</dc:creator>
  <cp:lastModifiedBy>Zhang Haitian</cp:lastModifiedBy>
  <cp:revision>4</cp:revision>
  <dcterms:created xsi:type="dcterms:W3CDTF">2013-11-19T06:42:31Z</dcterms:created>
  <dcterms:modified xsi:type="dcterms:W3CDTF">2013-11-19T07:16:34Z</dcterms:modified>
</cp:coreProperties>
</file>