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84675-F031-43B8-9F3C-F3E65EA9CB6C}" type="datetimeFigureOut">
              <a:rPr lang="en-US" smtClean="0"/>
              <a:pPr/>
              <a:t>10/9/2013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697F-36BD-45DB-922C-C1943DF1D4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84675-F031-43B8-9F3C-F3E65EA9CB6C}" type="datetimeFigureOut">
              <a:rPr lang="en-US" smtClean="0"/>
              <a:pPr/>
              <a:t>10/9/2013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697F-36BD-45DB-922C-C1943DF1D4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84675-F031-43B8-9F3C-F3E65EA9CB6C}" type="datetimeFigureOut">
              <a:rPr lang="en-US" smtClean="0"/>
              <a:pPr/>
              <a:t>10/9/2013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697F-36BD-45DB-922C-C1943DF1D4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84675-F031-43B8-9F3C-F3E65EA9CB6C}" type="datetimeFigureOut">
              <a:rPr lang="en-US" smtClean="0"/>
              <a:pPr/>
              <a:t>10/9/2013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697F-36BD-45DB-922C-C1943DF1D4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84675-F031-43B8-9F3C-F3E65EA9CB6C}" type="datetimeFigureOut">
              <a:rPr lang="en-US" smtClean="0"/>
              <a:pPr/>
              <a:t>10/9/2013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697F-36BD-45DB-922C-C1943DF1D4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84675-F031-43B8-9F3C-F3E65EA9CB6C}" type="datetimeFigureOut">
              <a:rPr lang="en-US" smtClean="0"/>
              <a:pPr/>
              <a:t>10/9/2013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697F-36BD-45DB-922C-C1943DF1D4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84675-F031-43B8-9F3C-F3E65EA9CB6C}" type="datetimeFigureOut">
              <a:rPr lang="en-US" smtClean="0"/>
              <a:pPr/>
              <a:t>10/9/2013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697F-36BD-45DB-922C-C1943DF1D4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84675-F031-43B8-9F3C-F3E65EA9CB6C}" type="datetimeFigureOut">
              <a:rPr lang="en-US" smtClean="0"/>
              <a:pPr/>
              <a:t>10/9/2013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697F-36BD-45DB-922C-C1943DF1D4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84675-F031-43B8-9F3C-F3E65EA9CB6C}" type="datetimeFigureOut">
              <a:rPr lang="en-US" smtClean="0"/>
              <a:pPr/>
              <a:t>10/9/2013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697F-36BD-45DB-922C-C1943DF1D4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84675-F031-43B8-9F3C-F3E65EA9CB6C}" type="datetimeFigureOut">
              <a:rPr lang="en-US" smtClean="0"/>
              <a:pPr/>
              <a:t>10/9/2013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697F-36BD-45DB-922C-C1943DF1D4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84675-F031-43B8-9F3C-F3E65EA9CB6C}" type="datetimeFigureOut">
              <a:rPr lang="en-US" smtClean="0"/>
              <a:pPr/>
              <a:t>10/9/2013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697F-36BD-45DB-922C-C1943DF1D4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84675-F031-43B8-9F3C-F3E65EA9CB6C}" type="datetimeFigureOut">
              <a:rPr lang="en-US" smtClean="0"/>
              <a:pPr/>
              <a:t>10/9/2013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B697F-36BD-45DB-922C-C1943DF1D45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Twitter User Classification: which are organization accounts?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Tian</a:t>
            </a:r>
            <a:r>
              <a:rPr lang="en-US" dirty="0" smtClean="0"/>
              <a:t> Tang, Haitian Zhang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plan to extract twitter profile from tweets stream and detect if they are personal accounts or organization accounts.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significant syntactical differences in profiles (name, ID, description) of personal accounts and the ones of organization accounts.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Getting user profiles including user name, ID and description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Annotating user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Get top frequent words (n-gram?) in description of each class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 the proper words in description as well as user name and ID to train the model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Probably SVM (not sure yet)</a:t>
            </a:r>
          </a:p>
          <a:p>
            <a:r>
              <a:rPr lang="en-US" dirty="0" smtClean="0"/>
              <a:t>Cross validation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Tweets extracted from twitter API and refining it to get user profiles</a:t>
            </a:r>
          </a:p>
          <a:p>
            <a:r>
              <a:rPr lang="en-US" dirty="0" smtClean="0"/>
              <a:t>Annotating the users with two classes (personal or organization) manually (or some other dataset</a:t>
            </a:r>
            <a:r>
              <a:rPr lang="en-US" dirty="0" smtClean="0"/>
              <a:t>?)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Sample 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zh-CN" dirty="0"/>
              <a:t>[ </a:t>
            </a:r>
            <a:r>
              <a:rPr lang="en-US" altLang="zh-CN" sz="4000" b="1" dirty="0">
                <a:solidFill>
                  <a:srgbClr val="FF0000"/>
                </a:solidFill>
              </a:rPr>
              <a:t>{ "name": "Twitter API", </a:t>
            </a:r>
            <a:r>
              <a:rPr lang="en-US" altLang="zh-CN" dirty="0"/>
              <a:t>"</a:t>
            </a:r>
            <a:r>
              <a:rPr lang="en-US" altLang="zh-CN" dirty="0" err="1"/>
              <a:t>profile_sidebar_fill_color</a:t>
            </a:r>
            <a:r>
              <a:rPr lang="en-US" altLang="zh-CN" dirty="0"/>
              <a:t>": "DDEEF6", "</a:t>
            </a:r>
            <a:r>
              <a:rPr lang="en-US" altLang="zh-CN" dirty="0" err="1"/>
              <a:t>profile_background_tile</a:t>
            </a:r>
            <a:r>
              <a:rPr lang="en-US" altLang="zh-CN" dirty="0"/>
              <a:t>": false, "</a:t>
            </a:r>
            <a:r>
              <a:rPr lang="en-US" altLang="zh-CN" dirty="0" err="1"/>
              <a:t>profile_sidebar_border_color</a:t>
            </a:r>
            <a:r>
              <a:rPr lang="en-US" altLang="zh-CN" dirty="0"/>
              <a:t>": "C0DEED", "</a:t>
            </a:r>
            <a:r>
              <a:rPr lang="en-US" altLang="zh-CN" dirty="0" err="1"/>
              <a:t>profile_image_url</a:t>
            </a:r>
            <a:r>
              <a:rPr lang="en-US" altLang="zh-CN" dirty="0"/>
              <a:t>": "http://a0.twimg.com/</a:t>
            </a:r>
            <a:r>
              <a:rPr lang="en-US" altLang="zh-CN" dirty="0" err="1"/>
              <a:t>profile_images</a:t>
            </a:r>
            <a:r>
              <a:rPr lang="en-US" altLang="zh-CN" dirty="0"/>
              <a:t>/2284174872/7df3h38zabcvjylnyfe3_normal.png", </a:t>
            </a:r>
            <a:r>
              <a:rPr lang="en-US" altLang="zh-CN" sz="4000" b="1" dirty="0">
                <a:solidFill>
                  <a:srgbClr val="FF0000"/>
                </a:solidFill>
              </a:rPr>
              <a:t>"</a:t>
            </a:r>
            <a:r>
              <a:rPr lang="en-US" altLang="zh-CN" sz="4000" b="1" dirty="0">
                <a:solidFill>
                  <a:srgbClr val="FF0000"/>
                </a:solidFill>
              </a:rPr>
              <a:t>location": "San Francisco, CA", </a:t>
            </a:r>
            <a:r>
              <a:rPr lang="en-US" altLang="zh-CN" dirty="0"/>
              <a:t>"</a:t>
            </a:r>
            <a:r>
              <a:rPr lang="en-US" altLang="zh-CN" dirty="0" err="1"/>
              <a:t>created_at</a:t>
            </a:r>
            <a:r>
              <a:rPr lang="en-US" altLang="zh-CN" dirty="0"/>
              <a:t>": "Wed May 23 06:01:13 +0000 2007", "</a:t>
            </a:r>
            <a:r>
              <a:rPr lang="en-US" altLang="zh-CN" dirty="0" err="1"/>
              <a:t>follow_request_sent</a:t>
            </a:r>
            <a:r>
              <a:rPr lang="en-US" altLang="zh-CN" dirty="0"/>
              <a:t>": false, "</a:t>
            </a:r>
            <a:r>
              <a:rPr lang="en-US" altLang="zh-CN" dirty="0" err="1"/>
              <a:t>id_str</a:t>
            </a:r>
            <a:r>
              <a:rPr lang="en-US" altLang="zh-CN" dirty="0"/>
              <a:t>": "6253282", "</a:t>
            </a:r>
            <a:r>
              <a:rPr lang="en-US" altLang="zh-CN" dirty="0" err="1"/>
              <a:t>profile_link_color</a:t>
            </a:r>
            <a:r>
              <a:rPr lang="en-US" altLang="zh-CN" dirty="0"/>
              <a:t>": "0084B4", "</a:t>
            </a:r>
            <a:r>
              <a:rPr lang="en-US" altLang="zh-CN" dirty="0" err="1"/>
              <a:t>is_translator</a:t>
            </a:r>
            <a:r>
              <a:rPr lang="en-US" altLang="zh-CN" dirty="0"/>
              <a:t>": false, "</a:t>
            </a:r>
            <a:r>
              <a:rPr lang="en-US" altLang="zh-CN" dirty="0" err="1"/>
              <a:t>default_profile</a:t>
            </a:r>
            <a:r>
              <a:rPr lang="en-US" altLang="zh-CN" dirty="0"/>
              <a:t>": true, "</a:t>
            </a:r>
            <a:r>
              <a:rPr lang="en-US" altLang="zh-CN" dirty="0" err="1"/>
              <a:t>favourites_count</a:t>
            </a:r>
            <a:r>
              <a:rPr lang="en-US" altLang="zh-CN" dirty="0"/>
              <a:t>": 24, "</a:t>
            </a:r>
            <a:r>
              <a:rPr lang="en-US" altLang="zh-CN" dirty="0" err="1"/>
              <a:t>contributors_enabled</a:t>
            </a:r>
            <a:r>
              <a:rPr lang="en-US" altLang="zh-CN" dirty="0"/>
              <a:t>": true, "</a:t>
            </a:r>
            <a:r>
              <a:rPr lang="en-US" altLang="zh-CN" dirty="0" err="1"/>
              <a:t>url</a:t>
            </a:r>
            <a:r>
              <a:rPr lang="en-US" altLang="zh-CN" dirty="0"/>
              <a:t>": "http://dev.twitter.com", "</a:t>
            </a:r>
            <a:r>
              <a:rPr lang="en-US" altLang="zh-CN" dirty="0" err="1"/>
              <a:t>profile_image_url_https</a:t>
            </a:r>
            <a:r>
              <a:rPr lang="en-US" altLang="zh-CN" dirty="0"/>
              <a:t>": "https://si0.twimg.com/</a:t>
            </a:r>
            <a:r>
              <a:rPr lang="en-US" altLang="zh-CN" dirty="0" err="1"/>
              <a:t>profile_images</a:t>
            </a:r>
            <a:r>
              <a:rPr lang="en-US" altLang="zh-CN" dirty="0"/>
              <a:t>/2284174872/7df3h38zabcvjylnyfe3_normal.png", "</a:t>
            </a:r>
            <a:r>
              <a:rPr lang="en-US" altLang="zh-CN" dirty="0" err="1"/>
              <a:t>utc_offset</a:t>
            </a:r>
            <a:r>
              <a:rPr lang="en-US" altLang="zh-CN" dirty="0"/>
              <a:t>": -28800, "id": 6253282, "</a:t>
            </a:r>
            <a:r>
              <a:rPr lang="en-US" altLang="zh-CN" dirty="0" err="1"/>
              <a:t>profile_use_background_image</a:t>
            </a:r>
            <a:r>
              <a:rPr lang="en-US" altLang="zh-CN" dirty="0"/>
              <a:t>": true, "</a:t>
            </a:r>
            <a:r>
              <a:rPr lang="en-US" altLang="zh-CN" dirty="0" err="1"/>
              <a:t>listed_count</a:t>
            </a:r>
            <a:r>
              <a:rPr lang="en-US" altLang="zh-CN" dirty="0"/>
              <a:t>": 10713, "</a:t>
            </a:r>
            <a:r>
              <a:rPr lang="en-US" altLang="zh-CN" dirty="0" err="1"/>
              <a:t>profile_text_color</a:t>
            </a:r>
            <a:r>
              <a:rPr lang="en-US" altLang="zh-CN" dirty="0"/>
              <a:t>": "333333", "</a:t>
            </a:r>
            <a:r>
              <a:rPr lang="en-US" altLang="zh-CN" dirty="0" err="1"/>
              <a:t>lang</a:t>
            </a:r>
            <a:r>
              <a:rPr lang="en-US" altLang="zh-CN" dirty="0"/>
              <a:t>": "en", </a:t>
            </a:r>
            <a:r>
              <a:rPr lang="en-US" altLang="zh-CN" sz="4000" b="1" dirty="0">
                <a:solidFill>
                  <a:srgbClr val="FF0000"/>
                </a:solidFill>
              </a:rPr>
              <a:t>"</a:t>
            </a:r>
            <a:r>
              <a:rPr lang="en-US" altLang="zh-CN" sz="4000" b="1" dirty="0" err="1">
                <a:solidFill>
                  <a:srgbClr val="FF0000"/>
                </a:solidFill>
              </a:rPr>
              <a:t>followers_count</a:t>
            </a:r>
            <a:r>
              <a:rPr lang="en-US" altLang="zh-CN" sz="4000" b="1" dirty="0">
                <a:solidFill>
                  <a:srgbClr val="FF0000"/>
                </a:solidFill>
              </a:rPr>
              <a:t>": 1198334, </a:t>
            </a:r>
            <a:r>
              <a:rPr lang="en-US" altLang="zh-CN" dirty="0"/>
              <a:t>"protected": false, "</a:t>
            </a:r>
            <a:r>
              <a:rPr lang="en-US" altLang="zh-CN" dirty="0" err="1"/>
              <a:t>profile_background_image_url_https</a:t>
            </a:r>
            <a:r>
              <a:rPr lang="en-US" altLang="zh-CN" dirty="0"/>
              <a:t>": "https://si0.twimg.com/images/themes/theme1/bg.png", "</a:t>
            </a:r>
            <a:r>
              <a:rPr lang="en-US" altLang="zh-CN" dirty="0" err="1"/>
              <a:t>geo_enabled</a:t>
            </a:r>
            <a:r>
              <a:rPr lang="en-US" altLang="zh-CN" dirty="0"/>
              <a:t>": true, </a:t>
            </a:r>
            <a:r>
              <a:rPr lang="en-US" altLang="zh-CN" sz="4000" b="1" dirty="0">
                <a:solidFill>
                  <a:srgbClr val="FF0000"/>
                </a:solidFill>
              </a:rPr>
              <a:t>"description": "The Real Twitter API. I tweet about API changes, service issues and happily answer questions about Twitter and our API. Don't get an answer? It's on my website.",</a:t>
            </a:r>
            <a:r>
              <a:rPr lang="en-US" altLang="zh-CN" dirty="0"/>
              <a:t> "</a:t>
            </a:r>
            <a:r>
              <a:rPr lang="en-US" altLang="zh-CN" dirty="0" err="1"/>
              <a:t>profile_background_color</a:t>
            </a:r>
            <a:r>
              <a:rPr lang="en-US" altLang="zh-CN" dirty="0"/>
              <a:t>": "C0DEED", "verified": true, "notifications": false, "</a:t>
            </a:r>
            <a:r>
              <a:rPr lang="en-US" altLang="zh-CN" dirty="0" err="1"/>
              <a:t>time_zone</a:t>
            </a:r>
            <a:r>
              <a:rPr lang="en-US" altLang="zh-CN" dirty="0"/>
              <a:t>": "Pacific Time (US &amp; Canada)", "</a:t>
            </a:r>
            <a:r>
              <a:rPr lang="en-US" altLang="zh-CN" dirty="0" err="1"/>
              <a:t>statuses_count</a:t>
            </a:r>
            <a:r>
              <a:rPr lang="en-US" altLang="zh-CN" dirty="0"/>
              <a:t>": 3331, "status": { "coordinates": null, "</a:t>
            </a:r>
            <a:r>
              <a:rPr lang="en-US" altLang="zh-CN" dirty="0" err="1"/>
              <a:t>created_at</a:t>
            </a:r>
            <a:r>
              <a:rPr lang="en-US" altLang="zh-CN" dirty="0"/>
              <a:t>": "Fri Aug 24 16:15:49 +0000 2012", "</a:t>
            </a:r>
            <a:r>
              <a:rPr lang="en-US" altLang="zh-CN" dirty="0" err="1"/>
              <a:t>favorited</a:t>
            </a:r>
            <a:r>
              <a:rPr lang="en-US" altLang="zh-CN" dirty="0"/>
              <a:t>": false, "truncated": false, "</a:t>
            </a:r>
            <a:r>
              <a:rPr lang="en-US" altLang="zh-CN" dirty="0" err="1"/>
              <a:t>id_str</a:t>
            </a:r>
            <a:r>
              <a:rPr lang="en-US" altLang="zh-CN" dirty="0"/>
              <a:t>": "239033279343382529", "</a:t>
            </a:r>
            <a:r>
              <a:rPr lang="en-US" altLang="zh-CN" dirty="0" err="1"/>
              <a:t>in_reply_to_user_id_str</a:t>
            </a:r>
            <a:r>
              <a:rPr lang="en-US" altLang="zh-CN" dirty="0"/>
              <a:t>": "134727529", "text": "@</a:t>
            </a:r>
            <a:r>
              <a:rPr lang="en-US" altLang="zh-CN" dirty="0" err="1"/>
              <a:t>gregclermont</a:t>
            </a:r>
            <a:r>
              <a:rPr lang="en-US" altLang="zh-CN" dirty="0"/>
              <a:t> no, there is not. ^TS", "contributors": null, "</a:t>
            </a:r>
            <a:r>
              <a:rPr lang="en-US" altLang="zh-CN" dirty="0" err="1"/>
              <a:t>retweet_count</a:t>
            </a:r>
            <a:r>
              <a:rPr lang="en-US" altLang="zh-CN" dirty="0"/>
              <a:t>": 0, "id": 239033279343382529, "</a:t>
            </a:r>
            <a:r>
              <a:rPr lang="en-US" altLang="zh-CN" dirty="0" err="1"/>
              <a:t>in_reply_to_status_id_str</a:t>
            </a:r>
            <a:r>
              <a:rPr lang="en-US" altLang="zh-CN" dirty="0"/>
              <a:t>": "238933943146131456", "geo": null, "</a:t>
            </a:r>
            <a:r>
              <a:rPr lang="en-US" altLang="zh-CN" dirty="0" err="1"/>
              <a:t>retweeted</a:t>
            </a:r>
            <a:r>
              <a:rPr lang="en-US" altLang="zh-CN" dirty="0"/>
              <a:t>": false, "</a:t>
            </a:r>
            <a:r>
              <a:rPr lang="en-US" altLang="zh-CN" dirty="0" err="1"/>
              <a:t>in_reply_to_user_id</a:t>
            </a:r>
            <a:r>
              <a:rPr lang="en-US" altLang="zh-CN" dirty="0"/>
              <a:t>": 134727529, "place": null, "source": "&lt;a </a:t>
            </a:r>
            <a:r>
              <a:rPr lang="en-US" altLang="zh-CN" dirty="0" err="1"/>
              <a:t>href</a:t>
            </a:r>
            <a:r>
              <a:rPr lang="en-US" altLang="zh-CN" dirty="0"/>
              <a:t>=\"http://sites.google.com/site/</a:t>
            </a:r>
            <a:r>
              <a:rPr lang="en-US" altLang="zh-CN" dirty="0" err="1"/>
              <a:t>yorufukurou</a:t>
            </a:r>
            <a:r>
              <a:rPr lang="en-US" altLang="zh-CN" dirty="0"/>
              <a:t>/\" </a:t>
            </a:r>
            <a:r>
              <a:rPr lang="en-US" altLang="zh-CN" dirty="0" err="1"/>
              <a:t>rel</a:t>
            </a:r>
            <a:r>
              <a:rPr lang="en-US" altLang="zh-CN" dirty="0"/>
              <a:t>=\"</a:t>
            </a:r>
            <a:r>
              <a:rPr lang="en-US" altLang="zh-CN" dirty="0" err="1"/>
              <a:t>nofollow</a:t>
            </a:r>
            <a:r>
              <a:rPr lang="en-US" altLang="zh-CN" dirty="0"/>
              <a:t>\"&gt;</a:t>
            </a:r>
            <a:r>
              <a:rPr lang="en-US" altLang="zh-CN" dirty="0" err="1"/>
              <a:t>YoruFukurou</a:t>
            </a:r>
            <a:r>
              <a:rPr lang="en-US" altLang="zh-CN" dirty="0"/>
              <a:t>&lt;/a&gt;", "</a:t>
            </a:r>
            <a:r>
              <a:rPr lang="en-US" altLang="zh-CN" dirty="0" err="1"/>
              <a:t>in_reply_to_screen_name</a:t>
            </a:r>
            <a:r>
              <a:rPr lang="en-US" altLang="zh-CN" dirty="0"/>
              <a:t>": "</a:t>
            </a:r>
            <a:r>
              <a:rPr lang="en-US" altLang="zh-CN" dirty="0" err="1"/>
              <a:t>gregclermont</a:t>
            </a:r>
            <a:r>
              <a:rPr lang="en-US" altLang="zh-CN" dirty="0"/>
              <a:t>", "</a:t>
            </a:r>
            <a:r>
              <a:rPr lang="en-US" altLang="zh-CN" dirty="0" err="1"/>
              <a:t>in_reply_to_status_id</a:t>
            </a:r>
            <a:r>
              <a:rPr lang="en-US" altLang="zh-CN" dirty="0"/>
              <a:t>": 238933943146131456 }, "</a:t>
            </a:r>
            <a:r>
              <a:rPr lang="en-US" altLang="zh-CN" dirty="0" err="1"/>
              <a:t>profile_background_image_url</a:t>
            </a:r>
            <a:r>
              <a:rPr lang="en-US" altLang="zh-CN" dirty="0"/>
              <a:t>": "http://a0.twimg.com/images/themes/theme1/bg.png", "</a:t>
            </a:r>
            <a:r>
              <a:rPr lang="en-US" altLang="zh-CN" dirty="0" err="1"/>
              <a:t>default_profile_image</a:t>
            </a:r>
            <a:r>
              <a:rPr lang="en-US" altLang="zh-CN" dirty="0"/>
              <a:t>": false, </a:t>
            </a:r>
            <a:r>
              <a:rPr lang="en-US" altLang="zh-CN" sz="4000" b="1" dirty="0">
                <a:solidFill>
                  <a:srgbClr val="FF0000"/>
                </a:solidFill>
              </a:rPr>
              <a:t>"</a:t>
            </a:r>
            <a:r>
              <a:rPr lang="en-US" altLang="zh-CN" sz="4000" b="1" dirty="0" err="1">
                <a:solidFill>
                  <a:srgbClr val="FF0000"/>
                </a:solidFill>
              </a:rPr>
              <a:t>friends_count</a:t>
            </a:r>
            <a:r>
              <a:rPr lang="en-US" altLang="zh-CN" sz="4000" b="1" dirty="0">
                <a:solidFill>
                  <a:srgbClr val="FF0000"/>
                </a:solidFill>
              </a:rPr>
              <a:t>": 31, "</a:t>
            </a:r>
            <a:r>
              <a:rPr lang="en-US" altLang="zh-CN" sz="4000" b="1" dirty="0" err="1">
                <a:solidFill>
                  <a:srgbClr val="FF0000"/>
                </a:solidFill>
              </a:rPr>
              <a:t>screen_name</a:t>
            </a:r>
            <a:r>
              <a:rPr lang="en-US" altLang="zh-CN" sz="4000" b="1" dirty="0">
                <a:solidFill>
                  <a:srgbClr val="FF0000"/>
                </a:solidFill>
              </a:rPr>
              <a:t>": "</a:t>
            </a:r>
            <a:r>
              <a:rPr lang="en-US" altLang="zh-CN" sz="4000" b="1" dirty="0" err="1">
                <a:solidFill>
                  <a:srgbClr val="FF0000"/>
                </a:solidFill>
              </a:rPr>
              <a:t>twitterapi</a:t>
            </a:r>
            <a:r>
              <a:rPr lang="en-US" altLang="zh-CN" sz="4000" b="1" dirty="0">
                <a:solidFill>
                  <a:srgbClr val="FF0000"/>
                </a:solidFill>
              </a:rPr>
              <a:t>",</a:t>
            </a:r>
            <a:r>
              <a:rPr lang="en-US" altLang="zh-CN" dirty="0"/>
              <a:t> "following": true, "</a:t>
            </a:r>
            <a:r>
              <a:rPr lang="en-US" altLang="zh-CN" dirty="0" err="1" smtClean="0"/>
              <a:t>show_all_inline_med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ia</a:t>
            </a:r>
            <a:r>
              <a:rPr lang="en-US" altLang="zh-CN" dirty="0"/>
              <a:t>": false },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6290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Macro </a:t>
            </a:r>
            <a:r>
              <a:rPr lang="en-US" dirty="0" err="1" smtClean="0"/>
              <a:t>Pennacchiotti</a:t>
            </a:r>
            <a:r>
              <a:rPr lang="en-US" dirty="0" smtClean="0"/>
              <a:t> and Ana-Maria </a:t>
            </a:r>
            <a:r>
              <a:rPr lang="en-US" dirty="0" err="1" smtClean="0"/>
              <a:t>Popesuca</a:t>
            </a:r>
            <a:r>
              <a:rPr lang="en-US" dirty="0" smtClean="0"/>
              <a:t> (</a:t>
            </a:r>
            <a:r>
              <a:rPr lang="en-US" dirty="0"/>
              <a:t>A Machine Learning Approach to Twitter User </a:t>
            </a:r>
            <a:r>
              <a:rPr lang="en-US" dirty="0" smtClean="0"/>
              <a:t>Classification. </a:t>
            </a:r>
            <a:r>
              <a:rPr lang="en-US" dirty="0"/>
              <a:t>2011</a:t>
            </a:r>
            <a:r>
              <a:rPr lang="en-US" dirty="0" smtClean="0"/>
              <a:t>) used Gradient Boosted Decision Trees – GBDT to detect user gender and ethnicity and use the tweets content and user connections to detect political affiliation</a:t>
            </a:r>
          </a:p>
          <a:p>
            <a:r>
              <a:rPr lang="en-US" dirty="0" smtClean="0"/>
              <a:t>Some other user classification, but no organization detection found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annotation by Oct. 15</a:t>
            </a:r>
            <a:r>
              <a:rPr lang="en-US" baseline="30000" dirty="0" smtClean="0"/>
              <a:t>th</a:t>
            </a:r>
            <a:r>
              <a:rPr lang="en-US" dirty="0" smtClean="0"/>
              <a:t> (Haitian)</a:t>
            </a:r>
          </a:p>
          <a:p>
            <a:r>
              <a:rPr lang="en-US" dirty="0" smtClean="0"/>
              <a:t>Top frequent words detection by Oct. 25</a:t>
            </a:r>
            <a:r>
              <a:rPr lang="en-US" baseline="30000" dirty="0" smtClean="0"/>
              <a:t>th</a:t>
            </a:r>
            <a:r>
              <a:rPr lang="en-US" dirty="0" smtClean="0"/>
              <a:t> (</a:t>
            </a:r>
            <a:r>
              <a:rPr lang="en-US" dirty="0" err="1" smtClean="0"/>
              <a:t>Tian</a:t>
            </a:r>
            <a:r>
              <a:rPr lang="en-US" dirty="0" smtClean="0"/>
              <a:t> and Haitian)</a:t>
            </a:r>
          </a:p>
          <a:p>
            <a:r>
              <a:rPr lang="en-US" dirty="0" smtClean="0"/>
              <a:t>Model training by Nov. 5</a:t>
            </a:r>
            <a:r>
              <a:rPr lang="en-US" baseline="30000" dirty="0" smtClean="0"/>
              <a:t>th</a:t>
            </a:r>
            <a:r>
              <a:rPr lang="en-US" dirty="0" smtClean="0"/>
              <a:t> (</a:t>
            </a:r>
            <a:r>
              <a:rPr lang="en-US" dirty="0" err="1" smtClean="0"/>
              <a:t>Tian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Testing and analysis by Nov 15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smtClean="0"/>
              <a:t>(Haitian)</a:t>
            </a:r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641</Words>
  <Application>Microsoft Office PowerPoint</Application>
  <PresentationFormat>全屏显示(4:3)</PresentationFormat>
  <Paragraphs>29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Theme</vt:lpstr>
      <vt:lpstr>Twitter User Classification: which are organization accounts?</vt:lpstr>
      <vt:lpstr>About the project</vt:lpstr>
      <vt:lpstr>Hypothesis</vt:lpstr>
      <vt:lpstr>Methodology</vt:lpstr>
      <vt:lpstr>Algorithms</vt:lpstr>
      <vt:lpstr>Data source</vt:lpstr>
      <vt:lpstr>Sample Data</vt:lpstr>
      <vt:lpstr>Previous work</vt:lpstr>
      <vt:lpstr>Timeline</vt:lpstr>
    </vt:vector>
  </TitlesOfParts>
  <Company>Netbase Solutions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Category Detection</dc:title>
  <dc:creator>Wei Li</dc:creator>
  <cp:lastModifiedBy>Zhang Haitian</cp:lastModifiedBy>
  <cp:revision>7</cp:revision>
  <dcterms:created xsi:type="dcterms:W3CDTF">2013-10-05T21:27:53Z</dcterms:created>
  <dcterms:modified xsi:type="dcterms:W3CDTF">2013-10-10T01:12:29Z</dcterms:modified>
</cp:coreProperties>
</file>