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36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- 5614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- 11518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- 776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- 5384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- 4084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- 470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- 3504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- 1021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- 4085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- 3182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- 146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- 3947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- 3065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the - 134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</a:t>
                      </a:r>
                      <a:r>
                        <a:rPr lang="en-US" dirty="0" err="1" smtClean="0"/>
                        <a:t>ngrams</a:t>
                      </a:r>
                      <a:r>
                        <a:rPr lang="en-US" dirty="0" smtClean="0"/>
                        <a:t>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- 3930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- 223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- 2019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- 1269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- 741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- 1555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- 1217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- 86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  <a:p>
            <a:r>
              <a:rPr lang="en-US" b="1" dirty="0"/>
              <a:t>Notice</a:t>
            </a:r>
            <a:r>
              <a:rPr lang="en-US" b="1" dirty="0" smtClean="0"/>
              <a:t>: we only tested on 6016 profiles for now, all the data showing in the presentation come from the experiments with these 6016 profiles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79.6958 %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76.8959 %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80.2249 %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76.2125 %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</a:t>
            </a:r>
            <a:r>
              <a:rPr lang="en-US" altLang="zh-CN" dirty="0" smtClean="0"/>
              <a:t>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</a:t>
            </a:r>
            <a:r>
              <a:rPr lang="en-US" altLang="zh-CN" dirty="0" smtClean="0"/>
              <a:t>life.</a:t>
            </a:r>
          </a:p>
          <a:p>
            <a:r>
              <a:rPr lang="en-US" dirty="0" smtClean="0"/>
              <a:t>Unknown</a:t>
            </a:r>
            <a:r>
              <a:rPr lang="en-US" dirty="0" smtClean="0"/>
              <a:t>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and broken (not formatted well) profiles: 4614 profiles remain (3086 personal accounts and 1528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920</Words>
  <Application>Microsoft Office PowerPoint</Application>
  <PresentationFormat>全屏显示(4:3)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Zhang Haitian</cp:lastModifiedBy>
  <cp:revision>35</cp:revision>
  <dcterms:created xsi:type="dcterms:W3CDTF">2013-11-19T06:05:30Z</dcterms:created>
  <dcterms:modified xsi:type="dcterms:W3CDTF">2013-11-19T18:52:01Z</dcterms:modified>
</cp:coreProperties>
</file>