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650A5-9763-422E-80B7-FD650D7318A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6B18-BB5F-4837-959F-2A7F43B16B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the head 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</a:t>
                      </a:r>
                      <a:r>
                        <a:rPr lang="en-US" dirty="0" err="1" smtClean="0"/>
                        <a:t>ngrams</a:t>
                      </a:r>
                      <a:r>
                        <a:rPr lang="en-US" dirty="0" smtClean="0"/>
                        <a:t> for personal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- 776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- 4084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- 3947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the - 134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58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</a:t>
            </a:r>
            <a:r>
              <a:rPr lang="en-US" dirty="0" err="1" smtClean="0"/>
              <a:t>ngrams</a:t>
            </a:r>
            <a:r>
              <a:rPr lang="en-US" dirty="0" smtClean="0"/>
              <a:t> 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</a:t>
                      </a:r>
                      <a:r>
                        <a:rPr lang="en-US" dirty="0" err="1" smtClean="0"/>
                        <a:t>ngrams</a:t>
                      </a:r>
                      <a:r>
                        <a:rPr lang="en-US" dirty="0" smtClean="0"/>
                        <a:t> for personal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- 3930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- 1269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- 86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03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</a:t>
            </a:r>
            <a:r>
              <a:rPr lang="en-US" dirty="0" err="1" smtClean="0"/>
              <a:t>ngrams</a:t>
            </a:r>
            <a:r>
              <a:rPr lang="en-US" dirty="0" smtClean="0"/>
              <a:t> 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 highly 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total profiles</a:t>
            </a:r>
          </a:p>
          <a:p>
            <a:r>
              <a:rPr lang="en-US" dirty="0" smtClean="0"/>
              <a:t>Difference: the difference between occurrences in personal profiles and ones in organizational profiles 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M=100, n=100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005064"/>
            <a:ext cx="75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experiment on more  couples of factors and report.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ANN (Multilayer Perception) in WEKA</a:t>
            </a:r>
          </a:p>
          <a:p>
            <a:r>
              <a:rPr lang="en-US" dirty="0" smtClean="0"/>
              <a:t>We apply 10 folder 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Moon</a:t>
            </a:r>
            <a:r>
              <a:rPr lang="en-US" dirty="0" smtClean="0"/>
              <a:t>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followers)</a:t>
            </a:r>
            <a:endParaRPr lang="en-US" b="1" dirty="0"/>
          </a:p>
          <a:p>
            <a:r>
              <a:rPr lang="en-US" b="1" dirty="0"/>
              <a:t>Notice</a:t>
            </a:r>
            <a:r>
              <a:rPr lang="en-US" b="1" dirty="0" smtClean="0"/>
              <a:t>: we only tested on 6016 profiles for now, all the data showing in the presentation come from the experiments with these 6016 profiles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79.6958 %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ANN(30,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76.8959 %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80.2249 %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ANN(50, 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76.2125 %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82.3095 %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ANN(100,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79.6614 %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5733256"/>
            <a:ext cx="7582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Best performance of each metric is written in bold.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 run by personal and tweets about none-personal life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 run by one person and tweets about his personal life and run by more than 1 people and tweets about none-personal life.</a:t>
            </a:r>
            <a:endParaRPr lang="en-US" dirty="0" smtClean="0"/>
          </a:p>
          <a:p>
            <a:r>
              <a:rPr lang="en-US" dirty="0" smtClean="0"/>
              <a:t>Unknown: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Account 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21537374	False	95E8EC	3C3940	11443	False	Atlanta, Georgia	0099B9	-21600	208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Ken </a:t>
            </a:r>
            <a:r>
              <a:rPr lang="en-US" altLang="zh-CN" dirty="0" err="1"/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Removing unknown and broken (not formatted well) profiles: 4614 profiles remains (3086 personal accounts and 1528 organizational  accounts)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description 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872</Words>
  <Application>Microsoft Office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Organization Detection</vt:lpstr>
      <vt:lpstr>Data</vt:lpstr>
      <vt:lpstr>Data Format</vt:lpstr>
      <vt:lpstr>Profiles Classification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</vt:vector>
  </TitlesOfParts>
  <Company>Netbase Solutions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Wei Li</dc:creator>
  <cp:lastModifiedBy>Wei Li</cp:lastModifiedBy>
  <cp:revision>28</cp:revision>
  <dcterms:created xsi:type="dcterms:W3CDTF">2013-11-19T06:05:30Z</dcterms:created>
  <dcterms:modified xsi:type="dcterms:W3CDTF">2013-11-19T10:22:27Z</dcterms:modified>
</cp:coreProperties>
</file>