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64" r:id="rId5"/>
    <p:sldId id="259" r:id="rId6"/>
    <p:sldId id="260" r:id="rId7"/>
    <p:sldId id="265" r:id="rId8"/>
    <p:sldId id="262" r:id="rId9"/>
    <p:sldId id="263" r:id="rId10"/>
    <p:sldId id="267" r:id="rId11"/>
    <p:sldId id="261"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82" autoAdjust="0"/>
  </p:normalViewPr>
  <p:slideViewPr>
    <p:cSldViewPr snapToGrid="0" snapToObjects="1">
      <p:cViewPr varScale="1">
        <p:scale>
          <a:sx n="74" d="100"/>
          <a:sy n="74" d="100"/>
        </p:scale>
        <p:origin x="-18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5E7BD-82FE-5A42-86A1-6A2B479E7DAD}" type="datetimeFigureOut">
              <a:rPr lang="en-US" smtClean="0"/>
              <a:t>2/24/18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D1CB0-4D04-1D49-B6E3-1721911D9E8A}" type="slidenum">
              <a:rPr lang="en-US" smtClean="0"/>
              <a:t>‹#›</a:t>
            </a:fld>
            <a:endParaRPr lang="en-US"/>
          </a:p>
        </p:txBody>
      </p:sp>
    </p:spTree>
    <p:extLst>
      <p:ext uri="{BB962C8B-B14F-4D97-AF65-F5344CB8AC3E}">
        <p14:creationId xmlns:p14="http://schemas.microsoft.com/office/powerpoint/2010/main" val="1688429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BEFORE EVERYTHING GIVE A QUICK OUTLINE</a:t>
            </a:r>
          </a:p>
          <a:p>
            <a:r>
              <a:rPr lang="en-US" b="1" baseline="0" dirty="0" smtClean="0"/>
              <a:t>FIRST B4 checkpoint </a:t>
            </a:r>
          </a:p>
          <a:p>
            <a:r>
              <a:rPr lang="en-US" b="1" baseline="0" dirty="0" smtClean="0"/>
              <a:t>Then touch on WHY I PURSUED THIS PROJECT</a:t>
            </a:r>
            <a:endParaRPr lang="en-US" b="1" baseline="0" dirty="0"/>
          </a:p>
          <a:p>
            <a:r>
              <a:rPr lang="en-US" b="1" baseline="0" dirty="0" smtClean="0"/>
              <a:t>Finally</a:t>
            </a:r>
          </a:p>
        </p:txBody>
      </p:sp>
      <p:sp>
        <p:nvSpPr>
          <p:cNvPr id="4" name="Slide Number Placeholder 3"/>
          <p:cNvSpPr>
            <a:spLocks noGrp="1"/>
          </p:cNvSpPr>
          <p:nvPr>
            <p:ph type="sldNum" sz="quarter" idx="10"/>
          </p:nvPr>
        </p:nvSpPr>
        <p:spPr/>
        <p:txBody>
          <a:bodyPr/>
          <a:lstStyle/>
          <a:p>
            <a:fld id="{B1BD1CB0-4D04-1D49-B6E3-1721911D9E8A}" type="slidenum">
              <a:rPr lang="en-US" smtClean="0"/>
              <a:t>2</a:t>
            </a:fld>
            <a:endParaRPr lang="en-US"/>
          </a:p>
        </p:txBody>
      </p:sp>
    </p:spTree>
    <p:extLst>
      <p:ext uri="{BB962C8B-B14F-4D97-AF65-F5344CB8AC3E}">
        <p14:creationId xmlns:p14="http://schemas.microsoft.com/office/powerpoint/2010/main" val="418336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AT</a:t>
            </a:r>
            <a:r>
              <a:rPr lang="en-US" b="1" baseline="0" dirty="0" smtClean="0"/>
              <a:t> HEART OF PROJECT = WEB APP USING HTML, PYTHON, CSS </a:t>
            </a:r>
            <a:r>
              <a:rPr lang="mr-IN" b="1" baseline="0" dirty="0" smtClean="0"/>
              <a:t>–</a:t>
            </a:r>
            <a:r>
              <a:rPr lang="en-US" b="1" baseline="0" dirty="0" smtClean="0"/>
              <a:t> TRACK EPL</a:t>
            </a:r>
          </a:p>
          <a:p>
            <a:r>
              <a:rPr lang="en-US" b="1" baseline="0" dirty="0" smtClean="0"/>
              <a:t>A TRANSFER RUMOR = ESSENTIALLY A RUMOR OF </a:t>
            </a:r>
            <a:r>
              <a:rPr lang="mr-IN" b="1" baseline="0" dirty="0" smtClean="0"/>
              <a:t>…</a:t>
            </a:r>
            <a:r>
              <a:rPr lang="en-US" b="1" baseline="0" dirty="0" smtClean="0"/>
              <a:t> BASKETBALL REFERENCE</a:t>
            </a:r>
          </a:p>
          <a:p>
            <a:r>
              <a:rPr lang="en-US" b="1" baseline="0" dirty="0" smtClean="0"/>
              <a:t>These Rumors == found most commonly on TWITTER </a:t>
            </a:r>
            <a:r>
              <a:rPr lang="mr-IN" b="1" baseline="0" dirty="0" smtClean="0"/>
              <a:t>–</a:t>
            </a:r>
            <a:r>
              <a:rPr lang="en-US" b="1" baseline="0" dirty="0" smtClean="0"/>
              <a:t> MANY REPORTERS</a:t>
            </a:r>
          </a:p>
          <a:p>
            <a:r>
              <a:rPr lang="en-US" b="1" baseline="0" dirty="0" smtClean="0"/>
              <a:t>IDEA = REG UPDATED PAGE w/ rumors SORTED BY TEAM in a easy to view fashion</a:t>
            </a:r>
            <a:r>
              <a:rPr lang="mr-IN" b="1" baseline="0" dirty="0" smtClean="0"/>
              <a:t>…</a:t>
            </a:r>
            <a:r>
              <a:rPr lang="en-US" b="1" baseline="0" dirty="0" smtClean="0"/>
              <a:t> </a:t>
            </a:r>
          </a:p>
          <a:p>
            <a:r>
              <a:rPr lang="en-US" b="1" baseline="0" dirty="0" smtClean="0"/>
              <a:t>IN ADDITION, A BIG PART of my PROJ = Grade reporters and GUIDE </a:t>
            </a:r>
          </a:p>
        </p:txBody>
      </p:sp>
      <p:sp>
        <p:nvSpPr>
          <p:cNvPr id="4" name="Slide Number Placeholder 3"/>
          <p:cNvSpPr>
            <a:spLocks noGrp="1"/>
          </p:cNvSpPr>
          <p:nvPr>
            <p:ph type="sldNum" sz="quarter" idx="10"/>
          </p:nvPr>
        </p:nvSpPr>
        <p:spPr/>
        <p:txBody>
          <a:bodyPr/>
          <a:lstStyle/>
          <a:p>
            <a:fld id="{B1BD1CB0-4D04-1D49-B6E3-1721911D9E8A}" type="slidenum">
              <a:rPr lang="en-US" smtClean="0"/>
              <a:t>3</a:t>
            </a:fld>
            <a:endParaRPr lang="en-US"/>
          </a:p>
        </p:txBody>
      </p:sp>
    </p:spTree>
    <p:extLst>
      <p:ext uri="{BB962C8B-B14F-4D97-AF65-F5344CB8AC3E}">
        <p14:creationId xmlns:p14="http://schemas.microsoft.com/office/powerpoint/2010/main" val="66370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D1CB0-4D04-1D49-B6E3-1721911D9E8A}" type="slidenum">
              <a:rPr lang="en-US" smtClean="0"/>
              <a:t>4</a:t>
            </a:fld>
            <a:endParaRPr lang="en-US"/>
          </a:p>
        </p:txBody>
      </p:sp>
    </p:spTree>
    <p:extLst>
      <p:ext uri="{BB962C8B-B14F-4D97-AF65-F5344CB8AC3E}">
        <p14:creationId xmlns:p14="http://schemas.microsoft.com/office/powerpoint/2010/main" val="121127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QUICK TOUCH ON WHY</a:t>
            </a:r>
          </a:p>
          <a:p>
            <a:r>
              <a:rPr lang="en-US" baseline="0" dirty="0" smtClean="0"/>
              <a:t>One</a:t>
            </a:r>
            <a:r>
              <a:rPr lang="en-US" baseline="0" dirty="0" smtClean="0"/>
              <a:t>, I wanted to do something I was interested in and am passionate about. Web scraping and soccer is exactly that. I have played soccer ever since I was really young and have been following the English Premier league and transfer rumors very closely. And like I said, many of the rumors are false and I don’t always know which reporters or newspapers to believe. That is the problem I am trying to solve. </a:t>
            </a:r>
            <a:endParaRPr lang="en-US" dirty="0"/>
          </a:p>
        </p:txBody>
      </p:sp>
      <p:sp>
        <p:nvSpPr>
          <p:cNvPr id="4" name="Slide Number Placeholder 3"/>
          <p:cNvSpPr>
            <a:spLocks noGrp="1"/>
          </p:cNvSpPr>
          <p:nvPr>
            <p:ph type="sldNum" sz="quarter" idx="10"/>
          </p:nvPr>
        </p:nvSpPr>
        <p:spPr/>
        <p:txBody>
          <a:bodyPr/>
          <a:lstStyle/>
          <a:p>
            <a:fld id="{B1BD1CB0-4D04-1D49-B6E3-1721911D9E8A}" type="slidenum">
              <a:rPr lang="en-US" smtClean="0"/>
              <a:t>5</a:t>
            </a:fld>
            <a:endParaRPr lang="en-US"/>
          </a:p>
        </p:txBody>
      </p:sp>
    </p:spTree>
    <p:extLst>
      <p:ext uri="{BB962C8B-B14F-4D97-AF65-F5344CB8AC3E}">
        <p14:creationId xmlns:p14="http://schemas.microsoft.com/office/powerpoint/2010/main" val="343998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Exactly what was on my PP</a:t>
            </a:r>
          </a:p>
          <a:p>
            <a:r>
              <a:rPr lang="en-US" b="1" baseline="0" dirty="0" smtClean="0"/>
              <a:t>DONE MANUALLY </a:t>
            </a:r>
            <a:r>
              <a:rPr lang="mr-IN" b="1" baseline="0" dirty="0" smtClean="0"/>
              <a:t>–</a:t>
            </a:r>
            <a:r>
              <a:rPr lang="en-US" b="1" baseline="0" dirty="0" smtClean="0"/>
              <a:t> NO SIMPLE WAY TO GET OLD TWEETS + FILTER</a:t>
            </a:r>
          </a:p>
          <a:p>
            <a:r>
              <a:rPr lang="en-US" b="1" baseline="0" dirty="0" smtClean="0"/>
              <a:t>ACCOMPLISHED via </a:t>
            </a:r>
            <a:r>
              <a:rPr lang="mr-IN" b="1" baseline="0" dirty="0" smtClean="0"/>
              <a:t>…</a:t>
            </a:r>
            <a:r>
              <a:rPr lang="en-US" b="1" baseline="0" dirty="0" smtClean="0"/>
              <a:t> AND pulled into EXCEL</a:t>
            </a:r>
          </a:p>
          <a:p>
            <a:r>
              <a:rPr lang="en-US" b="1" baseline="0" dirty="0" smtClean="0"/>
              <a:t>POINT OF LIST = USED TO COMPUTE HISTORICAL ACCURACY AND Transfer Rel. Guide </a:t>
            </a:r>
            <a:endParaRPr lang="en-US" b="0" baseline="0" dirty="0" smtClean="0"/>
          </a:p>
          <a:p>
            <a:r>
              <a:rPr lang="en-US" b="0" baseline="0" dirty="0" smtClean="0"/>
              <a:t>SHOW EXCEL FILE </a:t>
            </a:r>
            <a:r>
              <a:rPr lang="mr-IN" b="0" baseline="0" dirty="0" smtClean="0"/>
              <a:t>–</a:t>
            </a:r>
            <a:r>
              <a:rPr lang="en-US" b="0" baseline="0" dirty="0" smtClean="0"/>
              <a:t> next slide</a:t>
            </a:r>
          </a:p>
        </p:txBody>
      </p:sp>
      <p:sp>
        <p:nvSpPr>
          <p:cNvPr id="4" name="Slide Number Placeholder 3"/>
          <p:cNvSpPr>
            <a:spLocks noGrp="1"/>
          </p:cNvSpPr>
          <p:nvPr>
            <p:ph type="sldNum" sz="quarter" idx="10"/>
          </p:nvPr>
        </p:nvSpPr>
        <p:spPr/>
        <p:txBody>
          <a:bodyPr/>
          <a:lstStyle/>
          <a:p>
            <a:fld id="{B1BD1CB0-4D04-1D49-B6E3-1721911D9E8A}" type="slidenum">
              <a:rPr lang="en-US" smtClean="0"/>
              <a:t>6</a:t>
            </a:fld>
            <a:endParaRPr lang="en-US"/>
          </a:p>
        </p:txBody>
      </p:sp>
    </p:spTree>
    <p:extLst>
      <p:ext uri="{BB962C8B-B14F-4D97-AF65-F5344CB8AC3E}">
        <p14:creationId xmlns:p14="http://schemas.microsoft.com/office/powerpoint/2010/main" val="266961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Critical Component of Project </a:t>
            </a:r>
            <a:r>
              <a:rPr lang="mr-IN" b="1" baseline="0" dirty="0" smtClean="0"/>
              <a:t>–</a:t>
            </a:r>
            <a:r>
              <a:rPr lang="en-US" b="1" baseline="0" dirty="0" smtClean="0"/>
              <a:t> Twitter API Allows only so much data  -- cant stream and filter thousands of tweets</a:t>
            </a:r>
          </a:p>
          <a:p>
            <a:r>
              <a:rPr lang="en-US" b="1" baseline="0" dirty="0" smtClean="0"/>
              <a:t>INSTEAD </a:t>
            </a:r>
            <a:r>
              <a:rPr lang="mr-IN" b="1" baseline="0" dirty="0" smtClean="0"/>
              <a:t>–</a:t>
            </a:r>
            <a:r>
              <a:rPr lang="en-US" b="1" baseline="0" dirty="0" smtClean="0"/>
              <a:t> looking at each Twitter User’s timeline from List + grab tweets from last 24 hours + filtering</a:t>
            </a:r>
          </a:p>
          <a:p>
            <a:r>
              <a:rPr lang="en-US" b="1" baseline="0" dirty="0" smtClean="0"/>
              <a:t>Organized using DICT data structure for each team + corresponding reporters</a:t>
            </a:r>
          </a:p>
          <a:p>
            <a:r>
              <a:rPr lang="en-US" b="1" baseline="0" dirty="0" smtClean="0"/>
              <a:t>Also </a:t>
            </a:r>
            <a:r>
              <a:rPr lang="mr-IN" b="1" baseline="0" dirty="0" smtClean="0"/>
              <a:t>–</a:t>
            </a:r>
            <a:r>
              <a:rPr lang="en-US" b="1" baseline="0" dirty="0" smtClean="0"/>
              <a:t> have newspaper twitter accounts since not every team has specific reporters </a:t>
            </a:r>
          </a:p>
        </p:txBody>
      </p:sp>
      <p:sp>
        <p:nvSpPr>
          <p:cNvPr id="4" name="Slide Number Placeholder 3"/>
          <p:cNvSpPr>
            <a:spLocks noGrp="1"/>
          </p:cNvSpPr>
          <p:nvPr>
            <p:ph type="sldNum" sz="quarter" idx="10"/>
          </p:nvPr>
        </p:nvSpPr>
        <p:spPr/>
        <p:txBody>
          <a:bodyPr/>
          <a:lstStyle/>
          <a:p>
            <a:fld id="{B1BD1CB0-4D04-1D49-B6E3-1721911D9E8A}" type="slidenum">
              <a:rPr lang="en-US" smtClean="0"/>
              <a:t>8</a:t>
            </a:fld>
            <a:endParaRPr lang="en-US"/>
          </a:p>
        </p:txBody>
      </p:sp>
    </p:spTree>
    <p:extLst>
      <p:ext uri="{BB962C8B-B14F-4D97-AF65-F5344CB8AC3E}">
        <p14:creationId xmlns:p14="http://schemas.microsoft.com/office/powerpoint/2010/main" val="978029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D1CB0-4D04-1D49-B6E3-1721911D9E8A}" type="slidenum">
              <a:rPr lang="en-US" smtClean="0"/>
              <a:t>9</a:t>
            </a:fld>
            <a:endParaRPr lang="en-US"/>
          </a:p>
        </p:txBody>
      </p:sp>
    </p:spTree>
    <p:extLst>
      <p:ext uri="{BB962C8B-B14F-4D97-AF65-F5344CB8AC3E}">
        <p14:creationId xmlns:p14="http://schemas.microsoft.com/office/powerpoint/2010/main" val="21744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FINAL CHECKPOINT = DONE PROGRAMATICALLY USING Python + Sublime</a:t>
            </a:r>
          </a:p>
          <a:p>
            <a:r>
              <a:rPr lang="en-US" b="1" baseline="0" dirty="0" smtClean="0"/>
              <a:t>Program will pull tweets for specific team </a:t>
            </a:r>
            <a:r>
              <a:rPr lang="mr-IN" b="1" baseline="0" dirty="0" smtClean="0"/>
              <a:t>…</a:t>
            </a:r>
            <a:r>
              <a:rPr lang="en-US" b="1" baseline="0" dirty="0" smtClean="0"/>
              <a:t> + read into CSV file w/ </a:t>
            </a:r>
            <a:r>
              <a:rPr lang="mr-IN" b="1" baseline="0" dirty="0" smtClean="0"/>
              <a:t>…</a:t>
            </a:r>
            <a:endParaRPr lang="en-US" b="1" baseline="0" dirty="0" smtClean="0"/>
          </a:p>
          <a:p>
            <a:r>
              <a:rPr lang="en-US" b="1" baseline="0" dirty="0" smtClean="0"/>
              <a:t>Specific team chosen via user input on the web app, but not there yet </a:t>
            </a:r>
            <a:r>
              <a:rPr lang="mr-IN" b="1" baseline="0" dirty="0" smtClean="0"/>
              <a:t>…</a:t>
            </a:r>
            <a:endParaRPr lang="en-US" b="1" baseline="0" dirty="0" smtClean="0"/>
          </a:p>
          <a:p>
            <a:r>
              <a:rPr lang="en-US" b="1" baseline="0" dirty="0" smtClean="0"/>
              <a:t>PRESENTING VIA sublime </a:t>
            </a:r>
            <a:r>
              <a:rPr lang="en-US" b="1" baseline="0" smtClean="0"/>
              <a:t>and Terminal CMD Line now</a:t>
            </a:r>
            <a:endParaRPr lang="en-US" b="1" baseline="0" dirty="0" smtClean="0"/>
          </a:p>
        </p:txBody>
      </p:sp>
      <p:sp>
        <p:nvSpPr>
          <p:cNvPr id="4" name="Slide Number Placeholder 3"/>
          <p:cNvSpPr>
            <a:spLocks noGrp="1"/>
          </p:cNvSpPr>
          <p:nvPr>
            <p:ph type="sldNum" sz="quarter" idx="10"/>
          </p:nvPr>
        </p:nvSpPr>
        <p:spPr/>
        <p:txBody>
          <a:bodyPr/>
          <a:lstStyle/>
          <a:p>
            <a:fld id="{B1BD1CB0-4D04-1D49-B6E3-1721911D9E8A}" type="slidenum">
              <a:rPr lang="en-US" smtClean="0"/>
              <a:t>11</a:t>
            </a:fld>
            <a:endParaRPr lang="en-US"/>
          </a:p>
        </p:txBody>
      </p:sp>
    </p:spTree>
    <p:extLst>
      <p:ext uri="{BB962C8B-B14F-4D97-AF65-F5344CB8AC3E}">
        <p14:creationId xmlns:p14="http://schemas.microsoft.com/office/powerpoint/2010/main" val="306466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2/24/18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2/24/18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2/24/18</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2/24/18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2/24/18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2/24/18</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EPL Transfer Aggregator</a:t>
            </a:r>
            <a:endParaRPr lang="en-US" dirty="0"/>
          </a:p>
        </p:txBody>
      </p:sp>
      <p:sp>
        <p:nvSpPr>
          <p:cNvPr id="3" name="Subtitle 2"/>
          <p:cNvSpPr>
            <a:spLocks noGrp="1"/>
          </p:cNvSpPr>
          <p:nvPr>
            <p:ph type="subTitle" idx="1"/>
          </p:nvPr>
        </p:nvSpPr>
        <p:spPr>
          <a:xfrm>
            <a:off x="457199" y="3479586"/>
            <a:ext cx="8228013" cy="1066800"/>
          </a:xfrm>
        </p:spPr>
        <p:txBody>
          <a:bodyPr>
            <a:normAutofit/>
          </a:bodyPr>
          <a:lstStyle/>
          <a:p>
            <a:r>
              <a:rPr lang="en-US" sz="2200" dirty="0" smtClean="0">
                <a:solidFill>
                  <a:schemeClr val="bg1">
                    <a:lumMod val="85000"/>
                  </a:schemeClr>
                </a:solidFill>
              </a:rPr>
              <a:t>By: Taras Tataryn</a:t>
            </a:r>
            <a:endParaRPr lang="en-US" sz="2200" dirty="0">
              <a:solidFill>
                <a:schemeClr val="bg1">
                  <a:lumMod val="85000"/>
                </a:schemeClr>
              </a:solidFill>
            </a:endParaRPr>
          </a:p>
        </p:txBody>
      </p:sp>
    </p:spTree>
    <p:extLst>
      <p:ext uri="{BB962C8B-B14F-4D97-AF65-F5344CB8AC3E}">
        <p14:creationId xmlns:p14="http://schemas.microsoft.com/office/powerpoint/2010/main" val="385490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5" name="Content Placeholder 4"/>
          <p:cNvSpPr>
            <a:spLocks noGrp="1"/>
          </p:cNvSpPr>
          <p:nvPr>
            <p:ph idx="1"/>
          </p:nvPr>
        </p:nvSpPr>
        <p:spPr/>
        <p:txBody>
          <a:bodyPr>
            <a:normAutofit lnSpcReduction="10000"/>
          </a:bodyPr>
          <a:lstStyle/>
          <a:p>
            <a:r>
              <a:rPr lang="en-US" dirty="0" smtClean="0"/>
              <a:t>Plus various English newspapers and sites including: </a:t>
            </a:r>
          </a:p>
          <a:p>
            <a:pPr lvl="1"/>
            <a:r>
              <a:rPr lang="en-US" dirty="0" smtClean="0"/>
              <a:t>BBC Sport</a:t>
            </a:r>
          </a:p>
          <a:p>
            <a:pPr lvl="1"/>
            <a:r>
              <a:rPr lang="en-US" dirty="0" smtClean="0"/>
              <a:t>The Independent</a:t>
            </a:r>
          </a:p>
          <a:p>
            <a:pPr lvl="1"/>
            <a:r>
              <a:rPr lang="en-US" dirty="0" smtClean="0"/>
              <a:t>The Sun</a:t>
            </a:r>
          </a:p>
          <a:p>
            <a:pPr lvl="1"/>
            <a:r>
              <a:rPr lang="en-US" dirty="0" smtClean="0"/>
              <a:t>ESPN FC</a:t>
            </a:r>
          </a:p>
          <a:p>
            <a:pPr lvl="1"/>
            <a:r>
              <a:rPr lang="en-US" dirty="0" smtClean="0"/>
              <a:t>The Telegraph</a:t>
            </a:r>
          </a:p>
          <a:p>
            <a:pPr lvl="1"/>
            <a:r>
              <a:rPr lang="en-US" dirty="0" smtClean="0"/>
              <a:t>The Guardian UK</a:t>
            </a:r>
          </a:p>
          <a:p>
            <a:pPr lvl="1"/>
            <a:r>
              <a:rPr lang="en-US" dirty="0" smtClean="0"/>
              <a:t>Sky Sports</a:t>
            </a:r>
          </a:p>
          <a:p>
            <a:pPr lvl="1"/>
            <a:r>
              <a:rPr lang="en-US" dirty="0" smtClean="0"/>
              <a:t>Etc. </a:t>
            </a:r>
            <a:endParaRPr lang="en-US" dirty="0"/>
          </a:p>
        </p:txBody>
      </p:sp>
      <p:pic>
        <p:nvPicPr>
          <p:cNvPr id="6" name="Picture 5" descr="download.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828" y="5663159"/>
            <a:ext cx="4327223" cy="911460"/>
          </a:xfrm>
          <a:prstGeom prst="rect">
            <a:avLst/>
          </a:prstGeom>
        </p:spPr>
      </p:pic>
      <p:pic>
        <p:nvPicPr>
          <p:cNvPr id="7" name="Picture 6" descr="The-Telegraph-Krashball-Zorb-Football.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7834" y="3500862"/>
            <a:ext cx="2635407" cy="1756938"/>
          </a:xfrm>
          <a:prstGeom prst="rect">
            <a:avLst/>
          </a:prstGeom>
        </p:spPr>
      </p:pic>
    </p:spTree>
    <p:extLst>
      <p:ext uri="{BB962C8B-B14F-4D97-AF65-F5344CB8AC3E}">
        <p14:creationId xmlns:p14="http://schemas.microsoft.com/office/powerpoint/2010/main" val="10275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Item </a:t>
            </a:r>
            <a:r>
              <a:rPr lang="en-US" dirty="0" smtClean="0"/>
              <a:t>3</a:t>
            </a:r>
            <a:endParaRPr lang="en-US" dirty="0"/>
          </a:p>
        </p:txBody>
      </p:sp>
      <p:sp>
        <p:nvSpPr>
          <p:cNvPr id="3" name="Content Placeholder 2"/>
          <p:cNvSpPr>
            <a:spLocks noGrp="1"/>
          </p:cNvSpPr>
          <p:nvPr>
            <p:ph idx="1"/>
          </p:nvPr>
        </p:nvSpPr>
        <p:spPr/>
        <p:txBody>
          <a:bodyPr>
            <a:normAutofit/>
          </a:bodyPr>
          <a:lstStyle/>
          <a:p>
            <a:pPr lvl="0"/>
            <a:r>
              <a:rPr lang="en-US" sz="2400" b="1" dirty="0" smtClean="0"/>
              <a:t>“I </a:t>
            </a:r>
            <a:r>
              <a:rPr lang="en-US" sz="2400" b="1" dirty="0"/>
              <a:t>will demonstrate sample tweets for a specific team pulled from Twitter and read into a CSV file with tweet text, username, and link to the tweet. The specific team will be chosen via user input on the web application (a dropdown menu). This will be presented via the Sublime Text Editor</a:t>
            </a:r>
            <a:r>
              <a:rPr lang="en-US" sz="2400" b="1" dirty="0" smtClean="0"/>
              <a:t>.”  </a:t>
            </a:r>
            <a:endParaRPr lang="en-US" sz="2400" b="1" dirty="0"/>
          </a:p>
          <a:p>
            <a:endParaRPr lang="en-US" sz="2400" b="1" dirty="0"/>
          </a:p>
        </p:txBody>
      </p:sp>
    </p:spTree>
    <p:extLst>
      <p:ext uri="{BB962C8B-B14F-4D97-AF65-F5344CB8AC3E}">
        <p14:creationId xmlns:p14="http://schemas.microsoft.com/office/powerpoint/2010/main" val="303408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Questions/Feedback?</a:t>
            </a:r>
            <a:endParaRPr lang="en-US" dirty="0"/>
          </a:p>
        </p:txBody>
      </p:sp>
    </p:spTree>
    <p:extLst>
      <p:ext uri="{BB962C8B-B14F-4D97-AF65-F5344CB8AC3E}">
        <p14:creationId xmlns:p14="http://schemas.microsoft.com/office/powerpoint/2010/main" val="119838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Background/Summary of Project</a:t>
            </a:r>
          </a:p>
          <a:p>
            <a:r>
              <a:rPr lang="en-US" dirty="0" smtClean="0"/>
              <a:t>Motivation</a:t>
            </a:r>
          </a:p>
          <a:p>
            <a:r>
              <a:rPr lang="en-US" dirty="0" smtClean="0"/>
              <a:t>Checkpoint Goals</a:t>
            </a:r>
          </a:p>
          <a:p>
            <a:r>
              <a:rPr lang="en-US" dirty="0" smtClean="0"/>
              <a:t>Demonstration of Checkpoint Goals</a:t>
            </a:r>
          </a:p>
          <a:p>
            <a:endParaRPr lang="en-US" dirty="0" smtClean="0"/>
          </a:p>
          <a:p>
            <a:endParaRPr lang="en-US" dirty="0"/>
          </a:p>
        </p:txBody>
      </p:sp>
    </p:spTree>
    <p:extLst>
      <p:ext uri="{BB962C8B-B14F-4D97-AF65-F5344CB8AC3E}">
        <p14:creationId xmlns:p14="http://schemas.microsoft.com/office/powerpoint/2010/main" val="335377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Web Application tracking EPL (English Premier League) soccer transfer rumors.</a:t>
            </a:r>
          </a:p>
          <a:p>
            <a:r>
              <a:rPr lang="en-US" dirty="0" smtClean="0"/>
              <a:t>Regularly updated page with transfer rumors sorted by team with other data included (i.e. Reporter Name, Team,</a:t>
            </a:r>
            <a:r>
              <a:rPr lang="en-US" dirty="0"/>
              <a:t> </a:t>
            </a:r>
            <a:r>
              <a:rPr lang="en-US" dirty="0" smtClean="0"/>
              <a:t>etc.)</a:t>
            </a:r>
          </a:p>
          <a:p>
            <a:r>
              <a:rPr lang="en-US" dirty="0" smtClean="0"/>
              <a:t>Reporter Reliability Grade and Guide to determine who to trust</a:t>
            </a:r>
          </a:p>
          <a:p>
            <a:r>
              <a:rPr lang="en-US" dirty="0" smtClean="0"/>
              <a:t>Graphs and Statistics to better picture this. </a:t>
            </a:r>
            <a:endParaRPr lang="en-US" dirty="0"/>
          </a:p>
        </p:txBody>
      </p:sp>
    </p:spTree>
    <p:extLst>
      <p:ext uri="{BB962C8B-B14F-4D97-AF65-F5344CB8AC3E}">
        <p14:creationId xmlns:p14="http://schemas.microsoft.com/office/powerpoint/2010/main" val="253043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Transfer Rumor on Twitter</a:t>
            </a:r>
            <a:endParaRPr lang="en-US" dirty="0"/>
          </a:p>
        </p:txBody>
      </p:sp>
      <p:pic>
        <p:nvPicPr>
          <p:cNvPr id="8" name="Picture 7" descr="Screen Shot 2018-02-21 at 1.53.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928" y="1818082"/>
            <a:ext cx="4356811" cy="4628052"/>
          </a:xfrm>
          <a:prstGeom prst="rect">
            <a:avLst/>
          </a:prstGeom>
        </p:spPr>
      </p:pic>
    </p:spTree>
    <p:extLst>
      <p:ext uri="{BB962C8B-B14F-4D97-AF65-F5344CB8AC3E}">
        <p14:creationId xmlns:p14="http://schemas.microsoft.com/office/powerpoint/2010/main" val="396645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422" y="463349"/>
            <a:ext cx="4533167" cy="887504"/>
          </a:xfrm>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Soccer player throughout my entire life</a:t>
            </a:r>
          </a:p>
          <a:p>
            <a:r>
              <a:rPr lang="en-US" dirty="0" smtClean="0"/>
              <a:t>Watch English Premier League soccer games every weekend</a:t>
            </a:r>
          </a:p>
          <a:p>
            <a:r>
              <a:rPr lang="en-US" dirty="0" smtClean="0"/>
              <a:t>Follow twitter for transfer rumors during the respective windows. </a:t>
            </a:r>
          </a:p>
          <a:p>
            <a:r>
              <a:rPr lang="en-US" dirty="0" smtClean="0"/>
              <a:t>Many of the rumors (tweets) are false and don’t know which reporters to believe</a:t>
            </a:r>
          </a:p>
        </p:txBody>
      </p:sp>
      <p:pic>
        <p:nvPicPr>
          <p:cNvPr id="4" name="Picture 3" descr="epl-log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6909" y="274337"/>
            <a:ext cx="3641183" cy="1424610"/>
          </a:xfrm>
          <a:prstGeom prst="rect">
            <a:avLst/>
          </a:prstGeom>
        </p:spPr>
      </p:pic>
    </p:spTree>
    <p:extLst>
      <p:ext uri="{BB962C8B-B14F-4D97-AF65-F5344CB8AC3E}">
        <p14:creationId xmlns:p14="http://schemas.microsoft.com/office/powerpoint/2010/main" val="269130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Item 1</a:t>
            </a:r>
            <a:endParaRPr lang="en-US" dirty="0"/>
          </a:p>
        </p:txBody>
      </p:sp>
      <p:sp>
        <p:nvSpPr>
          <p:cNvPr id="3" name="Content Placeholder 2"/>
          <p:cNvSpPr>
            <a:spLocks noGrp="1"/>
          </p:cNvSpPr>
          <p:nvPr>
            <p:ph idx="1"/>
          </p:nvPr>
        </p:nvSpPr>
        <p:spPr/>
        <p:txBody>
          <a:bodyPr>
            <a:normAutofit/>
          </a:bodyPr>
          <a:lstStyle/>
          <a:p>
            <a:pPr lvl="0"/>
            <a:r>
              <a:rPr lang="en-US" sz="2400" b="1" dirty="0" smtClean="0"/>
              <a:t>“I </a:t>
            </a:r>
            <a:r>
              <a:rPr lang="en-US" sz="2400" b="1" dirty="0"/>
              <a:t>will have a compiled list of EPL transfers the last year or two with player name, team, and date of transfer (for historical use) which can be viewed in an Excel file. This is accomplished via Twitter’s “Advanced Search” function, and pulled into Excel. This data will be used to compute the historical accuracy presented in </a:t>
            </a:r>
            <a:r>
              <a:rPr lang="en-US" sz="2400" b="1" i="1" dirty="0"/>
              <a:t>Checkpoint 2</a:t>
            </a:r>
            <a:r>
              <a:rPr lang="en-US" sz="2400" b="1" i="1" dirty="0" smtClean="0"/>
              <a:t>.”</a:t>
            </a:r>
            <a:endParaRPr lang="en-US" sz="2400" b="1" dirty="0"/>
          </a:p>
          <a:p>
            <a:pPr marL="0" indent="0">
              <a:buNone/>
            </a:pPr>
            <a:endParaRPr lang="en-US" sz="2400" dirty="0"/>
          </a:p>
        </p:txBody>
      </p:sp>
    </p:spTree>
    <p:extLst>
      <p:ext uri="{BB962C8B-B14F-4D97-AF65-F5344CB8AC3E}">
        <p14:creationId xmlns:p14="http://schemas.microsoft.com/office/powerpoint/2010/main" val="115906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File)</a:t>
            </a:r>
            <a:endParaRPr lang="en-US" dirty="0"/>
          </a:p>
        </p:txBody>
      </p:sp>
    </p:spTree>
    <p:extLst>
      <p:ext uri="{BB962C8B-B14F-4D97-AF65-F5344CB8AC3E}">
        <p14:creationId xmlns:p14="http://schemas.microsoft.com/office/powerpoint/2010/main" val="71779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Item </a:t>
            </a:r>
            <a:r>
              <a:rPr lang="en-US" dirty="0" smtClean="0"/>
              <a:t>2</a:t>
            </a:r>
            <a:endParaRPr lang="en-US" dirty="0"/>
          </a:p>
        </p:txBody>
      </p:sp>
      <p:sp>
        <p:nvSpPr>
          <p:cNvPr id="3" name="Content Placeholder 2"/>
          <p:cNvSpPr>
            <a:spLocks noGrp="1"/>
          </p:cNvSpPr>
          <p:nvPr>
            <p:ph idx="1"/>
          </p:nvPr>
        </p:nvSpPr>
        <p:spPr/>
        <p:txBody>
          <a:bodyPr/>
          <a:lstStyle/>
          <a:p>
            <a:pPr lvl="0"/>
            <a:r>
              <a:rPr lang="en-US" b="1" dirty="0" smtClean="0"/>
              <a:t>“I </a:t>
            </a:r>
            <a:r>
              <a:rPr lang="en-US" b="1" dirty="0"/>
              <a:t>will decide on a list of reporters that I will be gathering data from</a:t>
            </a:r>
            <a:r>
              <a:rPr lang="en-US" b="1" dirty="0" smtClean="0"/>
              <a:t>.”</a:t>
            </a:r>
            <a:endParaRPr lang="en-US" b="1" dirty="0"/>
          </a:p>
          <a:p>
            <a:pPr marL="0" indent="0">
              <a:buNone/>
            </a:pPr>
            <a:endParaRPr lang="en-US" dirty="0"/>
          </a:p>
        </p:txBody>
      </p:sp>
    </p:spTree>
    <p:extLst>
      <p:ext uri="{BB962C8B-B14F-4D97-AF65-F5344CB8AC3E}">
        <p14:creationId xmlns:p14="http://schemas.microsoft.com/office/powerpoint/2010/main" val="420080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84"/>
            <a:ext cx="8229600" cy="938988"/>
          </a:xfrm>
        </p:spPr>
        <p:txBody>
          <a:bodyPr/>
          <a:lstStyle/>
          <a:p>
            <a:r>
              <a:rPr lang="en-US" dirty="0" smtClean="0"/>
              <a:t>Lis</a:t>
            </a:r>
            <a:r>
              <a:rPr lang="en-US" dirty="0" smtClean="0"/>
              <a:t>t of Reporters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02812235"/>
              </p:ext>
            </p:extLst>
          </p:nvPr>
        </p:nvGraphicFramePr>
        <p:xfrm>
          <a:off x="102982" y="1019925"/>
          <a:ext cx="4342434" cy="5785082"/>
        </p:xfrm>
        <a:graphic>
          <a:graphicData uri="http://schemas.openxmlformats.org/drawingml/2006/table">
            <a:tbl>
              <a:tblPr firstRow="1" bandRow="1">
                <a:tableStyleId>{1FECB4D8-DB02-4DC6-A0A2-4F2EBAE1DC90}</a:tableStyleId>
              </a:tblPr>
              <a:tblGrid>
                <a:gridCol w="1447478"/>
                <a:gridCol w="1447478"/>
                <a:gridCol w="1447478"/>
              </a:tblGrid>
              <a:tr h="539627">
                <a:tc>
                  <a:txBody>
                    <a:bodyPr/>
                    <a:lstStyle/>
                    <a:p>
                      <a:r>
                        <a:rPr lang="en-US" sz="1700" dirty="0" smtClean="0"/>
                        <a:t>Username</a:t>
                      </a:r>
                      <a:r>
                        <a:rPr lang="en-US" sz="1700" baseline="0" dirty="0" smtClean="0"/>
                        <a:t> </a:t>
                      </a:r>
                      <a:endParaRPr lang="en-US" sz="1700" dirty="0"/>
                    </a:p>
                  </a:txBody>
                  <a:tcPr/>
                </a:tc>
                <a:tc>
                  <a:txBody>
                    <a:bodyPr/>
                    <a:lstStyle/>
                    <a:p>
                      <a:r>
                        <a:rPr lang="en-US" sz="1700" dirty="0" smtClean="0"/>
                        <a:t>Name</a:t>
                      </a:r>
                      <a:endParaRPr lang="en-US" sz="1700" dirty="0"/>
                    </a:p>
                  </a:txBody>
                  <a:tcPr/>
                </a:tc>
                <a:tc>
                  <a:txBody>
                    <a:bodyPr/>
                    <a:lstStyle/>
                    <a:p>
                      <a:r>
                        <a:rPr lang="en-US" sz="1700" dirty="0" smtClean="0"/>
                        <a:t>Team(s)</a:t>
                      </a:r>
                      <a:endParaRPr lang="en-US" sz="1700" dirty="0"/>
                    </a:p>
                  </a:txBody>
                  <a:tcPr/>
                </a:tc>
              </a:tr>
              <a:tr h="447959">
                <a:tc>
                  <a:txBody>
                    <a:bodyPr/>
                    <a:lstStyle/>
                    <a:p>
                      <a:r>
                        <a:rPr lang="en-US" sz="1200" kern="1200" dirty="0" smtClean="0"/>
                        <a:t>@</a:t>
                      </a:r>
                      <a:r>
                        <a:rPr lang="en-US" sz="1200" kern="1200" dirty="0" err="1" smtClean="0"/>
                        <a:t>AdamBlackmore</a:t>
                      </a:r>
                      <a:endParaRPr lang="en-US" sz="1200" dirty="0"/>
                    </a:p>
                  </a:txBody>
                  <a:tcPr/>
                </a:tc>
                <a:tc>
                  <a:txBody>
                    <a:bodyPr/>
                    <a:lstStyle/>
                    <a:p>
                      <a:r>
                        <a:rPr lang="en-US" sz="1200" dirty="0" smtClean="0"/>
                        <a:t>Adam</a:t>
                      </a:r>
                      <a:r>
                        <a:rPr lang="en-US" sz="1200" baseline="0" dirty="0" smtClean="0"/>
                        <a:t> Blackmore</a:t>
                      </a:r>
                      <a:endParaRPr lang="en-US" sz="1200" dirty="0"/>
                    </a:p>
                  </a:txBody>
                  <a:tcPr/>
                </a:tc>
                <a:tc>
                  <a:txBody>
                    <a:bodyPr/>
                    <a:lstStyle/>
                    <a:p>
                      <a:r>
                        <a:rPr lang="en-US" sz="1200" dirty="0" smtClean="0"/>
                        <a:t>Southampton</a:t>
                      </a:r>
                      <a:endParaRPr lang="en-US" sz="1200" dirty="0"/>
                    </a:p>
                  </a:txBody>
                  <a:tcPr/>
                </a:tc>
              </a:tr>
              <a:tr h="330223">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BenPearceSpurs</a:t>
                      </a:r>
                      <a:endParaRPr lang="en-US" sz="1200" dirty="0"/>
                    </a:p>
                  </a:txBody>
                  <a:tcPr/>
                </a:tc>
                <a:tc>
                  <a:txBody>
                    <a:bodyPr/>
                    <a:lstStyle/>
                    <a:p>
                      <a:r>
                        <a:rPr lang="en-US" sz="1200" dirty="0" smtClean="0"/>
                        <a:t>Ben Pearce</a:t>
                      </a:r>
                      <a:endParaRPr lang="en-US" sz="1200" dirty="0"/>
                    </a:p>
                  </a:txBody>
                  <a:tcPr/>
                </a:tc>
                <a:tc>
                  <a:txBody>
                    <a:bodyPr/>
                    <a:lstStyle/>
                    <a:p>
                      <a:r>
                        <a:rPr lang="en-US" sz="1200" dirty="0" err="1" smtClean="0"/>
                        <a:t>Tottenham</a:t>
                      </a:r>
                      <a:endParaRPr lang="en-US" sz="1200" dirty="0"/>
                    </a:p>
                  </a:txBody>
                  <a:tcPr/>
                </a:tc>
              </a:tr>
              <a:tr h="330223">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CraigNorwood</a:t>
                      </a:r>
                      <a:endParaRPr lang="en-US" sz="1200" dirty="0"/>
                    </a:p>
                  </a:txBody>
                  <a:tcPr/>
                </a:tc>
                <a:tc>
                  <a:txBody>
                    <a:bodyPr/>
                    <a:lstStyle/>
                    <a:p>
                      <a:r>
                        <a:rPr lang="en-US" sz="1200" dirty="0" smtClean="0"/>
                        <a:t>Craig Norwood</a:t>
                      </a:r>
                      <a:endParaRPr lang="en-US" sz="1200" dirty="0"/>
                    </a:p>
                  </a:txBody>
                  <a:tcPr/>
                </a:tc>
                <a:tc>
                  <a:txBody>
                    <a:bodyPr/>
                    <a:lstStyle/>
                    <a:p>
                      <a:r>
                        <a:rPr lang="en-US" sz="1200" dirty="0" smtClean="0"/>
                        <a:t>Man</a:t>
                      </a:r>
                      <a:r>
                        <a:rPr lang="en-US" sz="1200" baseline="0" dirty="0" smtClean="0"/>
                        <a:t> United</a:t>
                      </a:r>
                      <a:endParaRPr lang="en-US" sz="1200" dirty="0"/>
                    </a:p>
                  </a:txBody>
                  <a:tcPr/>
                </a:tc>
              </a:tr>
              <a:tr h="447959">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SkySports_Keith</a:t>
                      </a:r>
                      <a:endParaRPr lang="en-US" sz="1200" dirty="0"/>
                    </a:p>
                  </a:txBody>
                  <a:tcPr/>
                </a:tc>
                <a:tc>
                  <a:txBody>
                    <a:bodyPr/>
                    <a:lstStyle/>
                    <a:p>
                      <a:r>
                        <a:rPr lang="en-US" sz="1200" dirty="0" smtClean="0"/>
                        <a:t>Keith </a:t>
                      </a:r>
                      <a:r>
                        <a:rPr lang="en-US" sz="1200" dirty="0" err="1" smtClean="0"/>
                        <a:t>Downie</a:t>
                      </a:r>
                      <a:endParaRPr lang="en-US" sz="1200" dirty="0"/>
                    </a:p>
                  </a:txBody>
                  <a:tcPr/>
                </a:tc>
                <a:tc>
                  <a:txBody>
                    <a:bodyPr/>
                    <a:lstStyle/>
                    <a:p>
                      <a:r>
                        <a:rPr lang="en-US" sz="1200" dirty="0" smtClean="0"/>
                        <a:t>Newcastle</a:t>
                      </a:r>
                      <a:r>
                        <a:rPr lang="en-US" sz="1200" baseline="0" dirty="0" smtClean="0"/>
                        <a:t> United</a:t>
                      </a:r>
                      <a:endParaRPr lang="en-US" sz="1200" dirty="0"/>
                    </a:p>
                  </a:txBody>
                  <a:tcPr/>
                </a:tc>
              </a:tr>
              <a:tr h="447959">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CaulkinTheTimes</a:t>
                      </a:r>
                      <a:endParaRPr lang="en-US" sz="1200" dirty="0"/>
                    </a:p>
                  </a:txBody>
                  <a:tcPr/>
                </a:tc>
                <a:tc>
                  <a:txBody>
                    <a:bodyPr/>
                    <a:lstStyle/>
                    <a:p>
                      <a:r>
                        <a:rPr lang="en-US" sz="1200" dirty="0" smtClean="0"/>
                        <a:t>George </a:t>
                      </a:r>
                      <a:r>
                        <a:rPr lang="en-US" sz="1200" dirty="0" err="1" smtClean="0"/>
                        <a:t>Caulkin</a:t>
                      </a:r>
                      <a:endParaRPr lang="en-US" sz="1200" dirty="0"/>
                    </a:p>
                  </a:txBody>
                  <a:tcPr/>
                </a:tc>
                <a:tc>
                  <a:txBody>
                    <a:bodyPr/>
                    <a:lstStyle/>
                    <a:p>
                      <a:r>
                        <a:rPr lang="en-US" sz="1200" dirty="0" smtClean="0"/>
                        <a:t>Newcastle</a:t>
                      </a:r>
                      <a:r>
                        <a:rPr lang="en-US" sz="1200" baseline="0" dirty="0" smtClean="0"/>
                        <a:t> United</a:t>
                      </a:r>
                      <a:endParaRPr lang="en-US" sz="1200" dirty="0"/>
                    </a:p>
                  </a:txBody>
                  <a:tcPr/>
                </a:tc>
              </a:tr>
              <a:tr h="330223">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CraigHope_DM</a:t>
                      </a:r>
                      <a:endParaRPr lang="en-US" sz="1200" dirty="0"/>
                    </a:p>
                  </a:txBody>
                  <a:tcPr/>
                </a:tc>
                <a:tc>
                  <a:txBody>
                    <a:bodyPr/>
                    <a:lstStyle/>
                    <a:p>
                      <a:r>
                        <a:rPr lang="en-US" sz="1200" dirty="0" smtClean="0"/>
                        <a:t>Craig</a:t>
                      </a:r>
                      <a:r>
                        <a:rPr lang="en-US" sz="1200" baseline="0" dirty="0" smtClean="0"/>
                        <a:t> Hope</a:t>
                      </a:r>
                      <a:endParaRPr lang="en-US" sz="1200" dirty="0"/>
                    </a:p>
                  </a:txBody>
                  <a:tcPr/>
                </a:tc>
                <a:tc>
                  <a:txBody>
                    <a:bodyPr/>
                    <a:lstStyle/>
                    <a:p>
                      <a:r>
                        <a:rPr lang="en-US" sz="1200" dirty="0" smtClean="0"/>
                        <a:t>Newcastle</a:t>
                      </a:r>
                      <a:r>
                        <a:rPr lang="en-US" sz="1200" baseline="0" dirty="0" smtClean="0"/>
                        <a:t> United</a:t>
                      </a:r>
                      <a:endParaRPr lang="en-US" sz="1200" dirty="0"/>
                    </a:p>
                  </a:txBody>
                  <a:tcPr/>
                </a:tc>
              </a:tr>
              <a:tr h="330223">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AdamLevanthal</a:t>
                      </a:r>
                      <a:endParaRPr lang="en-US" sz="1200" dirty="0"/>
                    </a:p>
                  </a:txBody>
                  <a:tcPr/>
                </a:tc>
                <a:tc>
                  <a:txBody>
                    <a:bodyPr/>
                    <a:lstStyle/>
                    <a:p>
                      <a:r>
                        <a:rPr lang="en-US" sz="1200" dirty="0" smtClean="0"/>
                        <a:t>Adam</a:t>
                      </a:r>
                      <a:r>
                        <a:rPr lang="en-US" sz="1200" baseline="0" dirty="0" smtClean="0"/>
                        <a:t> </a:t>
                      </a:r>
                      <a:r>
                        <a:rPr lang="en-US" sz="1200" baseline="0" dirty="0" err="1" smtClean="0"/>
                        <a:t>Levanthal</a:t>
                      </a:r>
                      <a:endParaRPr lang="en-US" sz="1200" dirty="0"/>
                    </a:p>
                  </a:txBody>
                  <a:tcPr/>
                </a:tc>
                <a:tc>
                  <a:txBody>
                    <a:bodyPr/>
                    <a:lstStyle/>
                    <a:p>
                      <a:r>
                        <a:rPr lang="en-US" sz="1200" dirty="0" smtClean="0"/>
                        <a:t>Watford</a:t>
                      </a:r>
                      <a:endParaRPr lang="en-US" sz="1200" dirty="0"/>
                    </a:p>
                  </a:txBody>
                  <a:tcPr/>
                </a:tc>
              </a:tr>
              <a:tr h="447959">
                <a:tc>
                  <a:txBody>
                    <a:bodyPr/>
                    <a:lstStyle/>
                    <a:p>
                      <a:r>
                        <a:rPr lang="en-US" sz="1200" kern="1200" dirty="0" smtClean="0">
                          <a:solidFill>
                            <a:schemeClr val="dk1"/>
                          </a:solidFill>
                          <a:latin typeface="+mn-lt"/>
                          <a:ea typeface="+mn-ea"/>
                          <a:cs typeface="+mn-cs"/>
                        </a:rPr>
                        <a:t>@_</a:t>
                      </a:r>
                      <a:r>
                        <a:rPr lang="en-US" sz="1200" kern="1200" dirty="0" err="1" smtClean="0">
                          <a:solidFill>
                            <a:schemeClr val="dk1"/>
                          </a:solidFill>
                          <a:latin typeface="+mn-lt"/>
                          <a:ea typeface="+mn-ea"/>
                          <a:cs typeface="+mn-cs"/>
                        </a:rPr>
                        <a:t>pauljoyce</a:t>
                      </a:r>
                      <a:endParaRPr lang="en-US" sz="1200" dirty="0"/>
                    </a:p>
                  </a:txBody>
                  <a:tcPr/>
                </a:tc>
                <a:tc>
                  <a:txBody>
                    <a:bodyPr/>
                    <a:lstStyle/>
                    <a:p>
                      <a:r>
                        <a:rPr lang="en-US" sz="1200" dirty="0" smtClean="0"/>
                        <a:t>Paul</a:t>
                      </a:r>
                      <a:r>
                        <a:rPr lang="en-US" sz="1200" baseline="0" dirty="0" smtClean="0"/>
                        <a:t> Joyce</a:t>
                      </a:r>
                      <a:endParaRPr lang="en-US" sz="1200" dirty="0"/>
                    </a:p>
                  </a:txBody>
                  <a:tcPr/>
                </a:tc>
                <a:tc>
                  <a:txBody>
                    <a:bodyPr/>
                    <a:lstStyle/>
                    <a:p>
                      <a:r>
                        <a:rPr lang="en-US" sz="1200" dirty="0" smtClean="0"/>
                        <a:t>Everton + Liverpool</a:t>
                      </a:r>
                      <a:endParaRPr lang="en-US" sz="1200" dirty="0"/>
                    </a:p>
                  </a:txBody>
                  <a:tcPr/>
                </a:tc>
              </a:tr>
              <a:tr h="447959">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JamesPearceEcho</a:t>
                      </a:r>
                      <a:endParaRPr lang="en-US" sz="1200" dirty="0"/>
                    </a:p>
                  </a:txBody>
                  <a:tcPr/>
                </a:tc>
                <a:tc>
                  <a:txBody>
                    <a:bodyPr/>
                    <a:lstStyle/>
                    <a:p>
                      <a:r>
                        <a:rPr lang="en-US" sz="1200" dirty="0" smtClean="0"/>
                        <a:t>James</a:t>
                      </a:r>
                      <a:r>
                        <a:rPr lang="en-US" sz="1200" baseline="0" dirty="0" smtClean="0"/>
                        <a:t> Pearce</a:t>
                      </a:r>
                      <a:endParaRPr lang="en-US" sz="1200" dirty="0"/>
                    </a:p>
                  </a:txBody>
                  <a:tcPr/>
                </a:tc>
                <a:tc>
                  <a:txBody>
                    <a:bodyPr/>
                    <a:lstStyle/>
                    <a:p>
                      <a:r>
                        <a:rPr lang="en-US" sz="1200" dirty="0" smtClean="0"/>
                        <a:t>Liverpool</a:t>
                      </a:r>
                      <a:endParaRPr lang="en-US" sz="1200" dirty="0"/>
                    </a:p>
                  </a:txBody>
                  <a:tcPr/>
                </a:tc>
              </a:tr>
              <a:tr h="330223">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Matt_Law_DT</a:t>
                      </a:r>
                      <a:endParaRPr lang="en-US" sz="1200" dirty="0"/>
                    </a:p>
                  </a:txBody>
                  <a:tcPr/>
                </a:tc>
                <a:tc>
                  <a:txBody>
                    <a:bodyPr/>
                    <a:lstStyle/>
                    <a:p>
                      <a:r>
                        <a:rPr lang="en-US" sz="1200" dirty="0" smtClean="0"/>
                        <a:t>Matt Law </a:t>
                      </a:r>
                      <a:endParaRPr lang="en-US" sz="1200" dirty="0"/>
                    </a:p>
                  </a:txBody>
                  <a:tcPr/>
                </a:tc>
                <a:tc>
                  <a:txBody>
                    <a:bodyPr/>
                    <a:lstStyle/>
                    <a:p>
                      <a:r>
                        <a:rPr lang="en-US" sz="1200" dirty="0" smtClean="0"/>
                        <a:t>Chelsea</a:t>
                      </a:r>
                      <a:endParaRPr lang="en-US" sz="1200" dirty="0"/>
                    </a:p>
                  </a:txBody>
                  <a:tcPr/>
                </a:tc>
              </a:tr>
              <a:tr h="447959">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TelegraphDucker</a:t>
                      </a:r>
                      <a:endParaRPr lang="en-US" sz="1200" dirty="0"/>
                    </a:p>
                  </a:txBody>
                  <a:tcPr/>
                </a:tc>
                <a:tc>
                  <a:txBody>
                    <a:bodyPr/>
                    <a:lstStyle/>
                    <a:p>
                      <a:r>
                        <a:rPr lang="en-US" sz="1200" dirty="0" smtClean="0"/>
                        <a:t>James Ducker</a:t>
                      </a:r>
                      <a:endParaRPr lang="en-US" sz="1200" dirty="0"/>
                    </a:p>
                  </a:txBody>
                  <a:tcPr/>
                </a:tc>
                <a:tc>
                  <a:txBody>
                    <a:bodyPr/>
                    <a:lstStyle/>
                    <a:p>
                      <a:r>
                        <a:rPr lang="en-US" sz="1200" dirty="0" smtClean="0"/>
                        <a:t>Manchester Clubs</a:t>
                      </a:r>
                      <a:endParaRPr lang="en-US" sz="1200" dirty="0"/>
                    </a:p>
                  </a:txBody>
                  <a:tcPr/>
                </a:tc>
              </a:tr>
              <a:tr h="268775">
                <a:tc>
                  <a:txBody>
                    <a:bodyPr/>
                    <a:lstStyle/>
                    <a:p>
                      <a:r>
                        <a:rPr lang="en-US" sz="1200" dirty="0" smtClean="0"/>
                        <a:t>@</a:t>
                      </a:r>
                      <a:r>
                        <a:rPr lang="en-US" sz="1200" kern="1200" dirty="0" err="1" smtClean="0">
                          <a:solidFill>
                            <a:schemeClr val="dk1"/>
                          </a:solidFill>
                          <a:latin typeface="+mn-lt"/>
                          <a:ea typeface="+mn-ea"/>
                          <a:cs typeface="+mn-cs"/>
                        </a:rPr>
                        <a:t>Dan_KP</a:t>
                      </a:r>
                      <a:endParaRPr lang="en-US" sz="1200" dirty="0"/>
                    </a:p>
                  </a:txBody>
                  <a:tcPr/>
                </a:tc>
                <a:tc>
                  <a:txBody>
                    <a:bodyPr/>
                    <a:lstStyle/>
                    <a:p>
                      <a:r>
                        <a:rPr lang="en-US" sz="1200" dirty="0" smtClean="0"/>
                        <a:t>Dan</a:t>
                      </a:r>
                      <a:r>
                        <a:rPr lang="en-US" sz="1200" baseline="0" dirty="0" smtClean="0"/>
                        <a:t> Kilpatrick</a:t>
                      </a:r>
                      <a:endParaRPr lang="en-US" sz="1200" dirty="0"/>
                    </a:p>
                  </a:txBody>
                  <a:tcPr/>
                </a:tc>
                <a:tc>
                  <a:txBody>
                    <a:bodyPr/>
                    <a:lstStyle/>
                    <a:p>
                      <a:r>
                        <a:rPr lang="en-US" sz="1200" dirty="0" err="1" smtClean="0"/>
                        <a:t>Tottenham</a:t>
                      </a:r>
                      <a:endParaRPr lang="en-US" sz="1200" dirty="0"/>
                    </a:p>
                  </a:txBody>
                  <a:tcPr/>
                </a:tc>
              </a:tr>
              <a:tr h="330223">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SkySportsLyall</a:t>
                      </a:r>
                      <a:endParaRPr lang="en-US" sz="1200" dirty="0"/>
                    </a:p>
                  </a:txBody>
                  <a:tcPr/>
                </a:tc>
                <a:tc>
                  <a:txBody>
                    <a:bodyPr/>
                    <a:lstStyle/>
                    <a:p>
                      <a:r>
                        <a:rPr lang="en-US" sz="1200" dirty="0" err="1" smtClean="0"/>
                        <a:t>Lyall</a:t>
                      </a:r>
                      <a:r>
                        <a:rPr lang="en-US" sz="1200" dirty="0" smtClean="0"/>
                        <a:t> Thomas</a:t>
                      </a:r>
                      <a:endParaRPr lang="en-US" sz="1200" dirty="0"/>
                    </a:p>
                  </a:txBody>
                  <a:tcPr/>
                </a:tc>
                <a:tc>
                  <a:txBody>
                    <a:bodyPr/>
                    <a:lstStyle/>
                    <a:p>
                      <a:r>
                        <a:rPr lang="en-US" sz="1200" dirty="0" err="1" smtClean="0"/>
                        <a:t>Tottenham</a:t>
                      </a:r>
                      <a:endParaRPr lang="en-US" sz="1200" dirty="0"/>
                    </a:p>
                  </a:txBody>
                  <a:tcPr/>
                </a:tc>
              </a:tr>
              <a:tr h="268775">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ed_aarons</a:t>
                      </a:r>
                      <a:endParaRPr lang="en-US" sz="1200" dirty="0"/>
                    </a:p>
                  </a:txBody>
                  <a:tcPr/>
                </a:tc>
                <a:tc>
                  <a:txBody>
                    <a:bodyPr/>
                    <a:lstStyle/>
                    <a:p>
                      <a:r>
                        <a:rPr lang="en-US" sz="1200" dirty="0" smtClean="0"/>
                        <a:t>Ed Aarons</a:t>
                      </a:r>
                      <a:endParaRPr lang="en-US" sz="1200" dirty="0"/>
                    </a:p>
                  </a:txBody>
                  <a:tcPr/>
                </a:tc>
                <a:tc>
                  <a:txBody>
                    <a:bodyPr/>
                    <a:lstStyle/>
                    <a:p>
                      <a:r>
                        <a:rPr lang="en-US" sz="1200" dirty="0" err="1" smtClean="0"/>
                        <a:t>Tottenham</a:t>
                      </a:r>
                      <a:endParaRPr lang="en-US" sz="1200" dirty="0"/>
                    </a:p>
                  </a:txBody>
                  <a:tcPr/>
                </a:tc>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933847855"/>
              </p:ext>
            </p:extLst>
          </p:nvPr>
        </p:nvGraphicFramePr>
        <p:xfrm>
          <a:off x="4565561" y="1140056"/>
          <a:ext cx="4526946" cy="5551739"/>
        </p:xfrm>
        <a:graphic>
          <a:graphicData uri="http://schemas.openxmlformats.org/drawingml/2006/table">
            <a:tbl>
              <a:tblPr firstRow="1" bandRow="1">
                <a:tableStyleId>{1FECB4D8-DB02-4DC6-A0A2-4F2EBAE1DC90}</a:tableStyleId>
              </a:tblPr>
              <a:tblGrid>
                <a:gridCol w="1508982"/>
                <a:gridCol w="1508982"/>
                <a:gridCol w="1508982"/>
              </a:tblGrid>
              <a:tr h="560401">
                <a:tc>
                  <a:txBody>
                    <a:bodyPr/>
                    <a:lstStyle/>
                    <a:p>
                      <a:r>
                        <a:rPr lang="en-US" sz="1700" dirty="0" smtClean="0"/>
                        <a:t>Username</a:t>
                      </a:r>
                      <a:r>
                        <a:rPr lang="en-US" sz="1700" baseline="0" dirty="0" smtClean="0"/>
                        <a:t> </a:t>
                      </a:r>
                      <a:endParaRPr lang="en-US" sz="1700" dirty="0"/>
                    </a:p>
                  </a:txBody>
                  <a:tcPr/>
                </a:tc>
                <a:tc>
                  <a:txBody>
                    <a:bodyPr/>
                    <a:lstStyle/>
                    <a:p>
                      <a:r>
                        <a:rPr lang="en-US" sz="1700" dirty="0" smtClean="0"/>
                        <a:t>Name</a:t>
                      </a:r>
                      <a:endParaRPr lang="en-US" sz="1700" dirty="0"/>
                    </a:p>
                  </a:txBody>
                  <a:tcPr/>
                </a:tc>
                <a:tc>
                  <a:txBody>
                    <a:bodyPr/>
                    <a:lstStyle/>
                    <a:p>
                      <a:r>
                        <a:rPr lang="en-US" sz="1700" dirty="0" smtClean="0"/>
                        <a:t>Team(s)</a:t>
                      </a:r>
                      <a:endParaRPr lang="en-US" sz="1700" dirty="0"/>
                    </a:p>
                  </a:txBody>
                  <a:tcPr/>
                </a:tc>
              </a:tr>
              <a:tr h="352936">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SunMartinB</a:t>
                      </a:r>
                      <a:endParaRPr lang="en-US" sz="1200" dirty="0"/>
                    </a:p>
                  </a:txBody>
                  <a:tcPr/>
                </a:tc>
                <a:tc>
                  <a:txBody>
                    <a:bodyPr/>
                    <a:lstStyle/>
                    <a:p>
                      <a:r>
                        <a:rPr lang="en-US" sz="1200" dirty="0" smtClean="0"/>
                        <a:t>Martin Blackburn</a:t>
                      </a:r>
                      <a:endParaRPr lang="en-US" sz="1200" dirty="0"/>
                    </a:p>
                  </a:txBody>
                  <a:tcPr/>
                </a:tc>
                <a:tc>
                  <a:txBody>
                    <a:bodyPr/>
                    <a:lstStyle/>
                    <a:p>
                      <a:r>
                        <a:rPr lang="en-US" sz="1200" dirty="0" smtClean="0"/>
                        <a:t>Manchester</a:t>
                      </a:r>
                      <a:r>
                        <a:rPr lang="en-US" sz="1200" baseline="0" dirty="0" smtClean="0"/>
                        <a:t> City</a:t>
                      </a:r>
                      <a:endParaRPr lang="en-US" sz="1200" dirty="0"/>
                    </a:p>
                  </a:txBody>
                  <a:tcPr/>
                </a:tc>
              </a:tr>
              <a:tr h="352936">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MullockSMirror</a:t>
                      </a:r>
                      <a:endParaRPr lang="en-US" sz="1200" dirty="0"/>
                    </a:p>
                  </a:txBody>
                  <a:tcPr/>
                </a:tc>
                <a:tc>
                  <a:txBody>
                    <a:bodyPr/>
                    <a:lstStyle/>
                    <a:p>
                      <a:r>
                        <a:rPr lang="en-US" sz="1200" dirty="0" smtClean="0"/>
                        <a:t>Simon </a:t>
                      </a:r>
                      <a:r>
                        <a:rPr lang="en-US" sz="1200" dirty="0" err="1" smtClean="0"/>
                        <a:t>Mullock</a:t>
                      </a:r>
                      <a:endParaRPr lang="en-US" sz="1200" dirty="0"/>
                    </a:p>
                  </a:txBody>
                  <a:tcPr/>
                </a:tc>
                <a:tc>
                  <a:txBody>
                    <a:bodyPr/>
                    <a:lstStyle/>
                    <a:p>
                      <a:r>
                        <a:rPr lang="en-US" sz="1200" dirty="0" smtClean="0"/>
                        <a:t>Man City</a:t>
                      </a:r>
                      <a:endParaRPr lang="en-US" sz="1200" dirty="0"/>
                    </a:p>
                  </a:txBody>
                  <a:tcPr/>
                </a:tc>
              </a:tr>
              <a:tr h="352936">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Lee_Ryder</a:t>
                      </a:r>
                      <a:endParaRPr lang="en-US" sz="1200" dirty="0"/>
                    </a:p>
                  </a:txBody>
                  <a:tcPr/>
                </a:tc>
                <a:tc>
                  <a:txBody>
                    <a:bodyPr/>
                    <a:lstStyle/>
                    <a:p>
                      <a:r>
                        <a:rPr lang="en-US" sz="1200" dirty="0" smtClean="0"/>
                        <a:t>Lee Ryder</a:t>
                      </a:r>
                      <a:endParaRPr lang="en-US" sz="1200" dirty="0"/>
                    </a:p>
                  </a:txBody>
                  <a:tcPr/>
                </a:tc>
                <a:tc>
                  <a:txBody>
                    <a:bodyPr/>
                    <a:lstStyle/>
                    <a:p>
                      <a:r>
                        <a:rPr lang="en-US" sz="1200" dirty="0" smtClean="0"/>
                        <a:t>Newcastle</a:t>
                      </a:r>
                      <a:r>
                        <a:rPr lang="en-US" sz="1200" baseline="0" dirty="0" smtClean="0"/>
                        <a:t> United</a:t>
                      </a:r>
                      <a:endParaRPr lang="en-US" sz="1200" dirty="0"/>
                    </a:p>
                  </a:txBody>
                  <a:tcPr/>
                </a:tc>
              </a:tr>
              <a:tr h="352936">
                <a:tc>
                  <a:txBody>
                    <a:bodyPr/>
                    <a:lstStyle/>
                    <a:p>
                      <a:r>
                        <a:rPr lang="en-US" sz="1200" kern="1200" dirty="0" smtClean="0">
                          <a:solidFill>
                            <a:schemeClr val="dk1"/>
                          </a:solidFill>
                          <a:latin typeface="+mn-lt"/>
                          <a:ea typeface="+mn-ea"/>
                          <a:cs typeface="+mn-cs"/>
                        </a:rPr>
                        <a:t>@amylawrence71</a:t>
                      </a:r>
                      <a:endParaRPr lang="en-US" sz="1200" dirty="0"/>
                    </a:p>
                  </a:txBody>
                  <a:tcPr/>
                </a:tc>
                <a:tc>
                  <a:txBody>
                    <a:bodyPr/>
                    <a:lstStyle/>
                    <a:p>
                      <a:r>
                        <a:rPr lang="en-US" sz="1200" dirty="0" smtClean="0"/>
                        <a:t>Amy Lawrence</a:t>
                      </a:r>
                      <a:endParaRPr lang="en-US" sz="1200" dirty="0"/>
                    </a:p>
                  </a:txBody>
                  <a:tcPr/>
                </a:tc>
                <a:tc>
                  <a:txBody>
                    <a:bodyPr/>
                    <a:lstStyle/>
                    <a:p>
                      <a:r>
                        <a:rPr lang="en-US" sz="1200" dirty="0" smtClean="0"/>
                        <a:t>Arsenal</a:t>
                      </a:r>
                      <a:endParaRPr lang="en-US" sz="1200" dirty="0"/>
                    </a:p>
                  </a:txBody>
                  <a:tcPr/>
                </a:tc>
              </a:tr>
              <a:tr h="476341">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DuncanCastles</a:t>
                      </a:r>
                      <a:endParaRPr lang="en-US" sz="1200" dirty="0"/>
                    </a:p>
                  </a:txBody>
                  <a:tcPr/>
                </a:tc>
                <a:tc>
                  <a:txBody>
                    <a:bodyPr/>
                    <a:lstStyle/>
                    <a:p>
                      <a:r>
                        <a:rPr lang="en-US" sz="1200" dirty="0" smtClean="0"/>
                        <a:t>Duncan Castles</a:t>
                      </a:r>
                      <a:endParaRPr lang="en-US" sz="1200" dirty="0"/>
                    </a:p>
                  </a:txBody>
                  <a:tcPr/>
                </a:tc>
                <a:tc>
                  <a:txBody>
                    <a:bodyPr/>
                    <a:lstStyle/>
                    <a:p>
                      <a:endParaRPr lang="en-US" sz="1200" dirty="0" smtClean="0"/>
                    </a:p>
                    <a:p>
                      <a:r>
                        <a:rPr lang="en-US" sz="1200" dirty="0" smtClean="0"/>
                        <a:t>Manchester United</a:t>
                      </a:r>
                      <a:endParaRPr lang="en-US" sz="1200" dirty="0"/>
                    </a:p>
                  </a:txBody>
                  <a:tcPr/>
                </a:tc>
              </a:tr>
              <a:tr h="352936">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Sammy_Goal</a:t>
                      </a:r>
                      <a:endParaRPr lang="en-US" sz="1200" dirty="0"/>
                    </a:p>
                  </a:txBody>
                  <a:tcPr/>
                </a:tc>
                <a:tc>
                  <a:txBody>
                    <a:bodyPr/>
                    <a:lstStyle/>
                    <a:p>
                      <a:r>
                        <a:rPr lang="en-US" sz="1200" dirty="0" smtClean="0"/>
                        <a:t>Sam</a:t>
                      </a:r>
                      <a:r>
                        <a:rPr lang="en-US" sz="1200" baseline="0" dirty="0" smtClean="0"/>
                        <a:t> Lee</a:t>
                      </a:r>
                      <a:endParaRPr lang="en-US" sz="1200" dirty="0"/>
                    </a:p>
                  </a:txBody>
                  <a:tcPr/>
                </a:tc>
                <a:tc>
                  <a:txBody>
                    <a:bodyPr/>
                    <a:lstStyle/>
                    <a:p>
                      <a:r>
                        <a:rPr lang="en-US" sz="1200" dirty="0" smtClean="0"/>
                        <a:t>Newcastle</a:t>
                      </a:r>
                      <a:r>
                        <a:rPr lang="en-US" sz="1200" baseline="0" dirty="0" smtClean="0"/>
                        <a:t> United</a:t>
                      </a:r>
                      <a:endParaRPr lang="en-US" sz="1200" dirty="0"/>
                    </a:p>
                  </a:txBody>
                  <a:tcPr/>
                </a:tc>
              </a:tr>
              <a:tr h="352936">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JPercyTelegraph</a:t>
                      </a:r>
                      <a:endParaRPr lang="en-US" sz="1200" dirty="0"/>
                    </a:p>
                  </a:txBody>
                  <a:tcPr/>
                </a:tc>
                <a:tc>
                  <a:txBody>
                    <a:bodyPr/>
                    <a:lstStyle/>
                    <a:p>
                      <a:r>
                        <a:rPr lang="en-US" sz="1200" dirty="0" smtClean="0"/>
                        <a:t>John Percy</a:t>
                      </a:r>
                      <a:endParaRPr lang="en-US" sz="1200" dirty="0"/>
                    </a:p>
                  </a:txBody>
                  <a:tcPr/>
                </a:tc>
                <a:tc>
                  <a:txBody>
                    <a:bodyPr/>
                    <a:lstStyle/>
                    <a:p>
                      <a:r>
                        <a:rPr lang="en-US" sz="1200" dirty="0" smtClean="0"/>
                        <a:t>West </a:t>
                      </a:r>
                      <a:r>
                        <a:rPr lang="en-US" sz="1200" dirty="0" err="1" smtClean="0"/>
                        <a:t>Brom</a:t>
                      </a:r>
                      <a:r>
                        <a:rPr lang="en-US" sz="1200" dirty="0" smtClean="0"/>
                        <a:t>, Leicester,</a:t>
                      </a:r>
                      <a:r>
                        <a:rPr lang="en-US" sz="1200" baseline="0" dirty="0" smtClean="0"/>
                        <a:t> Stoke</a:t>
                      </a:r>
                      <a:endParaRPr lang="en-US" sz="1200" dirty="0"/>
                    </a:p>
                  </a:txBody>
                  <a:tcPr/>
                </a:tc>
              </a:tr>
              <a:tr h="476341">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johncrossmirror</a:t>
                      </a:r>
                      <a:endParaRPr lang="en-US" sz="1200" dirty="0"/>
                    </a:p>
                  </a:txBody>
                  <a:tcPr/>
                </a:tc>
                <a:tc>
                  <a:txBody>
                    <a:bodyPr/>
                    <a:lstStyle/>
                    <a:p>
                      <a:r>
                        <a:rPr lang="en-US" sz="1200" dirty="0" smtClean="0"/>
                        <a:t>John</a:t>
                      </a:r>
                      <a:r>
                        <a:rPr lang="en-US" sz="1200" baseline="0" dirty="0" smtClean="0"/>
                        <a:t> Cross</a:t>
                      </a:r>
                      <a:endParaRPr lang="en-US" sz="1200" dirty="0"/>
                    </a:p>
                  </a:txBody>
                  <a:tcPr/>
                </a:tc>
                <a:tc>
                  <a:txBody>
                    <a:bodyPr/>
                    <a:lstStyle/>
                    <a:p>
                      <a:r>
                        <a:rPr lang="en-US" sz="1200" dirty="0" smtClean="0"/>
                        <a:t>Arsenal,</a:t>
                      </a:r>
                      <a:r>
                        <a:rPr lang="en-US" sz="1200" baseline="0" dirty="0" smtClean="0"/>
                        <a:t> Chelsea</a:t>
                      </a:r>
                      <a:endParaRPr lang="en-US" sz="1200" dirty="0"/>
                    </a:p>
                  </a:txBody>
                  <a:tcPr/>
                </a:tc>
              </a:tr>
              <a:tr h="476341">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bbcsport_david</a:t>
                      </a:r>
                      <a:endParaRPr lang="en-US" sz="1200" dirty="0"/>
                    </a:p>
                  </a:txBody>
                  <a:tcPr/>
                </a:tc>
                <a:tc>
                  <a:txBody>
                    <a:bodyPr/>
                    <a:lstStyle/>
                    <a:p>
                      <a:r>
                        <a:rPr lang="en-US" sz="1200" dirty="0" smtClean="0"/>
                        <a:t>David Ornstein</a:t>
                      </a:r>
                      <a:endParaRPr lang="en-US" sz="1200" dirty="0"/>
                    </a:p>
                  </a:txBody>
                  <a:tcPr/>
                </a:tc>
                <a:tc>
                  <a:txBody>
                    <a:bodyPr/>
                    <a:lstStyle/>
                    <a:p>
                      <a:r>
                        <a:rPr lang="en-US" sz="1200" dirty="0" smtClean="0"/>
                        <a:t>Arsenal, London</a:t>
                      </a:r>
                      <a:endParaRPr lang="en-US" sz="1200" dirty="0"/>
                    </a:p>
                  </a:txBody>
                  <a:tcPr/>
                </a:tc>
              </a:tr>
              <a:tr h="352936">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MarkOgden</a:t>
                      </a:r>
                      <a:r>
                        <a:rPr lang="en-US" sz="1200" kern="1200" dirty="0" smtClean="0">
                          <a:solidFill>
                            <a:schemeClr val="dk1"/>
                          </a:solidFill>
                          <a:latin typeface="+mn-lt"/>
                          <a:ea typeface="+mn-ea"/>
                          <a:cs typeface="+mn-cs"/>
                        </a:rPr>
                        <a:t>_</a:t>
                      </a:r>
                      <a:endParaRPr lang="en-US" sz="1200" dirty="0"/>
                    </a:p>
                  </a:txBody>
                  <a:tcPr/>
                </a:tc>
                <a:tc>
                  <a:txBody>
                    <a:bodyPr/>
                    <a:lstStyle/>
                    <a:p>
                      <a:r>
                        <a:rPr lang="en-US" sz="1200" dirty="0" smtClean="0"/>
                        <a:t>Mark Ogden</a:t>
                      </a:r>
                      <a:endParaRPr lang="en-US" sz="1200" dirty="0"/>
                    </a:p>
                  </a:txBody>
                  <a:tcPr/>
                </a:tc>
                <a:tc>
                  <a:txBody>
                    <a:bodyPr/>
                    <a:lstStyle/>
                    <a:p>
                      <a:r>
                        <a:rPr lang="en-US" sz="1200" dirty="0" smtClean="0"/>
                        <a:t>Manchester Clubs</a:t>
                      </a:r>
                      <a:endParaRPr lang="en-US" sz="1200" dirty="0"/>
                    </a:p>
                  </a:txBody>
                  <a:tcPr/>
                </a:tc>
              </a:tr>
              <a:tr h="352936">
                <a:tc>
                  <a:txBody>
                    <a:bodyPr/>
                    <a:lstStyle/>
                    <a:p>
                      <a:r>
                        <a:rPr lang="en-US" sz="1200" kern="1200" dirty="0" smtClean="0">
                          <a:solidFill>
                            <a:schemeClr val="dk1"/>
                          </a:solidFill>
                          <a:latin typeface="+mn-lt"/>
                          <a:ea typeface="+mn-ea"/>
                          <a:cs typeface="+mn-cs"/>
                        </a:rPr>
                        <a:t>@_</a:t>
                      </a:r>
                      <a:r>
                        <a:rPr lang="en-US" sz="1200" kern="1200" dirty="0" err="1" smtClean="0">
                          <a:solidFill>
                            <a:schemeClr val="dk1"/>
                          </a:solidFill>
                          <a:latin typeface="+mn-lt"/>
                          <a:ea typeface="+mn-ea"/>
                          <a:cs typeface="+mn-cs"/>
                        </a:rPr>
                        <a:t>ChrisBascombe</a:t>
                      </a:r>
                      <a:endParaRPr lang="en-US" sz="1200" dirty="0"/>
                    </a:p>
                  </a:txBody>
                  <a:tcPr/>
                </a:tc>
                <a:tc>
                  <a:txBody>
                    <a:bodyPr/>
                    <a:lstStyle/>
                    <a:p>
                      <a:r>
                        <a:rPr lang="en-US" sz="1200" dirty="0" smtClean="0"/>
                        <a:t>Chris </a:t>
                      </a:r>
                      <a:r>
                        <a:rPr lang="en-US" sz="1200" dirty="0" err="1" smtClean="0"/>
                        <a:t>Bascombe</a:t>
                      </a:r>
                      <a:endParaRPr lang="en-US" sz="1200" dirty="0"/>
                    </a:p>
                  </a:txBody>
                  <a:tcPr/>
                </a:tc>
                <a:tc>
                  <a:txBody>
                    <a:bodyPr/>
                    <a:lstStyle/>
                    <a:p>
                      <a:r>
                        <a:rPr lang="en-US" sz="1200" dirty="0" smtClean="0"/>
                        <a:t>Liverpool, Everton</a:t>
                      </a:r>
                      <a:endParaRPr lang="en-US" sz="1200" dirty="0"/>
                    </a:p>
                  </a:txBody>
                  <a:tcPr/>
                </a:tc>
              </a:tr>
              <a:tr h="281627">
                <a:tc>
                  <a:txBody>
                    <a:bodyPr/>
                    <a:lstStyle/>
                    <a:p>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SimonPeach</a:t>
                      </a:r>
                      <a:endParaRPr lang="en-US" sz="1200" dirty="0"/>
                    </a:p>
                  </a:txBody>
                  <a:tcPr/>
                </a:tc>
                <a:tc>
                  <a:txBody>
                    <a:bodyPr/>
                    <a:lstStyle/>
                    <a:p>
                      <a:r>
                        <a:rPr lang="en-US" sz="1200" dirty="0" smtClean="0"/>
                        <a:t>Simon Peach</a:t>
                      </a:r>
                      <a:endParaRPr lang="en-US" sz="1200" dirty="0"/>
                    </a:p>
                  </a:txBody>
                  <a:tcPr/>
                </a:tc>
                <a:tc>
                  <a:txBody>
                    <a:bodyPr/>
                    <a:lstStyle/>
                    <a:p>
                      <a:r>
                        <a:rPr lang="en-US" sz="1200" dirty="0" smtClean="0"/>
                        <a:t>Man United</a:t>
                      </a:r>
                      <a:endParaRPr lang="en-US" sz="1200" dirty="0"/>
                    </a:p>
                  </a:txBody>
                  <a:tcPr/>
                </a:tc>
              </a:tr>
              <a:tr h="352936">
                <a:tc>
                  <a:txBody>
                    <a:bodyPr/>
                    <a:lstStyle/>
                    <a:p>
                      <a:r>
                        <a:rPr lang="en-US" sz="1200" kern="1200" dirty="0" smtClean="0">
                          <a:solidFill>
                            <a:schemeClr val="dk1"/>
                          </a:solidFill>
                          <a:latin typeface="+mn-lt"/>
                          <a:ea typeface="+mn-ea"/>
                          <a:cs typeface="+mn-cs"/>
                        </a:rPr>
                        <a:t>@sistoney67</a:t>
                      </a:r>
                      <a:endParaRPr lang="en-US" sz="1200" dirty="0"/>
                    </a:p>
                  </a:txBody>
                  <a:tcPr/>
                </a:tc>
                <a:tc>
                  <a:txBody>
                    <a:bodyPr/>
                    <a:lstStyle/>
                    <a:p>
                      <a:r>
                        <a:rPr lang="en-US" sz="1200" dirty="0" smtClean="0"/>
                        <a:t>Simon</a:t>
                      </a:r>
                      <a:r>
                        <a:rPr lang="en-US" sz="1200" baseline="0" dirty="0" smtClean="0"/>
                        <a:t> Stone</a:t>
                      </a:r>
                      <a:endParaRPr lang="en-US" sz="1200" dirty="0"/>
                    </a:p>
                  </a:txBody>
                  <a:tcPr/>
                </a:tc>
                <a:tc>
                  <a:txBody>
                    <a:bodyPr/>
                    <a:lstStyle/>
                    <a:p>
                      <a:r>
                        <a:rPr lang="en-US" sz="1200" dirty="0" smtClean="0"/>
                        <a:t>Man City</a:t>
                      </a:r>
                      <a:endParaRPr lang="en-US" sz="1200" dirty="0"/>
                    </a:p>
                  </a:txBody>
                  <a:tcPr/>
                </a:tc>
              </a:tr>
            </a:tbl>
          </a:graphicData>
        </a:graphic>
      </p:graphicFrame>
    </p:spTree>
    <p:extLst>
      <p:ext uri="{BB962C8B-B14F-4D97-AF65-F5344CB8AC3E}">
        <p14:creationId xmlns:p14="http://schemas.microsoft.com/office/powerpoint/2010/main" val="1115855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3418</TotalTime>
  <Words>832</Words>
  <Application>Microsoft Macintosh PowerPoint</Application>
  <PresentationFormat>On-screen Show (4:3)</PresentationFormat>
  <Paragraphs>157</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Genesis</vt:lpstr>
      <vt:lpstr>EPL Transfer Aggregator</vt:lpstr>
      <vt:lpstr>Agenda</vt:lpstr>
      <vt:lpstr>Background</vt:lpstr>
      <vt:lpstr>Example of Transfer Rumor on Twitter</vt:lpstr>
      <vt:lpstr>Motivation</vt:lpstr>
      <vt:lpstr>Checkpoint Item 1</vt:lpstr>
      <vt:lpstr>(Excel File)</vt:lpstr>
      <vt:lpstr>Checkpoint Item 2</vt:lpstr>
      <vt:lpstr>List of Reporters</vt:lpstr>
      <vt:lpstr>continued</vt:lpstr>
      <vt:lpstr>Checkpoint Item 3</vt:lpstr>
      <vt:lpstr>Questions/Feedback?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EPL Transfer Aggregator</dc:title>
  <dc:creator>Taras Tataryn</dc:creator>
  <cp:lastModifiedBy>Taras Tataryn</cp:lastModifiedBy>
  <cp:revision>109</cp:revision>
  <dcterms:created xsi:type="dcterms:W3CDTF">2018-02-21T01:21:07Z</dcterms:created>
  <dcterms:modified xsi:type="dcterms:W3CDTF">2018-02-27T00:50:53Z</dcterms:modified>
</cp:coreProperties>
</file>