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3ED59-FEC4-5247-8903-02F89E0AC062}" type="datetimeFigureOut">
              <a:rPr lang="en-US" smtClean="0"/>
              <a:t>3/12/18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AE0B5E-E1F0-EE4F-A0A2-8666FC5D545A}" type="slidenum">
              <a:rPr lang="en-US" smtClean="0"/>
              <a:t>‹#›</a:t>
            </a:fld>
            <a:endParaRPr lang="en-US"/>
          </a:p>
        </p:txBody>
      </p:sp>
    </p:spTree>
    <p:extLst>
      <p:ext uri="{BB962C8B-B14F-4D97-AF65-F5344CB8AC3E}">
        <p14:creationId xmlns:p14="http://schemas.microsoft.com/office/powerpoint/2010/main" val="27891811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I thought I’d a quick update from Checkpoint 1. In my first checkpoint, I said I would demonstrate </a:t>
            </a:r>
            <a:r>
              <a:rPr lang="mr-IN" baseline="0" dirty="0" smtClean="0"/>
              <a:t>…</a:t>
            </a:r>
            <a:r>
              <a:rPr lang="en-US" baseline="0" dirty="0" smtClean="0"/>
              <a:t>. Done via the Sublime Text Editor, but I also was ambiguous and said it would be done via the web app, which I was going to do, but didn’t anticipate it being done for the first checkpoint, but that portion if complete. I’ll demonstrate that right when I get to showing the web application. </a:t>
            </a:r>
            <a:endParaRPr lang="en-US" dirty="0"/>
          </a:p>
        </p:txBody>
      </p:sp>
      <p:sp>
        <p:nvSpPr>
          <p:cNvPr id="4" name="Slide Number Placeholder 3"/>
          <p:cNvSpPr>
            <a:spLocks noGrp="1"/>
          </p:cNvSpPr>
          <p:nvPr>
            <p:ph type="sldNum" sz="quarter" idx="10"/>
          </p:nvPr>
        </p:nvSpPr>
        <p:spPr/>
        <p:txBody>
          <a:bodyPr/>
          <a:lstStyle/>
          <a:p>
            <a:fld id="{C7AE0B5E-E1F0-EE4F-A0A2-8666FC5D545A}" type="slidenum">
              <a:rPr lang="en-US" smtClean="0"/>
              <a:t>3</a:t>
            </a:fld>
            <a:endParaRPr lang="en-US"/>
          </a:p>
        </p:txBody>
      </p:sp>
    </p:spTree>
    <p:extLst>
      <p:ext uri="{BB962C8B-B14F-4D97-AF65-F5344CB8AC3E}">
        <p14:creationId xmlns:p14="http://schemas.microsoft.com/office/powerpoint/2010/main" val="45324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on to my</a:t>
            </a:r>
            <a:r>
              <a:rPr lang="en-US" baseline="0" dirty="0" smtClean="0"/>
              <a:t> actual</a:t>
            </a:r>
            <a:r>
              <a:rPr lang="en-US" dirty="0" smtClean="0"/>
              <a:t> checkpoint items for</a:t>
            </a:r>
            <a:r>
              <a:rPr lang="en-US" baseline="0" dirty="0" smtClean="0"/>
              <a:t> this round. From my project proposal I said I will </a:t>
            </a:r>
            <a:r>
              <a:rPr lang="mr-IN" baseline="0" dirty="0" smtClean="0"/>
              <a:t>…</a:t>
            </a:r>
            <a:r>
              <a:rPr lang="en-US" baseline="0" dirty="0" smtClean="0"/>
              <a:t>.</a:t>
            </a:r>
          </a:p>
          <a:p>
            <a:endParaRPr lang="en-US" baseline="0" dirty="0" smtClean="0"/>
          </a:p>
          <a:p>
            <a:r>
              <a:rPr lang="en-US" baseline="0" dirty="0" smtClean="0"/>
              <a:t>So basically my plan was to have the frame/outline of my website built so I can easily put all the content in as I complete some of the other items that are needed to make the pages. So first Ill touch on what specifically will be on the website as I put in my project proposal. </a:t>
            </a:r>
            <a:endParaRPr lang="en-US" dirty="0"/>
          </a:p>
        </p:txBody>
      </p:sp>
      <p:sp>
        <p:nvSpPr>
          <p:cNvPr id="4" name="Slide Number Placeholder 3"/>
          <p:cNvSpPr>
            <a:spLocks noGrp="1"/>
          </p:cNvSpPr>
          <p:nvPr>
            <p:ph type="sldNum" sz="quarter" idx="10"/>
          </p:nvPr>
        </p:nvSpPr>
        <p:spPr/>
        <p:txBody>
          <a:bodyPr/>
          <a:lstStyle/>
          <a:p>
            <a:fld id="{C7AE0B5E-E1F0-EE4F-A0A2-8666FC5D545A}" type="slidenum">
              <a:rPr lang="en-US" smtClean="0"/>
              <a:t>4</a:t>
            </a:fld>
            <a:endParaRPr lang="en-US"/>
          </a:p>
        </p:txBody>
      </p:sp>
    </p:spTree>
    <p:extLst>
      <p:ext uri="{BB962C8B-B14F-4D97-AF65-F5344CB8AC3E}">
        <p14:creationId xmlns:p14="http://schemas.microsoft.com/office/powerpoint/2010/main" val="207592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r>
              <a:rPr lang="en-US" baseline="0" dirty="0" smtClean="0"/>
              <a:t> I have listed as being on my website includes</a:t>
            </a:r>
            <a:r>
              <a:rPr lang="mr-IN" baseline="0" dirty="0" smtClean="0"/>
              <a:t>…</a:t>
            </a:r>
            <a:r>
              <a:rPr lang="en-US" baseline="0" dirty="0" smtClean="0"/>
              <a:t>. </a:t>
            </a:r>
          </a:p>
          <a:p>
            <a:endParaRPr lang="en-US" baseline="0" dirty="0" smtClean="0"/>
          </a:p>
          <a:p>
            <a:r>
              <a:rPr lang="en-US" baseline="0" dirty="0" err="1" smtClean="0"/>
              <a:t>Nav</a:t>
            </a:r>
            <a:r>
              <a:rPr lang="en-US" baseline="0" dirty="0" smtClean="0"/>
              <a:t> panels/footers/</a:t>
            </a:r>
            <a:r>
              <a:rPr lang="en-US" baseline="0" dirty="0" err="1" smtClean="0"/>
              <a:t>etc</a:t>
            </a:r>
            <a:r>
              <a:rPr lang="en-US" baseline="0" dirty="0" smtClean="0"/>
              <a:t> all will be static/fixed</a:t>
            </a:r>
          </a:p>
          <a:p>
            <a:endParaRPr lang="en-US" baseline="0" dirty="0" smtClean="0"/>
          </a:p>
          <a:p>
            <a:r>
              <a:rPr lang="en-US" baseline="0" dirty="0" smtClean="0"/>
              <a:t>Add future functionality so that user can select to look back more than one day (currently is 24 hours back)</a:t>
            </a:r>
            <a:endParaRPr lang="en-US" dirty="0"/>
          </a:p>
        </p:txBody>
      </p:sp>
      <p:sp>
        <p:nvSpPr>
          <p:cNvPr id="4" name="Slide Number Placeholder 3"/>
          <p:cNvSpPr>
            <a:spLocks noGrp="1"/>
          </p:cNvSpPr>
          <p:nvPr>
            <p:ph type="sldNum" sz="quarter" idx="10"/>
          </p:nvPr>
        </p:nvSpPr>
        <p:spPr/>
        <p:txBody>
          <a:bodyPr/>
          <a:lstStyle/>
          <a:p>
            <a:fld id="{C7AE0B5E-E1F0-EE4F-A0A2-8666FC5D545A}" type="slidenum">
              <a:rPr lang="en-US" smtClean="0"/>
              <a:t>5</a:t>
            </a:fld>
            <a:endParaRPr lang="en-US"/>
          </a:p>
        </p:txBody>
      </p:sp>
    </p:spTree>
    <p:extLst>
      <p:ext uri="{BB962C8B-B14F-4D97-AF65-F5344CB8AC3E}">
        <p14:creationId xmlns:p14="http://schemas.microsoft.com/office/powerpoint/2010/main" val="32604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was</a:t>
            </a:r>
            <a:r>
              <a:rPr lang="en-US" baseline="0" dirty="0" smtClean="0"/>
              <a:t> actually a big and important part of my project that took longer than I anticipated, but I have successfully finished it. What I have on my project proposal is </a:t>
            </a:r>
            <a:r>
              <a:rPr lang="mr-IN" baseline="0" dirty="0" smtClean="0"/>
              <a:t>…</a:t>
            </a:r>
            <a:r>
              <a:rPr lang="en-US" baseline="0" dirty="0" smtClean="0"/>
              <a:t> </a:t>
            </a:r>
          </a:p>
          <a:p>
            <a:endParaRPr lang="en-US" baseline="0" dirty="0" smtClean="0"/>
          </a:p>
          <a:p>
            <a:r>
              <a:rPr lang="en-US" baseline="0" dirty="0" smtClean="0"/>
              <a:t>So first I’ll talk a little bit more about the process and what I had to do before getting everything on the website. </a:t>
            </a:r>
          </a:p>
        </p:txBody>
      </p:sp>
      <p:sp>
        <p:nvSpPr>
          <p:cNvPr id="4" name="Slide Number Placeholder 3"/>
          <p:cNvSpPr>
            <a:spLocks noGrp="1"/>
          </p:cNvSpPr>
          <p:nvPr>
            <p:ph type="sldNum" sz="quarter" idx="10"/>
          </p:nvPr>
        </p:nvSpPr>
        <p:spPr/>
        <p:txBody>
          <a:bodyPr/>
          <a:lstStyle/>
          <a:p>
            <a:fld id="{C7AE0B5E-E1F0-EE4F-A0A2-8666FC5D545A}" type="slidenum">
              <a:rPr lang="en-US" smtClean="0"/>
              <a:t>6</a:t>
            </a:fld>
            <a:endParaRPr lang="en-US"/>
          </a:p>
        </p:txBody>
      </p:sp>
    </p:spTree>
    <p:extLst>
      <p:ext uri="{BB962C8B-B14F-4D97-AF65-F5344CB8AC3E}">
        <p14:creationId xmlns:p14="http://schemas.microsoft.com/office/powerpoint/2010/main" val="141631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a:t>
            </a:r>
            <a:r>
              <a:rPr lang="en-US" baseline="0" dirty="0" smtClean="0"/>
              <a:t> out tweets </a:t>
            </a:r>
            <a:r>
              <a:rPr lang="mr-IN" baseline="0" dirty="0" smtClean="0"/>
              <a:t>–</a:t>
            </a:r>
            <a:r>
              <a:rPr lang="en-US" baseline="0" dirty="0" smtClean="0"/>
              <a:t> gets a bit complicated because some tweets are simply news reports are a tweet about a manager being interested in a player which may or may not be true, or about the transfer fee which can be complicated. </a:t>
            </a:r>
            <a:endParaRPr lang="en-US" dirty="0"/>
          </a:p>
        </p:txBody>
      </p:sp>
      <p:sp>
        <p:nvSpPr>
          <p:cNvPr id="4" name="Slide Number Placeholder 3"/>
          <p:cNvSpPr>
            <a:spLocks noGrp="1"/>
          </p:cNvSpPr>
          <p:nvPr>
            <p:ph type="sldNum" sz="quarter" idx="10"/>
          </p:nvPr>
        </p:nvSpPr>
        <p:spPr/>
        <p:txBody>
          <a:bodyPr/>
          <a:lstStyle/>
          <a:p>
            <a:fld id="{C7AE0B5E-E1F0-EE4F-A0A2-8666FC5D545A}" type="slidenum">
              <a:rPr lang="en-US" smtClean="0"/>
              <a:t>7</a:t>
            </a:fld>
            <a:endParaRPr lang="en-US"/>
          </a:p>
        </p:txBody>
      </p:sp>
    </p:spTree>
    <p:extLst>
      <p:ext uri="{BB962C8B-B14F-4D97-AF65-F5344CB8AC3E}">
        <p14:creationId xmlns:p14="http://schemas.microsoft.com/office/powerpoint/2010/main" val="50034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85B828-C78C-A34E-B274-61692601649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5B828-C78C-A34E-B274-61692601649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5B828-C78C-A34E-B274-61692601649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5B828-C78C-A34E-B274-61692601649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85B828-C78C-A34E-B274-61692601649D}"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85B828-C78C-A34E-B274-61692601649D}"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85B828-C78C-A34E-B274-61692601649D}"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85B828-C78C-A34E-B274-61692601649D}"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5B828-C78C-A34E-B274-61692601649D}"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5B828-C78C-A34E-B274-61692601649D}"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5B828-C78C-A34E-B274-61692601649D}"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106E2-7F3F-4B4C-8717-D98E6949AE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5B828-C78C-A34E-B274-61692601649D}" type="datetimeFigureOut">
              <a:rPr lang="en-US" smtClean="0"/>
              <a:t>3/12/18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106E2-7F3F-4B4C-8717-D98E6949AE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Checkpoint #2</a:t>
            </a:r>
            <a:endParaRPr lang="en-US" dirty="0"/>
          </a:p>
        </p:txBody>
      </p:sp>
      <p:sp>
        <p:nvSpPr>
          <p:cNvPr id="3" name="Subtitle 2"/>
          <p:cNvSpPr>
            <a:spLocks noGrp="1"/>
          </p:cNvSpPr>
          <p:nvPr>
            <p:ph type="subTitle" idx="1"/>
          </p:nvPr>
        </p:nvSpPr>
        <p:spPr/>
        <p:txBody>
          <a:bodyPr/>
          <a:lstStyle/>
          <a:p>
            <a:r>
              <a:rPr lang="en-US" dirty="0" smtClean="0"/>
              <a:t>Taras Tataryn</a:t>
            </a:r>
            <a:endParaRPr lang="en-US" dirty="0"/>
          </a:p>
        </p:txBody>
      </p:sp>
    </p:spTree>
    <p:extLst>
      <p:ext uri="{BB962C8B-B14F-4D97-AF65-F5344CB8AC3E}">
        <p14:creationId xmlns:p14="http://schemas.microsoft.com/office/powerpoint/2010/main" val="335565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Brief Updates of Project</a:t>
            </a:r>
          </a:p>
          <a:p>
            <a:pPr marL="0" indent="0">
              <a:buNone/>
            </a:pPr>
            <a:endParaRPr lang="en-US" dirty="0" smtClean="0"/>
          </a:p>
          <a:p>
            <a:r>
              <a:rPr lang="en-US" dirty="0" smtClean="0"/>
              <a:t>Accomplishments </a:t>
            </a:r>
            <a:r>
              <a:rPr lang="mr-IN" dirty="0" smtClean="0"/>
              <a:t>–</a:t>
            </a:r>
            <a:r>
              <a:rPr lang="en-US" dirty="0" smtClean="0"/>
              <a:t> Checkpoint Goals</a:t>
            </a:r>
            <a:endParaRPr lang="en-US" dirty="0"/>
          </a:p>
        </p:txBody>
      </p:sp>
    </p:spTree>
    <p:extLst>
      <p:ext uri="{BB962C8B-B14F-4D97-AF65-F5344CB8AC3E}">
        <p14:creationId xmlns:p14="http://schemas.microsoft.com/office/powerpoint/2010/main" val="173658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from Checkpoint 1</a:t>
            </a:r>
            <a:endParaRPr lang="en-US" dirty="0"/>
          </a:p>
        </p:txBody>
      </p:sp>
      <p:sp>
        <p:nvSpPr>
          <p:cNvPr id="3" name="Content Placeholder 2"/>
          <p:cNvSpPr>
            <a:spLocks noGrp="1"/>
          </p:cNvSpPr>
          <p:nvPr>
            <p:ph idx="1"/>
          </p:nvPr>
        </p:nvSpPr>
        <p:spPr/>
        <p:txBody>
          <a:bodyPr>
            <a:normAutofit fontScale="92500"/>
          </a:bodyPr>
          <a:lstStyle/>
          <a:p>
            <a:pPr lvl="0"/>
            <a:r>
              <a:rPr lang="en-US" dirty="0" smtClean="0"/>
              <a:t>“</a:t>
            </a:r>
            <a:r>
              <a:rPr lang="en-US" dirty="0"/>
              <a:t>I will demonstrate sample tweets for a specific team pulled from Twitter and read into a CSV file with tweet text, username, and link to the tweet. The specific team will be chosen via user input on the web application (a dropdown menu). This will be presented via the Sublime Text Editor</a:t>
            </a:r>
            <a:r>
              <a:rPr lang="en-US" dirty="0" smtClean="0"/>
              <a:t>.”</a:t>
            </a:r>
            <a:endParaRPr lang="en-US" dirty="0"/>
          </a:p>
        </p:txBody>
      </p:sp>
    </p:spTree>
    <p:extLst>
      <p:ext uri="{BB962C8B-B14F-4D97-AF65-F5344CB8AC3E}">
        <p14:creationId xmlns:p14="http://schemas.microsoft.com/office/powerpoint/2010/main" val="419941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#1</a:t>
            </a:r>
            <a:endParaRPr lang="en-US" dirty="0"/>
          </a:p>
        </p:txBody>
      </p:sp>
      <p:sp>
        <p:nvSpPr>
          <p:cNvPr id="3" name="Content Placeholder 2"/>
          <p:cNvSpPr>
            <a:spLocks noGrp="1"/>
          </p:cNvSpPr>
          <p:nvPr>
            <p:ph idx="1"/>
          </p:nvPr>
        </p:nvSpPr>
        <p:spPr/>
        <p:txBody>
          <a:bodyPr>
            <a:normAutofit/>
          </a:bodyPr>
          <a:lstStyle/>
          <a:p>
            <a:pPr lvl="0"/>
            <a:r>
              <a:rPr lang="en-US" dirty="0" smtClean="0"/>
              <a:t>“</a:t>
            </a:r>
            <a:r>
              <a:rPr lang="en-US" dirty="0"/>
              <a:t>I will have the frame of my website built (i.e. the navigation panels, individual pages built – blank  -- but with the navigation panels available). This will be completed via a flask application (a Python micro-framework) and using HTML5 and CSS to style the pages</a:t>
            </a:r>
            <a:r>
              <a:rPr lang="en-US" dirty="0" smtClean="0"/>
              <a:t>.”</a:t>
            </a:r>
            <a:endParaRPr lang="en-US" dirty="0"/>
          </a:p>
        </p:txBody>
      </p:sp>
    </p:spTree>
    <p:extLst>
      <p:ext uri="{BB962C8B-B14F-4D97-AF65-F5344CB8AC3E}">
        <p14:creationId xmlns:p14="http://schemas.microsoft.com/office/powerpoint/2010/main" val="358419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Web 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Home Page with all it’s content (may be updated, but for most part it’s finished)</a:t>
            </a:r>
          </a:p>
          <a:p>
            <a:r>
              <a:rPr lang="en-US" dirty="0" smtClean="0"/>
              <a:t>Navigation Panels/Footer/etc. finished</a:t>
            </a:r>
          </a:p>
          <a:p>
            <a:r>
              <a:rPr lang="en-US" dirty="0" smtClean="0"/>
              <a:t>Individual Pages’ frames built</a:t>
            </a:r>
          </a:p>
          <a:p>
            <a:pPr lvl="1"/>
            <a:r>
              <a:rPr lang="en-US" dirty="0" smtClean="0"/>
              <a:t>Transfer Reliability Guide</a:t>
            </a:r>
          </a:p>
          <a:p>
            <a:pPr lvl="1"/>
            <a:r>
              <a:rPr lang="en-US" dirty="0" smtClean="0"/>
              <a:t>Newspaper/Reporter Statistics</a:t>
            </a:r>
          </a:p>
          <a:p>
            <a:pPr lvl="1"/>
            <a:r>
              <a:rPr lang="en-US" dirty="0" smtClean="0"/>
              <a:t>Rumor Aggregator </a:t>
            </a:r>
            <a:endParaRPr lang="en-US" dirty="0"/>
          </a:p>
        </p:txBody>
      </p:sp>
    </p:spTree>
    <p:extLst>
      <p:ext uri="{BB962C8B-B14F-4D97-AF65-F5344CB8AC3E}">
        <p14:creationId xmlns:p14="http://schemas.microsoft.com/office/powerpoint/2010/main" val="123485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
            </a:r>
            <a:r>
              <a:rPr lang="en-US" dirty="0"/>
              <a:t>I will have how accurate a newspaper has been for a specific period of time – i.e. The Times was 40% correct in the summer of 2017. </a:t>
            </a:r>
            <a:r>
              <a:rPr lang="en-US" dirty="0" smtClean="0"/>
              <a:t>Tweets </a:t>
            </a:r>
            <a:r>
              <a:rPr lang="en-US" dirty="0"/>
              <a:t>will be retrieved programmatically using the Python </a:t>
            </a:r>
            <a:r>
              <a:rPr lang="en-US" i="1" dirty="0" err="1"/>
              <a:t>GetOldTweets</a:t>
            </a:r>
            <a:r>
              <a:rPr lang="en-US" i="1" dirty="0"/>
              <a:t> </a:t>
            </a:r>
            <a:r>
              <a:rPr lang="en-US" dirty="0"/>
              <a:t>package since Twitter’s API does not allow for searching past tweets. This will be presented in the form of a </a:t>
            </a:r>
            <a:r>
              <a:rPr lang="en-US" i="1" dirty="0"/>
              <a:t>Pandas </a:t>
            </a:r>
            <a:r>
              <a:rPr lang="en-US" i="1" dirty="0" err="1"/>
              <a:t>dataframe</a:t>
            </a:r>
            <a:r>
              <a:rPr lang="en-US" i="1" dirty="0"/>
              <a:t> </a:t>
            </a:r>
            <a:r>
              <a:rPr lang="en-US" dirty="0"/>
              <a:t>on the </a:t>
            </a:r>
            <a:r>
              <a:rPr lang="en-US" b="1" dirty="0"/>
              <a:t>Newspaper/Reporter Transfer Statistics Page</a:t>
            </a:r>
            <a:r>
              <a:rPr lang="en-US" dirty="0" smtClean="0"/>
              <a:t>.”</a:t>
            </a:r>
            <a:endParaRPr lang="en-US" dirty="0"/>
          </a:p>
        </p:txBody>
      </p:sp>
    </p:spTree>
    <p:extLst>
      <p:ext uri="{BB962C8B-B14F-4D97-AF65-F5344CB8AC3E}">
        <p14:creationId xmlns:p14="http://schemas.microsoft.com/office/powerpoint/2010/main" val="11118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#2 Details</a:t>
            </a:r>
            <a:endParaRPr lang="en-US" dirty="0"/>
          </a:p>
        </p:txBody>
      </p:sp>
      <p:sp>
        <p:nvSpPr>
          <p:cNvPr id="3" name="Content Placeholder 2"/>
          <p:cNvSpPr>
            <a:spLocks noGrp="1"/>
          </p:cNvSpPr>
          <p:nvPr>
            <p:ph idx="1"/>
          </p:nvPr>
        </p:nvSpPr>
        <p:spPr>
          <a:xfrm>
            <a:off x="457200" y="1600200"/>
            <a:ext cx="8229600" cy="5090929"/>
          </a:xfrm>
        </p:spPr>
        <p:txBody>
          <a:bodyPr>
            <a:normAutofit/>
          </a:bodyPr>
          <a:lstStyle/>
          <a:p>
            <a:r>
              <a:rPr lang="en-US" sz="2400" dirty="0" smtClean="0"/>
              <a:t>Excel Data Clean Up for hundreds of rumors</a:t>
            </a:r>
          </a:p>
          <a:p>
            <a:pPr lvl="1"/>
            <a:r>
              <a:rPr lang="en-US" sz="2400" dirty="0" smtClean="0"/>
              <a:t>For aggregated data needed to grab certain part of text to get source </a:t>
            </a:r>
            <a:endParaRPr lang="en-US" sz="2400" dirty="0"/>
          </a:p>
          <a:p>
            <a:pPr lvl="2"/>
            <a:r>
              <a:rPr lang="en-US" sz="2000" dirty="0" smtClean="0"/>
              <a:t>“</a:t>
            </a:r>
            <a:r>
              <a:rPr lang="en-US" sz="2000" dirty="0"/>
              <a:t>Crystal Palace are set to make an improved offer to Liverpool for striker Christian </a:t>
            </a:r>
            <a:r>
              <a:rPr lang="en-US" sz="2000" dirty="0" err="1"/>
              <a:t>Benteke</a:t>
            </a:r>
            <a:r>
              <a:rPr lang="en-US" sz="2000" dirty="0"/>
              <a:t> . (Source: </a:t>
            </a:r>
            <a:r>
              <a:rPr lang="en-US" sz="2000" dirty="0" smtClean="0"/>
              <a:t>The Times)”</a:t>
            </a:r>
          </a:p>
          <a:p>
            <a:pPr lvl="1"/>
            <a:r>
              <a:rPr lang="en-US" sz="2400" dirty="0" smtClean="0"/>
              <a:t>Some sources were repeated differently (i.e. the Times vs. Times) or misspelled</a:t>
            </a:r>
          </a:p>
          <a:p>
            <a:pPr lvl="1"/>
            <a:r>
              <a:rPr lang="en-US" sz="2400" dirty="0" smtClean="0"/>
              <a:t>Filter out tweets that aren’t rumors</a:t>
            </a:r>
          </a:p>
        </p:txBody>
      </p:sp>
    </p:spTree>
    <p:extLst>
      <p:ext uri="{BB962C8B-B14F-4D97-AF65-F5344CB8AC3E}">
        <p14:creationId xmlns:p14="http://schemas.microsoft.com/office/powerpoint/2010/main" val="291839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Item 3</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t>
            </a:r>
            <a:r>
              <a:rPr lang="en-US" dirty="0"/>
              <a:t>I will have compiled a list of who (what newspaper or reporter) broke what transfer first. This will be accomplished using the list of transfers from </a:t>
            </a:r>
            <a:r>
              <a:rPr lang="en-US" i="1" dirty="0"/>
              <a:t>Checkpoint 1</a:t>
            </a:r>
            <a:r>
              <a:rPr lang="en-US" dirty="0"/>
              <a:t> and found using the </a:t>
            </a:r>
            <a:r>
              <a:rPr lang="en-US" i="1" dirty="0" err="1"/>
              <a:t>GetOldTweets</a:t>
            </a:r>
            <a:r>
              <a:rPr lang="en-US" i="1" dirty="0"/>
              <a:t> </a:t>
            </a:r>
            <a:r>
              <a:rPr lang="en-US" dirty="0"/>
              <a:t>package. It will also be presented on the </a:t>
            </a:r>
            <a:r>
              <a:rPr lang="en-US" b="1" dirty="0"/>
              <a:t>Newspaper/Reporter Transfer Statistics </a:t>
            </a:r>
            <a:r>
              <a:rPr lang="en-US" dirty="0"/>
              <a:t>page on the web application</a:t>
            </a:r>
            <a:r>
              <a:rPr lang="en-US" dirty="0" smtClean="0"/>
              <a:t>.”</a:t>
            </a:r>
            <a:endParaRPr lang="en-US" dirty="0"/>
          </a:p>
        </p:txBody>
      </p:sp>
    </p:spTree>
    <p:extLst>
      <p:ext uri="{BB962C8B-B14F-4D97-AF65-F5344CB8AC3E}">
        <p14:creationId xmlns:p14="http://schemas.microsoft.com/office/powerpoint/2010/main" val="346698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Questions/Suggestions?</a:t>
            </a:r>
            <a:endParaRPr lang="en-US" dirty="0"/>
          </a:p>
        </p:txBody>
      </p:sp>
    </p:spTree>
    <p:extLst>
      <p:ext uri="{BB962C8B-B14F-4D97-AF65-F5344CB8AC3E}">
        <p14:creationId xmlns:p14="http://schemas.microsoft.com/office/powerpoint/2010/main" val="2084516631"/>
      </p:ext>
    </p:extLst>
  </p:cSld>
  <p:clrMapOvr>
    <a:masterClrMapping/>
  </p:clrMapOvr>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3123</TotalTime>
  <Words>721</Words>
  <Application>Microsoft Macintosh PowerPoint</Application>
  <PresentationFormat>On-screen Show (4:3)</PresentationFormat>
  <Paragraphs>46</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Twilight</vt:lpstr>
      <vt:lpstr>Project Checkpoint #2</vt:lpstr>
      <vt:lpstr>Agenda</vt:lpstr>
      <vt:lpstr>Update from Checkpoint 1</vt:lpstr>
      <vt:lpstr>Checkpoint Item #1</vt:lpstr>
      <vt:lpstr>Demonstration of Web App</vt:lpstr>
      <vt:lpstr>Checkpoint Item #2</vt:lpstr>
      <vt:lpstr>Checkpoint Item #2 Details</vt:lpstr>
      <vt:lpstr>Checkpoint Item 3</vt:lpstr>
      <vt:lpstr>Questions/Suggestions?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Checkpoint #2</dc:title>
  <dc:creator>Taras Tataryn</dc:creator>
  <cp:lastModifiedBy>Taras Tataryn</cp:lastModifiedBy>
  <cp:revision>28</cp:revision>
  <dcterms:created xsi:type="dcterms:W3CDTF">2018-03-12T16:48:32Z</dcterms:created>
  <dcterms:modified xsi:type="dcterms:W3CDTF">2018-03-14T20:52:15Z</dcterms:modified>
</cp:coreProperties>
</file>