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 snapToGrid="0" snapToObjects="1">
      <p:cViewPr varScale="1">
        <p:scale>
          <a:sx n="60" d="100"/>
          <a:sy n="60" d="100"/>
        </p:scale>
        <p:origin x="-1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08B20-030B-F043-AD89-40DA9689A3D1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E8B42-E23F-C442-B02C-1D45F5B50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1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Second checkpoint item was</a:t>
            </a:r>
            <a:r>
              <a:rPr lang="en-US" baseline="0" dirty="0" smtClean="0"/>
              <a:t> to</a:t>
            </a:r>
            <a:r>
              <a:rPr lang="mr-IN" baseline="0" dirty="0" smtClean="0"/>
              <a:t>…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 all this was accomplished using </a:t>
            </a:r>
            <a:r>
              <a:rPr lang="en-US" baseline="0" dirty="0" err="1" smtClean="0"/>
              <a:t>matplotlib</a:t>
            </a:r>
            <a:r>
              <a:rPr lang="en-US" baseline="0" dirty="0" smtClean="0"/>
              <a:t>, a python plotting library that is good for creating different types of graphs. I mainly used bar charts, but it’s not limited to this. I’ll now talk a little bit more about how I was able to reach each of these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E8B42-E23F-C442-B02C-1D45F5B501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1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for the number</a:t>
            </a:r>
            <a:r>
              <a:rPr lang="en-US" baseline="0" dirty="0" smtClean="0"/>
              <a:t> of transfers over time and rumors per day, I had to find the number of transfers for each season, and it’s not data that is readily and easily available online so I had to do a lot of searching. Then for number of total tweets and rumors I basically used the same process I use for getting tweets, so I used the python get old tweets package to find the total </a:t>
            </a:r>
            <a:r>
              <a:rPr lang="en-US" baseline="0" dirty="0" err="1" smtClean="0"/>
              <a:t>nmber</a:t>
            </a:r>
            <a:r>
              <a:rPr lang="en-US" baseline="0" dirty="0" smtClean="0"/>
              <a:t> of tweets during the transfer seasons. Finally, the visualization I created is called a chord diagram that was created using D3, a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library I have learned recently. The chord diagram uses matrix data, HTML, and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to create a circular chord and paths showing relationships between different entities. I thought it was a good example for showing the number of transfers coming from the different top European leagues.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E8B42-E23F-C442-B02C-1D45F5B501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2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E8B42-E23F-C442-B02C-1D45F5B501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29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NLTK</a:t>
            </a:r>
            <a:r>
              <a:rPr lang="en-US" baseline="0" dirty="0" smtClean="0"/>
              <a:t> package more simple, but gets the job done. It’s basically a platform that reads and works with human language data. So the NER or named entity reader functionality is able to grab named entities from text, including organizations, persons, locations, etc. I found quickly it wasn’t perfect, so I had to make some adjustments. For instance, I compiled a list of top European clubs, because when I started to run tests with my program using NLTK, it was taking the club names in the tweets as names, so I now can use the list of European club names and remove them if need be.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in-goings/outgoings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E8B42-E23F-C442-B02C-1D45F5B501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45F1-9F30-694B-A048-A1B00435365C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7492-110E-F043-8688-609D0F55E9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45F1-9F30-694B-A048-A1B00435365C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7492-110E-F043-8688-609D0F55E9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45F1-9F30-694B-A048-A1B00435365C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7492-110E-F043-8688-609D0F55E9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45F1-9F30-694B-A048-A1B00435365C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7492-110E-F043-8688-609D0F55E99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45F1-9F30-694B-A048-A1B00435365C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7492-110E-F043-8688-609D0F55E9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45F1-9F30-694B-A048-A1B00435365C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7492-110E-F043-8688-609D0F55E9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45F1-9F30-694B-A048-A1B00435365C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7492-110E-F043-8688-609D0F55E9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45F1-9F30-694B-A048-A1B00435365C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7492-110E-F043-8688-609D0F55E9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45F1-9F30-694B-A048-A1B00435365C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7492-110E-F043-8688-609D0F55E9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45F1-9F30-694B-A048-A1B00435365C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7492-110E-F043-8688-609D0F55E9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45F1-9F30-694B-A048-A1B00435365C}" type="datetimeFigureOut">
              <a:rPr lang="en-US" smtClean="0"/>
              <a:t>4/8/18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7492-110E-F043-8688-609D0F55E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45F1-9F30-694B-A048-A1B00435365C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7492-110E-F043-8688-609D0F55E9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45F1-9F30-694B-A048-A1B00435365C}" type="datetimeFigureOut">
              <a:rPr lang="en-US" smtClean="0"/>
              <a:t>4/8/18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7492-110E-F043-8688-609D0F55E9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45F1-9F30-694B-A048-A1B00435365C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7492-110E-F043-8688-609D0F55E9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29B45F1-9F30-694B-A048-A1B00435365C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83F7492-110E-F043-8688-609D0F55E99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Checkpoint #3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Taras Tataryn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7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Updates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Gathered data and created 4 graphs</a:t>
            </a:r>
          </a:p>
          <a:p>
            <a:r>
              <a:rPr lang="en-US" dirty="0" smtClean="0"/>
              <a:t>Created visualization + added to website</a:t>
            </a:r>
          </a:p>
          <a:p>
            <a:r>
              <a:rPr lang="en-US" dirty="0" smtClean="0"/>
              <a:t>Updated Table sort </a:t>
            </a:r>
            <a:r>
              <a:rPr lang="mr-IN" dirty="0" smtClean="0"/>
              <a:t>–</a:t>
            </a:r>
            <a:r>
              <a:rPr lang="en-US" dirty="0" smtClean="0"/>
              <a:t> can sort every element and search</a:t>
            </a:r>
          </a:p>
          <a:p>
            <a:r>
              <a:rPr lang="en-US" dirty="0" smtClean="0"/>
              <a:t>Fixed footer</a:t>
            </a:r>
          </a:p>
          <a:p>
            <a:r>
              <a:rPr lang="en-US" dirty="0" smtClean="0"/>
              <a:t>Added URL </a:t>
            </a:r>
            <a:r>
              <a:rPr lang="en-US" dirty="0" err="1"/>
              <a:t>S</a:t>
            </a:r>
            <a:r>
              <a:rPr lang="en-US" dirty="0" err="1" smtClean="0"/>
              <a:t>hortener</a:t>
            </a:r>
            <a:r>
              <a:rPr lang="en-US" dirty="0" smtClean="0"/>
              <a:t> so not too long</a:t>
            </a:r>
          </a:p>
          <a:p>
            <a:r>
              <a:rPr lang="en-US" dirty="0" smtClean="0"/>
              <a:t>Almost lost all files</a:t>
            </a:r>
          </a:p>
          <a:p>
            <a:pPr lvl="1"/>
            <a:r>
              <a:rPr lang="en-US" dirty="0" smtClean="0"/>
              <a:t>Had to re-create and update some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7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 Item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sz="2400" dirty="0" smtClean="0">
              <a:effectLst/>
            </a:endParaRPr>
          </a:p>
          <a:p>
            <a:pPr marL="0" lvl="0" indent="0">
              <a:buNone/>
            </a:pPr>
            <a:r>
              <a:rPr lang="en-US" sz="2400" dirty="0" smtClean="0">
                <a:effectLst/>
              </a:rPr>
              <a:t>“</a:t>
            </a:r>
            <a:r>
              <a:rPr lang="en-US" sz="2400" dirty="0">
                <a:effectLst/>
              </a:rPr>
              <a:t>I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>
                <a:effectLst/>
              </a:rPr>
              <a:t>will create and display graphs and a visualization created via the Python Pandas package. They will include: a histogram showing the number of transfers over time, rumors/tweets per day by reporter, and rumor accuracy by newspaper.  The graphs will be exhibited on the </a:t>
            </a:r>
            <a:r>
              <a:rPr lang="en-US" sz="2400" b="1" dirty="0">
                <a:effectLst/>
              </a:rPr>
              <a:t>Newspaper/Transfer Statistics </a:t>
            </a:r>
            <a:r>
              <a:rPr lang="en-US" sz="2400" b="1" dirty="0" smtClean="0">
                <a:effectLst/>
              </a:rPr>
              <a:t>page.</a:t>
            </a:r>
            <a:r>
              <a:rPr lang="en-US" sz="2400" dirty="0" smtClean="0">
                <a:effectLst/>
              </a:rPr>
              <a:t>”</a:t>
            </a:r>
            <a:r>
              <a:rPr lang="en-US" sz="2400" b="1" dirty="0" smtClean="0">
                <a:effectLst/>
              </a:rPr>
              <a:t> </a:t>
            </a:r>
            <a:endParaRPr lang="en-US" sz="2400" dirty="0">
              <a:effectLst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904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Find number of transfers for each season</a:t>
            </a:r>
          </a:p>
          <a:p>
            <a:pPr lvl="1"/>
            <a:r>
              <a:rPr lang="en-US" dirty="0" smtClean="0"/>
              <a:t>Not always listed in a format that is easy to pull</a:t>
            </a:r>
            <a:endParaRPr lang="en-US" dirty="0"/>
          </a:p>
          <a:p>
            <a:r>
              <a:rPr lang="en-US" dirty="0" smtClean="0"/>
              <a:t>Find number of tweets via </a:t>
            </a:r>
            <a:r>
              <a:rPr lang="en-US" dirty="0" err="1" smtClean="0"/>
              <a:t>Tweepy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/>
              <a:t>Matplotlib</a:t>
            </a:r>
            <a:r>
              <a:rPr lang="en-US" dirty="0"/>
              <a:t> and </a:t>
            </a:r>
            <a:r>
              <a:rPr lang="en-US" dirty="0" err="1"/>
              <a:t>numpy</a:t>
            </a:r>
            <a:r>
              <a:rPr lang="en-US" dirty="0"/>
              <a:t> to put together </a:t>
            </a:r>
            <a:r>
              <a:rPr lang="en-US" dirty="0" smtClean="0"/>
              <a:t>graphs</a:t>
            </a:r>
          </a:p>
          <a:p>
            <a:r>
              <a:rPr lang="en-US" dirty="0" smtClean="0"/>
              <a:t>Visualization created using D3, a </a:t>
            </a:r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 library I recently learned. </a:t>
            </a:r>
          </a:p>
          <a:p>
            <a:pPr lvl="1"/>
            <a:r>
              <a:rPr lang="en-US" dirty="0" smtClean="0"/>
              <a:t>Uses matrix data and </a:t>
            </a:r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 to create the circular chord and has paths showing relationships between 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3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Checkpoint Item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sz="2400" dirty="0" smtClean="0">
                <a:effectLst/>
              </a:rPr>
              <a:t>“I will </a:t>
            </a:r>
            <a:r>
              <a:rPr lang="en-US" sz="2400" dirty="0">
                <a:effectLst/>
              </a:rPr>
              <a:t>have created an algorithm that will be able to go through tweets and find those that are transfer rumors/news rather than just team news. This will be done using Named Entity Recognition in conjunction with Python’s NLTK package. The algorithm will gather tweet text from a CSV file and determine if there is a player name and team in the tweet</a:t>
            </a:r>
            <a:r>
              <a:rPr lang="en-US" sz="2400" dirty="0" smtClean="0">
                <a:effectLst/>
              </a:rPr>
              <a:t>.”</a:t>
            </a:r>
            <a:br>
              <a:rPr lang="en-US" sz="2400" dirty="0" smtClean="0">
                <a:effectLst/>
              </a:rPr>
            </a:br>
            <a:endParaRPr lang="en-US" sz="2400" dirty="0" smtClean="0">
              <a:effectLst/>
            </a:endParaRPr>
          </a:p>
          <a:p>
            <a:pPr marL="0" indent="0">
              <a:buNone/>
            </a:pPr>
            <a:r>
              <a:rPr lang="en-US" sz="2400" dirty="0">
                <a:effectLst/>
              </a:rPr>
              <a:t>“The data will then be used to put into a </a:t>
            </a:r>
            <a:r>
              <a:rPr lang="en-US" sz="2400" dirty="0" err="1">
                <a:effectLst/>
              </a:rPr>
              <a:t>Dataframe</a:t>
            </a:r>
            <a:r>
              <a:rPr lang="en-US" sz="2400" dirty="0">
                <a:effectLst/>
              </a:rPr>
              <a:t> with the player and team name, source (reporter or newspaper), and link to tweet. This will be exhibited through my Python code and the CSV file.”</a:t>
            </a:r>
          </a:p>
          <a:p>
            <a:pPr marL="0" lvl="0" indent="0">
              <a:buNone/>
            </a:pPr>
            <a:endParaRPr lang="en-US" sz="2400" dirty="0">
              <a:effectLst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596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Taken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Find good Python package that can extract names from text.</a:t>
            </a:r>
          </a:p>
          <a:p>
            <a:pPr marL="800100" lvl="1" indent="-457200">
              <a:buFont typeface="Arial"/>
              <a:buChar char="•"/>
            </a:pPr>
            <a:r>
              <a:rPr lang="en-US" dirty="0" smtClean="0"/>
              <a:t>Stanford NER package looked promising, but versions that I wanted to use were deprecated. </a:t>
            </a:r>
          </a:p>
          <a:p>
            <a:pPr marL="800100" lvl="1" indent="-457200">
              <a:buFont typeface="Arial"/>
              <a:buChar char="•"/>
            </a:pPr>
            <a:r>
              <a:rPr lang="en-US" dirty="0" smtClean="0"/>
              <a:t>Decided to use NLTK package using NER</a:t>
            </a:r>
          </a:p>
          <a:p>
            <a:pPr marL="457200" indent="-457200">
              <a:buAutoNum type="arabicPeriod" startAt="2"/>
            </a:pPr>
            <a:r>
              <a:rPr lang="en-US" sz="2400" dirty="0" smtClean="0"/>
              <a:t>Compile list of European club names to use in name extraction.</a:t>
            </a:r>
          </a:p>
          <a:p>
            <a:pPr marL="0" indent="0">
              <a:buNone/>
            </a:pPr>
            <a:r>
              <a:rPr lang="en-US" sz="2400" dirty="0" smtClean="0"/>
              <a:t>3. EPL players list is to remove possibility of tweet being         </a:t>
            </a:r>
            <a:r>
              <a:rPr lang="en-US" sz="2400" dirty="0"/>
              <a:t>  </a:t>
            </a:r>
            <a:r>
              <a:rPr lang="en-US" sz="2400" dirty="0" smtClean="0"/>
              <a:t>    about a player and his own team</a:t>
            </a:r>
          </a:p>
          <a:p>
            <a:pPr marL="0" indent="0">
              <a:buNone/>
            </a:pPr>
            <a:r>
              <a:rPr lang="en-US" sz="2400" dirty="0" smtClean="0"/>
              <a:t>4. Compile list of “rumor phrases” to weed out tweets containing just the team name and other random content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244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e-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90" y="1341247"/>
            <a:ext cx="6660463" cy="419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7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Questions/Comments?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01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4043</TotalTime>
  <Words>692</Words>
  <Application>Microsoft Macintosh PowerPoint</Application>
  <PresentationFormat>On-screen Show (4:3)</PresentationFormat>
  <Paragraphs>42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Story</vt:lpstr>
      <vt:lpstr>Project Checkpoint #3</vt:lpstr>
      <vt:lpstr>General Updates </vt:lpstr>
      <vt:lpstr>Checkpoint Item #1</vt:lpstr>
      <vt:lpstr>The Process</vt:lpstr>
      <vt:lpstr>Checkpoint Item #2</vt:lpstr>
      <vt:lpstr>Steps Taken</vt:lpstr>
      <vt:lpstr>PowerPoint Presentation</vt:lpstr>
      <vt:lpstr>Questions/Comments?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Checkpoint #3</dc:title>
  <dc:creator>Taras Tataryn</dc:creator>
  <cp:lastModifiedBy>Taras Tataryn</cp:lastModifiedBy>
  <cp:revision>25</cp:revision>
  <dcterms:created xsi:type="dcterms:W3CDTF">2018-04-08T23:30:24Z</dcterms:created>
  <dcterms:modified xsi:type="dcterms:W3CDTF">2018-04-11T18:54:10Z</dcterms:modified>
</cp:coreProperties>
</file>