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Nalankilli.S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24131060500121034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DEPARTMENT: Bachelor of Computer Application</a:t>
            </a:r>
          </a:p>
          <a:p>
            <a:r>
              <a:rPr lang="en-US" sz="2400" dirty="0" smtClean="0"/>
              <a:t>COLLEGE: 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college</a:t>
            </a:r>
          </a:p>
          <a:p>
            <a:r>
              <a:rPr lang="en-US" sz="2400" dirty="0" smtClean="0"/>
              <a:t>     </a:t>
            </a:r>
            <a:endParaRPr lang="en-IN" sz="2400" dirty="0" smtClean="0"/>
          </a:p>
          <a:p>
            <a:endParaRPr lang="en-US" sz="2400" dirty="0"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2662" y="221455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Improved human-machine interaction accuracy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Reduced </a:t>
            </a:r>
            <a:r>
              <a:rPr lang="en-US" sz="2800" dirty="0" smtClean="0"/>
              <a:t>response time in AI-driven applications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Increased </a:t>
            </a:r>
            <a:r>
              <a:rPr lang="en-US" sz="2800" dirty="0" smtClean="0"/>
              <a:t>efficiency in automated systems (e.g., customer support)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4" y="185736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NLP bridges the gap between humans and machines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Future </a:t>
            </a:r>
            <a:r>
              <a:rPr lang="en-US" sz="3200" dirty="0" smtClean="0"/>
              <a:t>scope: Multilingual, emotion-aware AI systems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Role </a:t>
            </a:r>
            <a:r>
              <a:rPr lang="en-US" sz="3200" dirty="0" smtClean="0"/>
              <a:t>in shaping next-gen AI applications.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    Natural Language 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Processing: Making Machines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    Understand Us.</a:t>
            </a:r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</a:t>
            </a:r>
            <a:endParaRPr sz="48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452398" y="20056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Difficulty in enabling machines to interpret human language accurately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Challenges </a:t>
            </a:r>
            <a:r>
              <a:rPr lang="en-US" sz="3600" dirty="0" smtClean="0"/>
              <a:t>like ambiguity, context, slang, and multilingual support.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38150" y="214311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Why traditional computing fails in understanding human language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Real-world </a:t>
            </a:r>
            <a:r>
              <a:rPr lang="en-US" sz="2800" dirty="0" smtClean="0"/>
              <a:t>implications of misinterpretation (e.g., </a:t>
            </a:r>
            <a:r>
              <a:rPr lang="en-US" sz="2800" dirty="0" err="1" smtClean="0"/>
              <a:t>chatbots</a:t>
            </a:r>
            <a:r>
              <a:rPr lang="en-US" sz="2800" dirty="0" smtClean="0"/>
              <a:t>, voice assistants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need for advanced NLP techniques.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66712" y="178592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Businesses (customer service automation, </a:t>
            </a:r>
            <a:r>
              <a:rPr lang="en-US" sz="2800" dirty="0" err="1" smtClean="0"/>
              <a:t>chatbots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Researchers </a:t>
            </a:r>
            <a:r>
              <a:rPr lang="en-US" sz="2800" dirty="0" smtClean="0"/>
              <a:t>(language modeling, AI development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General </a:t>
            </a:r>
            <a:r>
              <a:rPr lang="en-US" sz="2800" dirty="0" smtClean="0"/>
              <a:t>users (voice assistants like </a:t>
            </a:r>
            <a:r>
              <a:rPr lang="en-US" sz="2800" dirty="0" err="1" smtClean="0"/>
              <a:t>Alexa</a:t>
            </a:r>
            <a:r>
              <a:rPr lang="en-US" sz="2800" dirty="0" smtClean="0"/>
              <a:t>, Google Assistant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r>
              <a:rPr lang="en-US" sz="2800" dirty="0" smtClean="0"/>
              <a:t>Healthcare </a:t>
            </a:r>
            <a:r>
              <a:rPr lang="en-US" sz="2800" dirty="0" smtClean="0"/>
              <a:t>(medical transcription, patient communication).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881290" y="20716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Programming Languages: Python, R, Java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Libraries/Frameworks</a:t>
            </a:r>
            <a:r>
              <a:rPr lang="en-US" sz="2800" dirty="0" smtClean="0"/>
              <a:t>: NLTK, </a:t>
            </a:r>
            <a:r>
              <a:rPr lang="en-US" sz="2800" dirty="0" err="1" smtClean="0"/>
              <a:t>SpaCy</a:t>
            </a:r>
            <a:r>
              <a:rPr lang="en-US" sz="2800" dirty="0" smtClean="0"/>
              <a:t>, </a:t>
            </a:r>
            <a:r>
              <a:rPr lang="en-US" sz="2800" dirty="0" err="1" smtClean="0"/>
              <a:t>TensorFlow</a:t>
            </a:r>
            <a:r>
              <a:rPr lang="en-US" sz="2800" dirty="0" smtClean="0"/>
              <a:t>, </a:t>
            </a:r>
            <a:r>
              <a:rPr lang="en-US" sz="2800" dirty="0" err="1" smtClean="0"/>
              <a:t>PyTorch</a:t>
            </a:r>
            <a:r>
              <a:rPr lang="en-US" sz="2800" dirty="0" smtClean="0"/>
              <a:t>, Hugging Face Transformers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APIs </a:t>
            </a:r>
            <a:r>
              <a:rPr lang="en-US" sz="2800" dirty="0" smtClean="0"/>
              <a:t>&amp; Services: Google Cloud NLP, AWS Comprehend, </a:t>
            </a:r>
            <a:r>
              <a:rPr lang="en-US" sz="2800" dirty="0" err="1" smtClean="0"/>
              <a:t>OpenAI</a:t>
            </a:r>
            <a:r>
              <a:rPr lang="en-US" sz="2800" dirty="0" smtClean="0"/>
              <a:t> GPT.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14380" y="178592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Clean and professional theme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Sections </a:t>
            </a:r>
            <a:r>
              <a:rPr lang="en-US" sz="3200" dirty="0" smtClean="0"/>
              <a:t>with icons and visuals for better understanding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 smtClean="0"/>
              <a:t>flowcharts for NLP pipeline (Tokenization → Parsing → Understanding → Output).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50017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Speech-to-Text and Text-to-Speech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Sentiment </a:t>
            </a:r>
            <a:r>
              <a:rPr lang="en-US" sz="3600" dirty="0" err="1" smtClean="0"/>
              <a:t>Analysis.Named</a:t>
            </a:r>
            <a:r>
              <a:rPr lang="en-US" sz="3600" dirty="0" smtClean="0"/>
              <a:t> Entity Recognition (NER</a:t>
            </a:r>
            <a:r>
              <a:rPr lang="en-US" sz="3600" dirty="0" smtClean="0"/>
              <a:t>).</a:t>
            </a:r>
          </a:p>
          <a:p>
            <a:endParaRPr lang="en-US" sz="3600" dirty="0" smtClean="0"/>
          </a:p>
          <a:p>
            <a:r>
              <a:rPr lang="en-US" sz="3600" dirty="0" smtClean="0"/>
              <a:t>Language </a:t>
            </a:r>
            <a:r>
              <a:rPr lang="en-US" sz="3600" dirty="0" smtClean="0"/>
              <a:t>Translation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Chatbot</a:t>
            </a:r>
            <a:r>
              <a:rPr lang="en-US" sz="3600" dirty="0" smtClean="0"/>
              <a:t>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313</Words>
  <Application>Microsoft Office PowerPoint</Application>
  <PresentationFormat>Custom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24</cp:revision>
  <dcterms:created xsi:type="dcterms:W3CDTF">2024-03-29T15:07:22Z</dcterms:created>
  <dcterms:modified xsi:type="dcterms:W3CDTF">2025-09-06T12:30:53Z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