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44" d="100"/>
          <a:sy n="44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2B4C-BBD9-48A5-B705-184CDD7DC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7FE7-F9A4-47FA-B8F0-BE5E56CBF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F27D-7ED3-49EC-8B0C-C5329C2D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6F92-E34C-45CB-8D64-51DD7DF3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7093-83E0-41FB-B5B9-52A2344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C825-4B09-4D9F-A15C-59016A3E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3E5F5-993E-4E7F-BE83-C958AA69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458E-00BD-4367-B883-C5B8FF6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0D1A-B61C-472B-9768-3B67DDF0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68AC-19A0-447A-B106-D444CC95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44FC-D6CB-471A-BF0A-F237F1480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34B93-0833-4016-9D5C-69D260DB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ED0C-F1CC-4D4C-818C-CDCFB03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C3E0-7C1D-4D96-827C-CA11293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E78F-1F0E-4728-8921-5440A5A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40F-E996-46B7-AD51-17DEAE7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5756-5097-459C-B0B6-D35E8148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CEEB-91EA-4F82-B67E-CB19BCCC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4B19-076A-40A9-8D67-D375A06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6F5A-B76F-4957-AD13-BCB06C8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D5C3-1B8D-42E1-8E40-49431F99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9757-9E13-421F-A6D6-58AE290B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2FB0-C052-4F5B-B18C-CE0B4D9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86A3-5924-45F6-877F-A4382717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B219-583D-40D9-8CEF-506FC10E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771B-C9DB-42F5-BD75-24648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31BE-F301-48F4-BB2E-138E34C1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AA580-954A-40D4-A4A0-729882F0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C13E-4EFC-42AD-830D-1161B76A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58EC-1972-4234-A383-0CA2361A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F46D-666D-4142-A766-E0A9982A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0B7-BEF0-45D8-91E5-4AC0023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FD3D-33B0-4FBF-8494-01C3C6B3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771F-17AC-49D0-BA71-5824F167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253CC-7738-4B28-A7A6-706C4563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4F0D1-06D5-42E5-8476-B85B67C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A36C9-373D-4561-A8E8-042495F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1DFD-2D79-46D0-AC72-8D125AC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654A-5366-4921-9D07-95201D8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B-5DFF-4F16-9FD1-D0FA232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A7679-AB92-49DB-A786-ED59995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4C14D-A22A-4038-9698-74C7790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BAFFD-8960-4032-BCEE-BFB3A46B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3271A-B903-4328-9BC3-E108898F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4EE7-2B25-45AB-A4C3-4368607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D4D8B-069C-41FE-9454-4B081C36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D17-FEAA-4C9B-B087-F77E23CE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F5A-3268-4F98-A741-A2270EBC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5DDD2-0F94-47B4-8F28-2BEC0FC7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5E56-E8A4-4480-96F1-6220C313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F7861-80BA-4E49-A9F0-C660976F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23A9-D583-46E7-9722-E0F040CB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8C65-5BA6-4CAE-8959-42718DDF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E5BD-033B-4FAE-B7BB-7151A930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5018-6E22-4D3A-8413-49789B706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CA47-055B-43A2-9E20-AB0C0D61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0866-C5B1-4273-A764-17BBE4B2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A691-8889-4B14-B794-7B9A8F03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A943A-324C-4A8A-B143-5D4EBAF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10FC-84AE-418C-918E-059153DE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36C6-4F95-4042-A8B3-1CC0AFE19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DD80-B550-49A4-8ADE-3A661027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31C7-C5DA-4FA5-8951-35F0B1BD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65AC-1296-4C36-9F2A-39CBA874E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Vehicles Market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16D5-DB85-4CD7-AF44-F6BA012D8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Tiantai</a:t>
            </a:r>
            <a:r>
              <a:rPr lang="en-US" dirty="0"/>
              <a:t> Bai, Shucheng He</a:t>
            </a:r>
          </a:p>
        </p:txBody>
      </p:sp>
    </p:spTree>
    <p:extLst>
      <p:ext uri="{BB962C8B-B14F-4D97-AF65-F5344CB8AC3E}">
        <p14:creationId xmlns:p14="http://schemas.microsoft.com/office/powerpoint/2010/main" val="312818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BD0-9BBC-49EE-BFCF-48DA1F25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7736EB-CB0E-4EEB-B723-EFD3BD38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6" y="253706"/>
            <a:ext cx="5292156" cy="3175294"/>
          </a:xfr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6648C4A9-9BF0-4ECA-B625-A3002A187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6" y="3540419"/>
            <a:ext cx="5324286" cy="3194572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FF23D3C-EAEB-4406-A645-17BD30FCC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253706"/>
            <a:ext cx="5292156" cy="3175294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930F76A-D45C-4913-B6FF-C78CDFAC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30" y="3540419"/>
            <a:ext cx="5324287" cy="31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B53-1DF8-4055-8CE3-F7EBD5A5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3E1095-3D3C-4E2C-AE10-42D3DC04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85159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1F1F-6988-4E53-97F6-75D96AA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89780-4EBE-44E0-8CFB-9AA45A8B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1416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142-63AC-4BEB-A0BE-E0DD7ED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0A7EAD-F2A1-4DF5-BFB4-CCC4A31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5573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Electric Vehicles Market Landscape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Peter</dc:creator>
  <cp:lastModifiedBy>He Peter</cp:lastModifiedBy>
  <cp:revision>3</cp:revision>
  <dcterms:created xsi:type="dcterms:W3CDTF">2019-05-22T03:02:43Z</dcterms:created>
  <dcterms:modified xsi:type="dcterms:W3CDTF">2019-05-22T03:26:52Z</dcterms:modified>
</cp:coreProperties>
</file>