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5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6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0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6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8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1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0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6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7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0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1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2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66D18E-2716-4132-8EEC-128E0166762A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CA3C3-1B4C-46E0-892C-D3E985F73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3B0D58-326A-4892-8E9E-E7CCB5F67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54843"/>
              </p:ext>
            </p:extLst>
          </p:nvPr>
        </p:nvGraphicFramePr>
        <p:xfrm>
          <a:off x="4189502" y="1663700"/>
          <a:ext cx="6994964" cy="353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64">
                  <a:extLst>
                    <a:ext uri="{9D8B030D-6E8A-4147-A177-3AD203B41FA5}">
                      <a16:colId xmlns:a16="http://schemas.microsoft.com/office/drawing/2014/main" val="1033609605"/>
                    </a:ext>
                  </a:extLst>
                </a:gridCol>
                <a:gridCol w="1024466">
                  <a:extLst>
                    <a:ext uri="{9D8B030D-6E8A-4147-A177-3AD203B41FA5}">
                      <a16:colId xmlns:a16="http://schemas.microsoft.com/office/drawing/2014/main" val="310675463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08876835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66415035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57778853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97365840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556957634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Label percentage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 of data with labels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 of data </a:t>
                      </a:r>
                      <a:r>
                        <a:rPr lang="en-US" altLang="zh-CN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whihout</a:t>
                      </a: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labels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accuracy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Recall of data with labels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Recall of data </a:t>
                      </a:r>
                      <a:r>
                        <a:rPr kumimoji="0" lang="en-US" altLang="zh-CN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whihout</a:t>
                      </a: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labels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recall</a:t>
                      </a:r>
                      <a:endParaRPr kumimoji="0" lang="zh-CN" altLang="en-US" sz="1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6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31428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7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8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97.10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0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63.90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0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80.14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95.39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704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A61FCD-9941-46E3-AA03-875647CD43D8}"/>
              </a:ext>
            </a:extLst>
          </p:cNvPr>
          <p:cNvSpPr txBox="1"/>
          <p:nvPr/>
        </p:nvSpPr>
        <p:spPr>
          <a:xfrm>
            <a:off x="2150144" y="545253"/>
            <a:ext cx="920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Method: </a:t>
            </a:r>
            <a:r>
              <a:rPr lang="en-US" altLang="zh-CN" dirty="0"/>
              <a:t>Python3</a:t>
            </a:r>
            <a:r>
              <a:rPr lang="zh-CN" altLang="en-US" dirty="0"/>
              <a:t>：</a:t>
            </a:r>
            <a:r>
              <a:rPr lang="en-US" altLang="zh-CN" dirty="0" err="1"/>
              <a:t>label_propagation.LabelSpreading</a:t>
            </a:r>
            <a:r>
              <a:rPr lang="en-US" altLang="zh-CN" dirty="0"/>
              <a:t>(kernel=‘</a:t>
            </a:r>
            <a:r>
              <a:rPr lang="en-US" altLang="zh-CN" dirty="0" err="1"/>
              <a:t>knn</a:t>
            </a:r>
            <a:r>
              <a:rPr lang="en-US" altLang="zh-CN" dirty="0"/>
              <a:t>’, alpha=0.8,max_iter=300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Data: </a:t>
            </a:r>
            <a:r>
              <a:rPr lang="en-US" altLang="zh-CN" dirty="0"/>
              <a:t>DEL and </a:t>
            </a:r>
            <a:r>
              <a:rPr lang="en-US" altLang="zh-CN" dirty="0" err="1"/>
              <a:t>NotDEL</a:t>
            </a:r>
            <a:r>
              <a:rPr lang="en-US" altLang="zh-CN" dirty="0"/>
              <a:t> (DEL:3092 NotDEL:9141 Total:12233)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Time: </a:t>
            </a:r>
            <a:r>
              <a:rPr lang="en-US" altLang="zh-CN" dirty="0"/>
              <a:t>about 2 seconds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047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125</TotalTime>
  <Words>113</Words>
  <Application>Microsoft Office PowerPoint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华文楷体</vt:lpstr>
      <vt:lpstr>Aharoni</vt:lpstr>
      <vt:lpstr>Arial</vt:lpstr>
      <vt:lpstr>Corbel</vt:lpstr>
      <vt:lpstr>视差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ttbond</dc:creator>
  <cp:lastModifiedBy>ttbond</cp:lastModifiedBy>
  <cp:revision>9</cp:revision>
  <dcterms:created xsi:type="dcterms:W3CDTF">2018-05-26T05:45:38Z</dcterms:created>
  <dcterms:modified xsi:type="dcterms:W3CDTF">2018-05-26T07:52:41Z</dcterms:modified>
</cp:coreProperties>
</file>