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9"/>
  </p:normalViewPr>
  <p:slideViewPr>
    <p:cSldViewPr snapToGrid="0" snapToObjects="1">
      <p:cViewPr>
        <p:scale>
          <a:sx n="108" d="100"/>
          <a:sy n="108" d="100"/>
        </p:scale>
        <p:origin x="7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B092-CC05-884F-8CAF-AD70E1DB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88" y="2309941"/>
            <a:ext cx="8740904" cy="1646302"/>
          </a:xfrm>
        </p:spPr>
        <p:txBody>
          <a:bodyPr/>
          <a:lstStyle/>
          <a:p>
            <a:r>
              <a:rPr lang="en-US" dirty="0"/>
              <a:t>An accelerated, network-assisted TCP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18FB-58EA-D54D-93FE-8E125825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88" y="3956240"/>
            <a:ext cx="8740904" cy="1096899"/>
          </a:xfrm>
        </p:spPr>
        <p:txBody>
          <a:bodyPr/>
          <a:lstStyle/>
          <a:p>
            <a:r>
              <a:rPr lang="en-US" dirty="0"/>
              <a:t>Thanh Bui</a:t>
            </a:r>
          </a:p>
          <a:p>
            <a:r>
              <a:rPr lang="en-US" dirty="0"/>
              <a:t>CST Part II Project</a:t>
            </a:r>
          </a:p>
        </p:txBody>
      </p:sp>
    </p:spTree>
    <p:extLst>
      <p:ext uri="{BB962C8B-B14F-4D97-AF65-F5344CB8AC3E}">
        <p14:creationId xmlns:p14="http://schemas.microsoft.com/office/powerpoint/2010/main" val="32464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6E3-3373-D547-98B5-BECE3489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1. TCP fast recovery mechanism	</a:t>
            </a:r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01F135B-3F23-5F42-9FAC-B12F780A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4887"/>
            <a:ext cx="7893904" cy="246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F96C3-6EC6-7644-A18D-12E344C1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355421"/>
            <a:ext cx="7893904" cy="23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A3F1-AFFD-B543-9766-94AFA80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 design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2900BE-8A3B-6E4F-84AE-2BC2B6D9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09" y="386580"/>
            <a:ext cx="10883483" cy="6248400"/>
          </a:xfrm>
        </p:spPr>
      </p:pic>
    </p:spTree>
    <p:extLst>
      <p:ext uri="{BB962C8B-B14F-4D97-AF65-F5344CB8AC3E}">
        <p14:creationId xmlns:p14="http://schemas.microsoft.com/office/powerpoint/2010/main" val="13577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8441D5-7756-1A4D-BC28-F3484AB7B3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</p:spPr>
            <p:txBody>
              <a:bodyPr/>
              <a:lstStyle/>
              <a:p>
                <a:r>
                  <a:rPr lang="en-US" dirty="0"/>
                  <a:t>3. P4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NetFPGA</a:t>
                </a:r>
                <a:r>
                  <a:rPr lang="en-US" dirty="0"/>
                  <a:t> platform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8441D5-7756-1A4D-BC28-F3484AB7B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  <a:blipFill>
                <a:blip r:embed="rId2"/>
                <a:stretch>
                  <a:fillRect l="-2065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video game&#13;&#10;&#13;&#10;Description automatically generated">
            <a:extLst>
              <a:ext uri="{FF2B5EF4-FFF2-40B4-BE49-F238E27FC236}">
                <a16:creationId xmlns:a16="http://schemas.microsoft.com/office/drawing/2014/main" id="{33EBA2A9-10A9-5841-9ECA-822D6C3E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41464"/>
            <a:ext cx="7224046" cy="4887912"/>
          </a:xfrm>
        </p:spPr>
      </p:pic>
    </p:spTree>
    <p:extLst>
      <p:ext uri="{BB962C8B-B14F-4D97-AF65-F5344CB8AC3E}">
        <p14:creationId xmlns:p14="http://schemas.microsoft.com/office/powerpoint/2010/main" val="998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8DE5-39C9-334F-BB7F-FA4D6EE9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SimpleSumeSwitch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B4D2FE-3DFD-AB4C-A066-1E2DD3AE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04" y="1700212"/>
            <a:ext cx="8278728" cy="4670425"/>
          </a:xfrm>
        </p:spPr>
      </p:pic>
    </p:spTree>
    <p:extLst>
      <p:ext uri="{BB962C8B-B14F-4D97-AF65-F5344CB8AC3E}">
        <p14:creationId xmlns:p14="http://schemas.microsoft.com/office/powerpoint/2010/main" val="182881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F74-F7F0-634D-B29C-490C4682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New design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D991A-25F3-8447-A057-97664F22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-1"/>
            <a:ext cx="10125687" cy="6858001"/>
          </a:xfrm>
        </p:spPr>
      </p:pic>
    </p:spTree>
    <p:extLst>
      <p:ext uri="{BB962C8B-B14F-4D97-AF65-F5344CB8AC3E}">
        <p14:creationId xmlns:p14="http://schemas.microsoft.com/office/powerpoint/2010/main" val="84704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37B-8287-AF45-912A-8E13106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Task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2A22-9056-954D-9E33-9AAB67F6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u="sng" dirty="0"/>
              <a:t>Completed: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Understood the platform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Designed the architecture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Implemented the application in P4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/>
              <a:t>Remaining: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Testing using Xilinx simulator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Port to hardware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Extensions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Of course, the dissertation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99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2334</TotalTime>
  <Words>68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</vt:lpstr>
      <vt:lpstr>Wingdings 3</vt:lpstr>
      <vt:lpstr>Facet</vt:lpstr>
      <vt:lpstr>An accelerated, network-assisted TCP recovery</vt:lpstr>
      <vt:lpstr>1. TCP fast recovery mechanism </vt:lpstr>
      <vt:lpstr>2. Initial design</vt:lpstr>
      <vt:lpstr>3. P4→NetFPGA platform</vt:lpstr>
      <vt:lpstr>4. SimpleSumeSwitch architecture</vt:lpstr>
      <vt:lpstr>5. New design</vt:lpstr>
      <vt:lpstr>6. Task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accelerated, network-assisted TCP recovery</dc:title>
  <dc:creator>T. T. Bui</dc:creator>
  <cp:lastModifiedBy>T. T. Bui</cp:lastModifiedBy>
  <cp:revision>29</cp:revision>
  <dcterms:created xsi:type="dcterms:W3CDTF">2019-02-07T09:51:39Z</dcterms:created>
  <dcterms:modified xsi:type="dcterms:W3CDTF">2019-02-11T14:51:31Z</dcterms:modified>
</cp:coreProperties>
</file>