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0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0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2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8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5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9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43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3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4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7B49-2923-41E9-8BF3-9DF9ED1B1F84}" type="datetimeFigureOut">
              <a:rPr lang="en-GB" smtClean="0"/>
              <a:t>17/07/2016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D767-7BF5-4DDC-B7C9-BC3E4EBF2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6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:\Users\ecoffey\AppData\Local\Temp\Rar$DRa0.608\30080_Device_switch_default_25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4675702" y="3999903"/>
            <a:ext cx="2417079" cy="11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377494" y="5597410"/>
            <a:ext cx="1000683" cy="477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DAG</a:t>
            </a:r>
            <a:endParaRPr lang="en-GB" sz="28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19349" y="437494"/>
            <a:ext cx="2151991" cy="5391808"/>
            <a:chOff x="1056288" y="496614"/>
            <a:chExt cx="2317531" cy="5391808"/>
          </a:xfrm>
        </p:grpSpPr>
        <p:sp>
          <p:nvSpPr>
            <p:cNvPr id="26" name="Rectangle 25"/>
            <p:cNvSpPr/>
            <p:nvPr/>
          </p:nvSpPr>
          <p:spPr>
            <a:xfrm>
              <a:off x="1056288" y="496614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App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56288" y="1844566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OS</a:t>
              </a:r>
            </a:p>
            <a:p>
              <a:pPr algn="ctr"/>
              <a:endParaRPr lang="en-GB" sz="1050" dirty="0" smtClean="0">
                <a:solidFill>
                  <a:schemeClr val="tx1"/>
                </a:solidFill>
              </a:endParaRPr>
            </a:p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56288" y="2932385"/>
              <a:ext cx="2317531" cy="26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Driver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56288" y="3192518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err="1" smtClean="0">
                  <a:solidFill>
                    <a:schemeClr val="tx1"/>
                  </a:solidFill>
                </a:rPr>
                <a:t>PCIe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56288" y="4540470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NIC / </a:t>
              </a:r>
              <a:r>
                <a:rPr lang="en-GB" sz="3200" dirty="0" err="1" smtClean="0">
                  <a:solidFill>
                    <a:schemeClr val="tx1"/>
                  </a:solidFill>
                </a:rPr>
                <a:t>NetFPGA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1439344" y="1904506"/>
            <a:ext cx="1512000" cy="37868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95344" y="579383"/>
            <a:ext cx="1800000" cy="518291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5993" y="1348104"/>
            <a:ext cx="4109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OS Level, Directly connected</a:t>
            </a:r>
            <a:endParaRPr lang="en-GB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885995" y="894801"/>
            <a:ext cx="463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Application Level, Through Switch</a:t>
            </a:r>
            <a:endParaRPr lang="en-GB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85993" y="441498"/>
            <a:ext cx="563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Application Level, Directly Connected</a:t>
            </a:r>
            <a:endParaRPr lang="en-GB" sz="2400" dirty="0"/>
          </a:p>
        </p:txBody>
      </p:sp>
      <p:sp>
        <p:nvSpPr>
          <p:cNvPr id="43" name="Rectangle 42"/>
          <p:cNvSpPr/>
          <p:nvPr/>
        </p:nvSpPr>
        <p:spPr>
          <a:xfrm>
            <a:off x="3377495" y="656704"/>
            <a:ext cx="508499" cy="1182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44" name="Rectangle 43"/>
          <p:cNvSpPr/>
          <p:nvPr/>
        </p:nvSpPr>
        <p:spPr>
          <a:xfrm>
            <a:off x="3377494" y="1105769"/>
            <a:ext cx="508499" cy="1182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45" name="Rectangle 44"/>
          <p:cNvSpPr/>
          <p:nvPr/>
        </p:nvSpPr>
        <p:spPr>
          <a:xfrm>
            <a:off x="3377494" y="1554834"/>
            <a:ext cx="508499" cy="1182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50" name="Group 49"/>
          <p:cNvGrpSpPr/>
          <p:nvPr/>
        </p:nvGrpSpPr>
        <p:grpSpPr>
          <a:xfrm>
            <a:off x="8673139" y="437493"/>
            <a:ext cx="2151991" cy="5391808"/>
            <a:chOff x="1056288" y="496614"/>
            <a:chExt cx="2317531" cy="5391808"/>
          </a:xfrm>
        </p:grpSpPr>
        <p:sp>
          <p:nvSpPr>
            <p:cNvPr id="51" name="Rectangle 50"/>
            <p:cNvSpPr/>
            <p:nvPr/>
          </p:nvSpPr>
          <p:spPr>
            <a:xfrm>
              <a:off x="1056288" y="496614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App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56288" y="1844566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OS</a:t>
              </a:r>
            </a:p>
            <a:p>
              <a:pPr algn="ctr"/>
              <a:endParaRPr lang="en-GB" sz="1050" dirty="0" smtClean="0">
                <a:solidFill>
                  <a:schemeClr val="tx1"/>
                </a:solidFill>
              </a:endParaRPr>
            </a:p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56288" y="2940268"/>
              <a:ext cx="2317531" cy="26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Driver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56288" y="3192518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err="1" smtClean="0">
                  <a:solidFill>
                    <a:schemeClr val="tx1"/>
                  </a:solidFill>
                </a:rPr>
                <a:t>PCIe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56288" y="4540470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NIC / </a:t>
              </a:r>
              <a:r>
                <a:rPr lang="en-GB" sz="3200" dirty="0" err="1" smtClean="0">
                  <a:solidFill>
                    <a:schemeClr val="tx1"/>
                  </a:solidFill>
                </a:rPr>
                <a:t>NetFPGA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8993134" y="1904505"/>
            <a:ext cx="1512000" cy="37868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47" name="Left-Right Arrow 46"/>
          <p:cNvSpPr/>
          <p:nvPr/>
        </p:nvSpPr>
        <p:spPr>
          <a:xfrm>
            <a:off x="2948147" y="5320860"/>
            <a:ext cx="6048000" cy="212833"/>
          </a:xfrm>
          <a:prstGeom prst="leftRightArrow">
            <a:avLst>
              <a:gd name="adj1" fmla="val 38669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58" name="Rounded Rectangle 57"/>
          <p:cNvSpPr/>
          <p:nvPr/>
        </p:nvSpPr>
        <p:spPr>
          <a:xfrm>
            <a:off x="8849134" y="590324"/>
            <a:ext cx="1800000" cy="518291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3095448" y="5002869"/>
            <a:ext cx="5760000" cy="212833"/>
          </a:xfrm>
          <a:prstGeom prst="leftRightArrow">
            <a:avLst>
              <a:gd name="adj1" fmla="val 38669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1" name="Left-Right Arrow 60"/>
          <p:cNvSpPr/>
          <p:nvPr/>
        </p:nvSpPr>
        <p:spPr>
          <a:xfrm>
            <a:off x="3095448" y="4684879"/>
            <a:ext cx="5760000" cy="212833"/>
          </a:xfrm>
          <a:prstGeom prst="leftRightArrow">
            <a:avLst>
              <a:gd name="adj1" fmla="val 38669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63" name="Straight Connector 62"/>
          <p:cNvCxnSpPr>
            <a:endCxn id="24" idx="0"/>
          </p:cNvCxnSpPr>
          <p:nvPr/>
        </p:nvCxnSpPr>
        <p:spPr>
          <a:xfrm>
            <a:off x="3866071" y="4531515"/>
            <a:ext cx="0" cy="1065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377494" y="4151086"/>
            <a:ext cx="1000683" cy="477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TAP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50881" y="-51296"/>
            <a:ext cx="2151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Client</a:t>
            </a:r>
            <a:endParaRPr lang="en-GB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665252" y="-51296"/>
            <a:ext cx="2151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Server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30086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166647" y="496614"/>
            <a:ext cx="2151991" cy="5391808"/>
            <a:chOff x="1056288" y="496614"/>
            <a:chExt cx="2317531" cy="5391808"/>
          </a:xfrm>
        </p:grpSpPr>
        <p:sp>
          <p:nvSpPr>
            <p:cNvPr id="9" name="Rectangle 8"/>
            <p:cNvSpPr/>
            <p:nvPr/>
          </p:nvSpPr>
          <p:spPr>
            <a:xfrm>
              <a:off x="1056288" y="496614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App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6288" y="1844566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OS</a:t>
              </a:r>
            </a:p>
            <a:p>
              <a:pPr algn="ctr"/>
              <a:endParaRPr lang="en-GB" sz="1050" dirty="0" smtClean="0">
                <a:solidFill>
                  <a:schemeClr val="tx1"/>
                </a:solidFill>
              </a:endParaRPr>
            </a:p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56288" y="2932385"/>
              <a:ext cx="2317531" cy="26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Driver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6288" y="3192518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err="1" smtClean="0">
                  <a:solidFill>
                    <a:schemeClr val="tx1"/>
                  </a:solidFill>
                </a:rPr>
                <a:t>PCIe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56288" y="4540470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NIC / </a:t>
              </a:r>
              <a:r>
                <a:rPr lang="en-GB" sz="3200" dirty="0" err="1" smtClean="0">
                  <a:solidFill>
                    <a:schemeClr val="tx1"/>
                  </a:solidFill>
                </a:rPr>
                <a:t>NetFPGA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647497" y="882869"/>
            <a:ext cx="1079937" cy="6385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urved Up Arrow 3"/>
          <p:cNvSpPr/>
          <p:nvPr/>
        </p:nvSpPr>
        <p:spPr>
          <a:xfrm>
            <a:off x="1844012" y="1533984"/>
            <a:ext cx="742081" cy="237600"/>
          </a:xfrm>
          <a:prstGeom prst="curvedUpArrow">
            <a:avLst>
              <a:gd name="adj1" fmla="val 8486"/>
              <a:gd name="adj2" fmla="val 53546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1920" y="756747"/>
            <a:ext cx="1418348" cy="16711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>
            <a:off x="1860053" y="2435772"/>
            <a:ext cx="742081" cy="237600"/>
          </a:xfrm>
          <a:prstGeom prst="curvedUpArrow">
            <a:avLst>
              <a:gd name="adj1" fmla="val 8486"/>
              <a:gd name="adj2" fmla="val 53546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472971" y="2932384"/>
            <a:ext cx="1522477" cy="1789388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 flipV="1">
            <a:off x="1860053" y="2694324"/>
            <a:ext cx="742081" cy="237600"/>
          </a:xfrm>
          <a:prstGeom prst="curvedUpArrow">
            <a:avLst>
              <a:gd name="adj1" fmla="val 8486"/>
              <a:gd name="adj2" fmla="val 53546"/>
              <a:gd name="adj3" fmla="val 25000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09086" y="638503"/>
            <a:ext cx="1867666" cy="513167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sp>
        <p:nvSpPr>
          <p:cNvPr id="36" name="Curved Up Arrow 35"/>
          <p:cNvSpPr/>
          <p:nvPr/>
        </p:nvSpPr>
        <p:spPr>
          <a:xfrm>
            <a:off x="1844012" y="5769622"/>
            <a:ext cx="742081" cy="237600"/>
          </a:xfrm>
          <a:prstGeom prst="curvedUpArrow">
            <a:avLst>
              <a:gd name="adj1" fmla="val 8486"/>
              <a:gd name="adj2" fmla="val 53546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8368" y="1831992"/>
            <a:ext cx="3600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Entire Host </a:t>
            </a:r>
            <a:r>
              <a:rPr lang="en-GB" sz="3200" dirty="0" smtClean="0"/>
              <a:t>Latency</a:t>
            </a:r>
            <a:endParaRPr lang="en-GB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08368" y="1378688"/>
            <a:ext cx="427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Interconnect Latency</a:t>
            </a:r>
            <a:endParaRPr lang="en-GB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4108369" y="925385"/>
            <a:ext cx="542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App + </a:t>
            </a:r>
            <a:r>
              <a:rPr lang="en-GB" sz="3200" dirty="0" smtClean="0"/>
              <a:t>OS Latency</a:t>
            </a:r>
            <a:endParaRPr lang="en-GB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108368" y="472082"/>
            <a:ext cx="4514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App </a:t>
            </a:r>
            <a:r>
              <a:rPr lang="en-GB" sz="3200" dirty="0" smtClean="0"/>
              <a:t>Latency</a:t>
            </a:r>
            <a:endParaRPr lang="en-GB" sz="3200" dirty="0"/>
          </a:p>
        </p:txBody>
      </p:sp>
      <p:sp>
        <p:nvSpPr>
          <p:cNvPr id="47" name="Rectangle 46"/>
          <p:cNvSpPr/>
          <p:nvPr/>
        </p:nvSpPr>
        <p:spPr>
          <a:xfrm>
            <a:off x="3599869" y="687288"/>
            <a:ext cx="508499" cy="1182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599868" y="1136353"/>
            <a:ext cx="508499" cy="1182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599868" y="1585418"/>
            <a:ext cx="508499" cy="11824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599867" y="2034482"/>
            <a:ext cx="508499" cy="1182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1166647" y="-47558"/>
            <a:ext cx="2151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Host</a:t>
            </a:r>
            <a:endParaRPr lang="en-GB" sz="32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8008949" y="475662"/>
            <a:ext cx="2151991" cy="5391808"/>
            <a:chOff x="1056288" y="496614"/>
            <a:chExt cx="2317531" cy="5391808"/>
          </a:xfrm>
        </p:grpSpPr>
        <p:sp>
          <p:nvSpPr>
            <p:cNvPr id="53" name="Rectangle 52"/>
            <p:cNvSpPr/>
            <p:nvPr/>
          </p:nvSpPr>
          <p:spPr>
            <a:xfrm>
              <a:off x="1056288" y="496614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App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56288" y="1844566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OS</a:t>
              </a:r>
            </a:p>
            <a:p>
              <a:pPr algn="ctr"/>
              <a:endParaRPr lang="en-GB" sz="1050" dirty="0" smtClean="0">
                <a:solidFill>
                  <a:schemeClr val="tx1"/>
                </a:solidFill>
              </a:endParaRPr>
            </a:p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56288" y="2932385"/>
              <a:ext cx="2317531" cy="26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Driver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56288" y="3192518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err="1" smtClean="0">
                  <a:solidFill>
                    <a:schemeClr val="tx1"/>
                  </a:solidFill>
                </a:rPr>
                <a:t>PCIe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56288" y="4540470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NIC / </a:t>
              </a:r>
              <a:r>
                <a:rPr lang="en-GB" sz="3200" dirty="0" err="1" smtClean="0">
                  <a:solidFill>
                    <a:schemeClr val="tx1"/>
                  </a:solidFill>
                </a:rPr>
                <a:t>NetFPGA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8198069" y="599329"/>
            <a:ext cx="1765738" cy="901091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rved Up Arrow 58"/>
          <p:cNvSpPr/>
          <p:nvPr/>
        </p:nvSpPr>
        <p:spPr>
          <a:xfrm>
            <a:off x="8686314" y="1513032"/>
            <a:ext cx="742081" cy="237600"/>
          </a:xfrm>
          <a:prstGeom prst="curvedUpArrow">
            <a:avLst>
              <a:gd name="adj1" fmla="val 8486"/>
              <a:gd name="adj2" fmla="val 53546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08949" y="-43747"/>
            <a:ext cx="215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Host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14512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377494" y="5597410"/>
            <a:ext cx="1000683" cy="477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DAG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95701" y="437493"/>
            <a:ext cx="2151991" cy="5391808"/>
            <a:chOff x="1056288" y="496614"/>
            <a:chExt cx="2317531" cy="5391808"/>
          </a:xfrm>
        </p:grpSpPr>
        <p:sp>
          <p:nvSpPr>
            <p:cNvPr id="26" name="Rectangle 25"/>
            <p:cNvSpPr/>
            <p:nvPr/>
          </p:nvSpPr>
          <p:spPr>
            <a:xfrm>
              <a:off x="1056288" y="496614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App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56288" y="1844566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OS</a:t>
              </a:r>
            </a:p>
            <a:p>
              <a:pPr algn="ctr"/>
              <a:endParaRPr lang="en-GB" sz="1000" dirty="0" smtClean="0">
                <a:solidFill>
                  <a:schemeClr val="tx1"/>
                </a:solidFill>
              </a:endParaRP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56288" y="2932385"/>
              <a:ext cx="2317531" cy="26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Driver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56288" y="3192518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 smtClean="0">
                  <a:solidFill>
                    <a:schemeClr val="tx1"/>
                  </a:solidFill>
                </a:rPr>
                <a:t>PCIe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56288" y="4540470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NIC / </a:t>
              </a:r>
              <a:r>
                <a:rPr lang="en-GB" sz="2800" dirty="0" err="1" smtClean="0">
                  <a:solidFill>
                    <a:schemeClr val="tx1"/>
                  </a:solidFill>
                </a:rPr>
                <a:t>NetFPGA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1295344" y="3114573"/>
            <a:ext cx="1800000" cy="264772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595235" y="437492"/>
            <a:ext cx="2151991" cy="5391808"/>
            <a:chOff x="1056288" y="496614"/>
            <a:chExt cx="2317531" cy="5391808"/>
          </a:xfrm>
        </p:grpSpPr>
        <p:sp>
          <p:nvSpPr>
            <p:cNvPr id="51" name="Rectangle 50"/>
            <p:cNvSpPr/>
            <p:nvPr/>
          </p:nvSpPr>
          <p:spPr>
            <a:xfrm>
              <a:off x="1056288" y="496614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App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56288" y="1844566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OS</a:t>
              </a:r>
            </a:p>
            <a:p>
              <a:pPr algn="ctr"/>
              <a:endParaRPr lang="en-GB" sz="1000" dirty="0" smtClean="0">
                <a:solidFill>
                  <a:schemeClr val="tx1"/>
                </a:solidFill>
              </a:endParaRP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56288" y="2940268"/>
              <a:ext cx="2317531" cy="26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Driver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56288" y="3192518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 smtClean="0">
                  <a:solidFill>
                    <a:schemeClr val="tx1"/>
                  </a:solidFill>
                </a:rPr>
                <a:t>PCIe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56288" y="4540470"/>
              <a:ext cx="2317531" cy="1347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NIC / </a:t>
              </a:r>
              <a:r>
                <a:rPr lang="en-GB" sz="2800" dirty="0" err="1" smtClean="0">
                  <a:solidFill>
                    <a:schemeClr val="tx1"/>
                  </a:solidFill>
                </a:rPr>
                <a:t>NetFPGA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5771230" y="3125513"/>
            <a:ext cx="1800000" cy="264772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3095448" y="5002869"/>
            <a:ext cx="2664000" cy="212833"/>
          </a:xfrm>
          <a:prstGeom prst="leftRightArrow">
            <a:avLst>
              <a:gd name="adj1" fmla="val 38669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>
            <a:endCxn id="24" idx="0"/>
          </p:cNvCxnSpPr>
          <p:nvPr/>
        </p:nvCxnSpPr>
        <p:spPr>
          <a:xfrm>
            <a:off x="3866071" y="4531515"/>
            <a:ext cx="0" cy="1065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377494" y="4151086"/>
            <a:ext cx="1000683" cy="477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TAP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50881" y="-51296"/>
            <a:ext cx="215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Client</a:t>
            </a:r>
            <a:endParaRPr lang="en-GB" sz="2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595235" y="-51296"/>
            <a:ext cx="215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Server</a:t>
            </a:r>
            <a:endParaRPr lang="en-GB" sz="28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1295344" y="621526"/>
            <a:ext cx="1800000" cy="99372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71230" y="632466"/>
            <a:ext cx="1800000" cy="99372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sp>
        <p:nvSpPr>
          <p:cNvPr id="2" name="Circular Arrow 1"/>
          <p:cNvSpPr/>
          <p:nvPr/>
        </p:nvSpPr>
        <p:spPr>
          <a:xfrm rot="5400000" flipV="1">
            <a:off x="215405" y="1580742"/>
            <a:ext cx="2151991" cy="1505110"/>
          </a:xfrm>
          <a:prstGeom prst="circularArrow">
            <a:avLst>
              <a:gd name="adj1" fmla="val 3282"/>
              <a:gd name="adj2" fmla="val 1325428"/>
              <a:gd name="adj3" fmla="val 20244484"/>
              <a:gd name="adj4" fmla="val 10800000"/>
              <a:gd name="adj5" fmla="val 8601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Circular Arrow 37"/>
          <p:cNvSpPr/>
          <p:nvPr/>
        </p:nvSpPr>
        <p:spPr>
          <a:xfrm rot="16200000" flipH="1" flipV="1">
            <a:off x="6495235" y="1580741"/>
            <a:ext cx="2151991" cy="1505110"/>
          </a:xfrm>
          <a:prstGeom prst="circularArrow">
            <a:avLst>
              <a:gd name="adj1" fmla="val 3282"/>
              <a:gd name="adj2" fmla="val 1325428"/>
              <a:gd name="adj3" fmla="val 20244484"/>
              <a:gd name="adj4" fmla="val 10800000"/>
              <a:gd name="adj5" fmla="val 8601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4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cxnSpLocks noChangeAspect="1"/>
          </p:cNvCxnSpPr>
          <p:nvPr/>
        </p:nvCxnSpPr>
        <p:spPr>
          <a:xfrm flipH="1">
            <a:off x="6544321" y="1799397"/>
            <a:ext cx="900000" cy="771428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 noChangeAspect="1"/>
          </p:cNvCxnSpPr>
          <p:nvPr/>
        </p:nvCxnSpPr>
        <p:spPr>
          <a:xfrm>
            <a:off x="4496539" y="1784410"/>
            <a:ext cx="900000" cy="771428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 noChangeAspect="1"/>
          </p:cNvCxnSpPr>
          <p:nvPr/>
        </p:nvCxnSpPr>
        <p:spPr>
          <a:xfrm>
            <a:off x="6544321" y="3460639"/>
            <a:ext cx="900000" cy="771428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 noChangeAspect="1"/>
          </p:cNvCxnSpPr>
          <p:nvPr/>
        </p:nvCxnSpPr>
        <p:spPr>
          <a:xfrm flipH="1">
            <a:off x="4496539" y="3463408"/>
            <a:ext cx="900000" cy="771428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 descr="C:\Users\ecoffey\AppData\Local\Temp\Rar$DRa0.608\30080_Device_switch_default_25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4731362" y="2454882"/>
            <a:ext cx="2417079" cy="11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400148" y="639192"/>
            <a:ext cx="2192784" cy="1171853"/>
            <a:chOff x="2485748" y="772357"/>
            <a:chExt cx="2192784" cy="1171853"/>
          </a:xfrm>
        </p:grpSpPr>
        <p:sp>
          <p:nvSpPr>
            <p:cNvPr id="2" name="Rounded Rectangle 1"/>
            <p:cNvSpPr/>
            <p:nvPr/>
          </p:nvSpPr>
          <p:spPr>
            <a:xfrm>
              <a:off x="2485748" y="772357"/>
              <a:ext cx="2192784" cy="11718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06145" y="819674"/>
              <a:ext cx="21519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 smtClean="0"/>
                <a:t>Ingress Server</a:t>
              </a:r>
              <a:endParaRPr lang="en-GB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86870" y="639192"/>
            <a:ext cx="2192784" cy="1171853"/>
            <a:chOff x="2485748" y="772357"/>
            <a:chExt cx="2192784" cy="1171853"/>
          </a:xfrm>
        </p:grpSpPr>
        <p:sp>
          <p:nvSpPr>
            <p:cNvPr id="38" name="Rounded Rectangle 37"/>
            <p:cNvSpPr/>
            <p:nvPr/>
          </p:nvSpPr>
          <p:spPr>
            <a:xfrm>
              <a:off x="2485748" y="772357"/>
              <a:ext cx="2192784" cy="11718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06145" y="819674"/>
              <a:ext cx="21519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 smtClean="0"/>
                <a:t>Ingress Server</a:t>
              </a:r>
              <a:endParaRPr lang="en-GB" sz="3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400148" y="4219782"/>
            <a:ext cx="2192784" cy="1171853"/>
            <a:chOff x="2485748" y="772357"/>
            <a:chExt cx="2192784" cy="1171853"/>
          </a:xfrm>
        </p:grpSpPr>
        <p:sp>
          <p:nvSpPr>
            <p:cNvPr id="48" name="Rounded Rectangle 47"/>
            <p:cNvSpPr/>
            <p:nvPr/>
          </p:nvSpPr>
          <p:spPr>
            <a:xfrm>
              <a:off x="2485748" y="772357"/>
              <a:ext cx="2192784" cy="11718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06145" y="819674"/>
              <a:ext cx="21519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 smtClean="0"/>
                <a:t>Egress Server</a:t>
              </a:r>
              <a:endParaRPr lang="en-GB" sz="3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286870" y="4219782"/>
            <a:ext cx="2192784" cy="1171853"/>
            <a:chOff x="2485748" y="772357"/>
            <a:chExt cx="2192784" cy="1171853"/>
          </a:xfrm>
        </p:grpSpPr>
        <p:sp>
          <p:nvSpPr>
            <p:cNvPr id="59" name="Rounded Rectangle 58"/>
            <p:cNvSpPr/>
            <p:nvPr/>
          </p:nvSpPr>
          <p:spPr>
            <a:xfrm>
              <a:off x="2485748" y="772357"/>
              <a:ext cx="2192784" cy="11718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06145" y="819674"/>
              <a:ext cx="21519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 smtClean="0"/>
                <a:t>Egress Server</a:t>
              </a:r>
              <a:endParaRPr lang="en-GB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577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86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2016-07-06T22:43:16Z</dcterms:created>
  <dcterms:modified xsi:type="dcterms:W3CDTF">2016-07-17T20:19:57Z</dcterms:modified>
</cp:coreProperties>
</file>