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iCoffee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訂單管理系統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8644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9354" y="1468914"/>
            <a:ext cx="5177117" cy="584003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rc</a:t>
            </a:r>
            <a:r>
              <a:rPr lang="en-US" altLang="zh-TW" dirty="0" smtClean="0"/>
              <a:t> </a:t>
            </a:r>
            <a:r>
              <a:rPr lang="zh-TW" altLang="en-US" dirty="0" smtClean="0"/>
              <a:t>系統</a:t>
            </a:r>
            <a:r>
              <a:rPr lang="zh-TW" altLang="en-US" dirty="0"/>
              <a:t>架構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22814" y="2422461"/>
            <a:ext cx="2555630" cy="3318936"/>
          </a:xfrm>
        </p:spPr>
        <p:txBody>
          <a:bodyPr>
            <a:noAutofit/>
          </a:bodyPr>
          <a:lstStyle/>
          <a:p>
            <a:r>
              <a:rPr lang="en-US" altLang="zh-TW" sz="1100" dirty="0" err="1" smtClean="0"/>
              <a:t>src</a:t>
            </a:r>
            <a:r>
              <a:rPr lang="en-US" altLang="zh-TW" sz="1100" dirty="0" smtClean="0"/>
              <a:t>/</a:t>
            </a:r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├── </a:t>
            </a:r>
            <a:r>
              <a:rPr lang="en-US" altLang="zh-TW" sz="1100" dirty="0"/>
              <a:t>controller</a:t>
            </a:r>
            <a:r>
              <a:rPr lang="en-US" altLang="zh-TW" sz="1100" dirty="0" smtClean="0"/>
              <a:t>/</a:t>
            </a:r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├── member/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│   ├── AddMemberErrorUI.java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│   ├── AddMemberSuccessUI.java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│   ├── AddMemberUI.java 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│   </a:t>
            </a:r>
            <a:r>
              <a:rPr lang="en-US" altLang="zh-TW" sz="1100" dirty="0"/>
              <a:t>│   ├── LoginErrorUI.java 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│   </a:t>
            </a:r>
            <a:r>
              <a:rPr lang="en-US" altLang="zh-TW" sz="1100" dirty="0"/>
              <a:t>│   ├── LoginSuccessUI.java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│   └── LoginUI.java 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│   </a:t>
            </a:r>
            <a:r>
              <a:rPr lang="en-US" altLang="zh-TW" sz="1100" dirty="0"/>
              <a:t>└── </a:t>
            </a:r>
            <a:r>
              <a:rPr lang="en-US" altLang="zh-TW" sz="1100" dirty="0" err="1"/>
              <a:t>porder</a:t>
            </a:r>
            <a:r>
              <a:rPr lang="en-US" altLang="zh-TW" sz="1100" dirty="0"/>
              <a:t>/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</a:t>
            </a:r>
            <a:r>
              <a:rPr lang="en-US" altLang="zh-TW" sz="1100" dirty="0" smtClean="0"/>
              <a:t>    ├── </a:t>
            </a:r>
            <a:r>
              <a:rPr lang="en-US" altLang="zh-TW" sz="1100" dirty="0"/>
              <a:t>AddPorderUI.java 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    ├── PorderMainUI.java </a:t>
            </a: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</a:t>
            </a:r>
            <a:r>
              <a:rPr lang="en-US" altLang="zh-TW" sz="1100" dirty="0"/>
              <a:t>│       └── PorderManagerUI.java  </a:t>
            </a:r>
            <a:endParaRPr lang="en-US" altLang="zh-TW" sz="1100" dirty="0" smtClean="0"/>
          </a:p>
        </p:txBody>
      </p:sp>
      <p:sp>
        <p:nvSpPr>
          <p:cNvPr id="4" name="矩形 3"/>
          <p:cNvSpPr/>
          <p:nvPr/>
        </p:nvSpPr>
        <p:spPr>
          <a:xfrm>
            <a:off x="6385806" y="2660537"/>
            <a:ext cx="395946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 ├── </a:t>
            </a:r>
            <a:r>
              <a:rPr lang="en-US" altLang="zh-TW" sz="1100" dirty="0" err="1"/>
              <a:t>dao</a:t>
            </a:r>
            <a:r>
              <a:rPr lang="en-US" altLang="zh-TW" sz="1100" dirty="0" smtClean="0"/>
              <a:t>/  </a:t>
            </a:r>
            <a:endParaRPr lang="en-US" altLang="zh-TW" sz="1100" dirty="0"/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│          ├── </a:t>
            </a:r>
            <a:r>
              <a:rPr lang="en-US" altLang="zh-TW" sz="1100" dirty="0"/>
              <a:t>MemberDao.java  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│          ├── </a:t>
            </a:r>
            <a:r>
              <a:rPr lang="en-US" altLang="zh-TW" sz="1100" dirty="0"/>
              <a:t>PorderDao.java  </a:t>
            </a:r>
            <a:endParaRPr lang="en-US" altLang="zh-TW" sz="1100" dirty="0" smtClean="0"/>
          </a:p>
          <a:p>
            <a:r>
              <a:rPr lang="en-US" altLang="zh-TW" sz="1100" dirty="0" smtClean="0"/>
              <a:t> </a:t>
            </a:r>
            <a:r>
              <a:rPr lang="en-US" altLang="zh-TW" sz="1100" dirty="0"/>
              <a:t>│  </a:t>
            </a:r>
            <a:r>
              <a:rPr lang="en-US" altLang="zh-TW" sz="1100" dirty="0" smtClean="0"/>
              <a:t>        └── </a:t>
            </a:r>
            <a:r>
              <a:rPr lang="en-US" altLang="zh-TW" sz="1100" dirty="0" err="1"/>
              <a:t>impl</a:t>
            </a:r>
            <a:r>
              <a:rPr lang="en-US" altLang="zh-TW" sz="1100" dirty="0"/>
              <a:t>/  </a:t>
            </a:r>
            <a:endParaRPr lang="en-US" altLang="zh-TW" sz="1100" dirty="0" smtClean="0"/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│                 ├── </a:t>
            </a:r>
            <a:r>
              <a:rPr lang="en-US" altLang="zh-TW" sz="1100" dirty="0"/>
              <a:t>MemberDaoImpl.java  </a:t>
            </a:r>
            <a:endParaRPr lang="en-US" altLang="zh-TW" sz="1100" dirty="0" smtClean="0"/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│                 └── </a:t>
            </a:r>
            <a:r>
              <a:rPr lang="en-US" altLang="zh-TW" sz="1100" dirty="0"/>
              <a:t>PorderDaoImpl.java  </a:t>
            </a:r>
            <a:endParaRPr lang="en-US" altLang="zh-TW" sz="1100" dirty="0" smtClean="0"/>
          </a:p>
          <a:p>
            <a:r>
              <a:rPr lang="en-US" altLang="zh-TW" sz="1100" dirty="0" smtClean="0"/>
              <a:t> ├── </a:t>
            </a:r>
            <a:r>
              <a:rPr lang="en-US" altLang="zh-TW" sz="1100" dirty="0"/>
              <a:t>model/  </a:t>
            </a:r>
            <a:endParaRPr lang="en-US" altLang="zh-TW" sz="1100" dirty="0" smtClean="0"/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│         ├── </a:t>
            </a:r>
            <a:r>
              <a:rPr lang="en-US" altLang="zh-TW" sz="1100" dirty="0"/>
              <a:t>Member.java   </a:t>
            </a:r>
            <a:endParaRPr lang="en-US" altLang="zh-TW" sz="1100" dirty="0" smtClean="0"/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│         └── Porder.java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│  </a:t>
            </a:r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├── </a:t>
            </a:r>
            <a:r>
              <a:rPr lang="en-US" altLang="zh-TW" sz="1100" dirty="0"/>
              <a:t>service/ </a:t>
            </a:r>
            <a:endParaRPr lang="en-US" altLang="zh-TW" sz="1100" dirty="0" smtClean="0"/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│   </a:t>
            </a:r>
            <a:r>
              <a:rPr lang="zh-TW" altLang="en-US" sz="1100" dirty="0" smtClean="0"/>
              <a:t>     </a:t>
            </a:r>
            <a:r>
              <a:rPr lang="en-US" altLang="zh-TW" sz="1100" dirty="0" smtClean="0"/>
              <a:t>├── MemberService.java</a:t>
            </a:r>
          </a:p>
          <a:p>
            <a:r>
              <a:rPr lang="en-US" altLang="zh-TW" sz="1100" dirty="0" smtClean="0"/>
              <a:t> │   </a:t>
            </a:r>
            <a:r>
              <a:rPr lang="zh-TW" altLang="en-US" sz="1100" dirty="0" smtClean="0"/>
              <a:t>     </a:t>
            </a:r>
            <a:r>
              <a:rPr lang="en-US" altLang="zh-TW" sz="1100" dirty="0" smtClean="0"/>
              <a:t>├── </a:t>
            </a:r>
            <a:r>
              <a:rPr lang="en-US" altLang="zh-TW" sz="1100" dirty="0"/>
              <a:t>PorderService.java  </a:t>
            </a:r>
            <a:endParaRPr lang="en-US" altLang="zh-TW" sz="1100" dirty="0" smtClean="0"/>
          </a:p>
          <a:p>
            <a:r>
              <a:rPr lang="en-US" altLang="zh-TW" sz="1100" dirty="0" smtClean="0"/>
              <a:t> </a:t>
            </a:r>
            <a:r>
              <a:rPr lang="en-US" altLang="zh-TW" sz="1100" dirty="0"/>
              <a:t>│   </a:t>
            </a:r>
            <a:r>
              <a:rPr lang="zh-TW" altLang="en-US" sz="1100" dirty="0" smtClean="0"/>
              <a:t>     </a:t>
            </a:r>
            <a:r>
              <a:rPr lang="en-US" altLang="zh-TW" sz="1100" dirty="0" smtClean="0"/>
              <a:t>└── </a:t>
            </a:r>
            <a:r>
              <a:rPr lang="en-US" altLang="zh-TW" sz="1100" dirty="0" err="1"/>
              <a:t>impl</a:t>
            </a:r>
            <a:r>
              <a:rPr lang="en-US" altLang="zh-TW" sz="1100" dirty="0"/>
              <a:t>/  </a:t>
            </a:r>
            <a:endParaRPr lang="en-US" altLang="zh-TW" sz="1100" dirty="0" smtClean="0"/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│      </a:t>
            </a:r>
            <a:r>
              <a:rPr lang="zh-TW" altLang="en-US" sz="1100" dirty="0" smtClean="0"/>
              <a:t>         </a:t>
            </a:r>
            <a:r>
              <a:rPr lang="en-US" altLang="zh-TW" sz="1100" dirty="0" smtClean="0"/>
              <a:t> </a:t>
            </a:r>
            <a:r>
              <a:rPr lang="en-US" altLang="zh-TW" sz="1100" dirty="0"/>
              <a:t>├── MemberServiceImpl.java </a:t>
            </a:r>
            <a:endParaRPr lang="en-US" altLang="zh-TW" sz="1100" dirty="0" smtClean="0"/>
          </a:p>
          <a:p>
            <a:r>
              <a:rPr lang="en-US" altLang="zh-TW" sz="1100" dirty="0" smtClean="0"/>
              <a:t> │       </a:t>
            </a:r>
            <a:r>
              <a:rPr lang="zh-TW" altLang="en-US" sz="1100" dirty="0" smtClean="0"/>
              <a:t>         </a:t>
            </a:r>
            <a:r>
              <a:rPr lang="en-US" altLang="zh-TW" sz="1100" dirty="0" smtClean="0"/>
              <a:t>└── </a:t>
            </a:r>
            <a:r>
              <a:rPr lang="en-US" altLang="zh-TW" sz="1100" dirty="0"/>
              <a:t>PorderServiceImpl.java   </a:t>
            </a:r>
            <a:endParaRPr lang="en-US" altLang="zh-TW" sz="1100" dirty="0" smtClean="0"/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│  </a:t>
            </a:r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└── </a:t>
            </a:r>
            <a:r>
              <a:rPr lang="en-US" altLang="zh-TW" sz="1100" dirty="0" err="1"/>
              <a:t>util</a:t>
            </a:r>
            <a:r>
              <a:rPr lang="en-US" altLang="zh-TW" sz="1100" dirty="0"/>
              <a:t>/       </a:t>
            </a:r>
            <a:endParaRPr lang="en-US" altLang="zh-TW" sz="1100" dirty="0" smtClean="0"/>
          </a:p>
          <a:p>
            <a:r>
              <a:rPr lang="zh-TW" altLang="en-US" sz="1100" dirty="0"/>
              <a:t> </a:t>
            </a:r>
            <a:r>
              <a:rPr lang="zh-TW" altLang="en-US" sz="1100" dirty="0" smtClean="0"/>
              <a:t>           </a:t>
            </a:r>
            <a:r>
              <a:rPr lang="en-US" altLang="zh-TW" sz="1100" dirty="0" smtClean="0"/>
              <a:t>├── </a:t>
            </a:r>
            <a:r>
              <a:rPr lang="en-US" altLang="zh-TW" sz="1100" dirty="0"/>
              <a:t>DbConnection.java  </a:t>
            </a:r>
            <a:endParaRPr lang="en-US" altLang="zh-TW" sz="1100" dirty="0" smtClean="0"/>
          </a:p>
          <a:p>
            <a:r>
              <a:rPr lang="en-US" altLang="zh-TW" sz="1100" dirty="0" smtClean="0"/>
              <a:t>            └── </a:t>
            </a:r>
            <a:r>
              <a:rPr lang="en-US" altLang="zh-TW" sz="1100" dirty="0"/>
              <a:t>Tool.java </a:t>
            </a:r>
          </a:p>
          <a:p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11929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 smtClean="0"/>
              <a:t>點</a:t>
            </a:r>
            <a:r>
              <a:rPr lang="zh-TW" altLang="en-US" dirty="0"/>
              <a:t>餐表單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</a:t>
            </a:r>
            <a:r>
              <a:rPr lang="zh-TW" altLang="en-US" dirty="0"/>
              <a:t>飲料選擇功能，包含多種飲料品項  </a:t>
            </a:r>
            <a:endParaRPr lang="en-US" altLang="zh-TW" dirty="0" smtClean="0"/>
          </a:p>
          <a:p>
            <a:r>
              <a:rPr lang="zh-TW" altLang="en-US" dirty="0" smtClean="0"/>
              <a:t>自動</a:t>
            </a:r>
            <a:r>
              <a:rPr lang="zh-TW" altLang="en-US" dirty="0"/>
              <a:t>計算總金額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97" y="3516512"/>
            <a:ext cx="3097036" cy="23593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861" t="49139" r="42040" b="31038"/>
          <a:stretch/>
        </p:blipFill>
        <p:spPr>
          <a:xfrm>
            <a:off x="4853735" y="3613638"/>
            <a:ext cx="6042862" cy="21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8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 smtClean="0"/>
              <a:t>庫存</a:t>
            </a:r>
            <a:r>
              <a:rPr lang="zh-TW" altLang="en-US" dirty="0"/>
              <a:t>資料管理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提供</a:t>
            </a:r>
            <a:r>
              <a:rPr lang="zh-TW" altLang="en-US" sz="1800" dirty="0"/>
              <a:t>庫存數量，確保庫存狀態  </a:t>
            </a:r>
            <a:endParaRPr lang="en-US" altLang="zh-TW" sz="1800" dirty="0" smtClean="0"/>
          </a:p>
          <a:p>
            <a:r>
              <a:rPr lang="zh-TW" altLang="en-US" sz="1800" dirty="0" smtClean="0"/>
              <a:t>提供</a:t>
            </a:r>
            <a:r>
              <a:rPr lang="zh-TW" altLang="en-US" sz="1800" dirty="0"/>
              <a:t>庫存表格顯示，方便查看當前庫存狀態 </a:t>
            </a:r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06" y="3554376"/>
            <a:ext cx="3468925" cy="23654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815" t="48998" r="58014" b="32408"/>
          <a:stretch/>
        </p:blipFill>
        <p:spPr>
          <a:xfrm>
            <a:off x="5486399" y="3545584"/>
            <a:ext cx="4708697" cy="2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會員</a:t>
            </a:r>
            <a:r>
              <a:rPr lang="en-US" altLang="zh-TW" dirty="0"/>
              <a:t>(</a:t>
            </a:r>
            <a:r>
              <a:rPr lang="zh-TW" altLang="en-US" dirty="0"/>
              <a:t>客戶</a:t>
            </a:r>
            <a:r>
              <a:rPr lang="en-US" altLang="zh-TW" dirty="0"/>
              <a:t>)</a:t>
            </a:r>
            <a:r>
              <a:rPr lang="zh-TW" altLang="en-US" dirty="0"/>
              <a:t>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提供</a:t>
            </a:r>
            <a:r>
              <a:rPr lang="zh-TW" altLang="en-US" sz="1800" dirty="0"/>
              <a:t>會員資料的新增、查詢、修改、刪除功能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23" y="3011245"/>
            <a:ext cx="3090940" cy="27434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898" t="47381" r="48607" b="28414"/>
          <a:stretch/>
        </p:blipFill>
        <p:spPr>
          <a:xfrm>
            <a:off x="5301762" y="3103684"/>
            <a:ext cx="5488041" cy="25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訂單管理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提供</a:t>
            </a:r>
            <a:r>
              <a:rPr lang="zh-TW" altLang="en-US" sz="1800" dirty="0"/>
              <a:t>查詢訂單、修改訂單、刪除訂單、列印訂單、匯出訂單等</a:t>
            </a:r>
            <a:r>
              <a:rPr lang="zh-TW" altLang="en-US" sz="1800" dirty="0" smtClean="0"/>
              <a:t>功能</a:t>
            </a:r>
            <a:endParaRPr lang="en-US" altLang="zh-TW" sz="1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974" t="15872" r="48210" b="31583"/>
          <a:stretch/>
        </p:blipFill>
        <p:spPr>
          <a:xfrm>
            <a:off x="1559166" y="3069494"/>
            <a:ext cx="4457700" cy="307730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03952"/>
              </p:ext>
            </p:extLst>
          </p:nvPr>
        </p:nvGraphicFramePr>
        <p:xfrm>
          <a:off x="6430596" y="4040554"/>
          <a:ext cx="4711700" cy="96012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115253505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466776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7506072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95180066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0610901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414386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Jason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:350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781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:530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499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:390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515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:680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4866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:590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4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0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報表與匯出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可</a:t>
            </a:r>
            <a:r>
              <a:rPr lang="zh-TW" altLang="en-US" sz="1800" dirty="0"/>
              <a:t>選擇訂單匯出為 </a:t>
            </a:r>
            <a:r>
              <a:rPr lang="en-US" altLang="zh-TW" sz="1800" dirty="0"/>
              <a:t>Excel</a:t>
            </a:r>
            <a:r>
              <a:rPr lang="zh-TW" altLang="en-US" sz="1800" dirty="0"/>
              <a:t>或</a:t>
            </a:r>
            <a:r>
              <a:rPr lang="en-US" altLang="zh-TW" sz="1800" dirty="0"/>
              <a:t>PDF</a:t>
            </a:r>
            <a:r>
              <a:rPr lang="zh-TW" altLang="en-US" sz="1800" dirty="0"/>
              <a:t>檔 </a:t>
            </a:r>
            <a:endParaRPr lang="en-US" altLang="zh-TW" sz="1800" dirty="0" smtClean="0"/>
          </a:p>
          <a:p>
            <a:r>
              <a:rPr lang="zh-TW" altLang="en-US" sz="1800" dirty="0" smtClean="0"/>
              <a:t>提供</a:t>
            </a:r>
            <a:r>
              <a:rPr lang="zh-TW" altLang="en-US" sz="1800" dirty="0"/>
              <a:t>庫存表單，顯示當前庫存狀態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97022"/>
              </p:ext>
            </p:extLst>
          </p:nvPr>
        </p:nvGraphicFramePr>
        <p:xfrm>
          <a:off x="3274156" y="3736340"/>
          <a:ext cx="5351097" cy="1389574"/>
        </p:xfrm>
        <a:graphic>
          <a:graphicData uri="http://schemas.openxmlformats.org/drawingml/2006/table">
            <a:tbl>
              <a:tblPr/>
              <a:tblGrid>
                <a:gridCol w="908677">
                  <a:extLst>
                    <a:ext uri="{9D8B030D-6E8A-4147-A177-3AD203B41FA5}">
                      <a16:colId xmlns:a16="http://schemas.microsoft.com/office/drawing/2014/main" val="578310312"/>
                    </a:ext>
                  </a:extLst>
                </a:gridCol>
                <a:gridCol w="1182722">
                  <a:extLst>
                    <a:ext uri="{9D8B030D-6E8A-4147-A177-3AD203B41FA5}">
                      <a16:colId xmlns:a16="http://schemas.microsoft.com/office/drawing/2014/main" val="93541184"/>
                    </a:ext>
                  </a:extLst>
                </a:gridCol>
                <a:gridCol w="778866">
                  <a:extLst>
                    <a:ext uri="{9D8B030D-6E8A-4147-A177-3AD203B41FA5}">
                      <a16:colId xmlns:a16="http://schemas.microsoft.com/office/drawing/2014/main" val="2309067502"/>
                    </a:ext>
                  </a:extLst>
                </a:gridCol>
                <a:gridCol w="750019">
                  <a:extLst>
                    <a:ext uri="{9D8B030D-6E8A-4147-A177-3AD203B41FA5}">
                      <a16:colId xmlns:a16="http://schemas.microsoft.com/office/drawing/2014/main" val="66874512"/>
                    </a:ext>
                  </a:extLst>
                </a:gridCol>
                <a:gridCol w="793289">
                  <a:extLst>
                    <a:ext uri="{9D8B030D-6E8A-4147-A177-3AD203B41FA5}">
                      <a16:colId xmlns:a16="http://schemas.microsoft.com/office/drawing/2014/main" val="475363078"/>
                    </a:ext>
                  </a:extLst>
                </a:gridCol>
                <a:gridCol w="937524">
                  <a:extLst>
                    <a:ext uri="{9D8B030D-6E8A-4147-A177-3AD203B41FA5}">
                      <a16:colId xmlns:a16="http://schemas.microsoft.com/office/drawing/2014/main" val="3844336832"/>
                    </a:ext>
                  </a:extLst>
                </a:gridCol>
              </a:tblGrid>
              <a:tr h="27570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Jason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:350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30916"/>
                  </a:ext>
                </a:extLst>
              </a:tr>
              <a:tr h="27570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:530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42656"/>
                  </a:ext>
                </a:extLst>
              </a:tr>
              <a:tr h="27570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:390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5256"/>
                  </a:ext>
                </a:extLst>
              </a:tr>
              <a:tr h="27570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April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:680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528709"/>
                  </a:ext>
                </a:extLst>
              </a:tr>
              <a:tr h="28673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訂單編號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客戶名稱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acoffee:2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mcoffee:1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ccoffee:5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金額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:590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50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3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291</TotalTime>
  <Words>393</Words>
  <Application>Microsoft Office PowerPoint</Application>
  <PresentationFormat>寬螢幕</PresentationFormat>
  <Paragraphs>109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Garamond</vt:lpstr>
      <vt:lpstr>有機</vt:lpstr>
      <vt:lpstr>iCoffee</vt:lpstr>
      <vt:lpstr>src 系統架構 </vt:lpstr>
      <vt:lpstr>1.點餐表單</vt:lpstr>
      <vt:lpstr>2.庫存資料管理</vt:lpstr>
      <vt:lpstr>3. 會員(客戶)管理</vt:lpstr>
      <vt:lpstr>4. 訂單管理</vt:lpstr>
      <vt:lpstr>5. 報表與匯出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15</cp:revision>
  <dcterms:created xsi:type="dcterms:W3CDTF">2025-02-20T02:40:17Z</dcterms:created>
  <dcterms:modified xsi:type="dcterms:W3CDTF">2025-02-20T07:35:55Z</dcterms:modified>
</cp:coreProperties>
</file>