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6" r:id="rId7"/>
    <p:sldId id="257" r:id="rId8"/>
    <p:sldId id="264" r:id="rId9"/>
    <p:sldId id="269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75C68-80F3-4D64-B71A-8518A790F16B}">
          <p14:sldIdLst>
            <p14:sldId id="258"/>
            <p14:sldId id="259"/>
            <p14:sldId id="260"/>
            <p14:sldId id="261"/>
            <p14:sldId id="262"/>
            <p14:sldId id="256"/>
            <p14:sldId id="257"/>
            <p14:sldId id="264"/>
            <p14:sldId id="269"/>
          </p14:sldIdLst>
        </p14:section>
        <p14:section name="Nội dung 1" id="{BDE3AB6A-7DE0-4D11-8A4A-A941A140E88C}">
          <p14:sldIdLst>
            <p14:sldId id="265"/>
            <p14:sldId id="266"/>
            <p14:sldId id="267"/>
            <p14:sldId id="268"/>
          </p14:sldIdLst>
        </p14:section>
        <p14:section name="Nội dung 2" id="{88C0FFEA-02B6-4486-902A-5FF4EC5121A4}">
          <p14:sldIdLst>
            <p14:sldId id="270"/>
            <p14:sldId id="271"/>
            <p14:sldId id="272"/>
            <p14:sldId id="273"/>
          </p14:sldIdLst>
        </p14:section>
        <p14:section name="Nội dung 3" id="{C6D190D1-3A8E-461E-95F9-88165F13401B}">
          <p14:sldIdLst>
            <p14:sldId id="274"/>
            <p14:sldId id="275"/>
            <p14:sldId id="276"/>
            <p14:sldId id="277"/>
          </p14:sldIdLst>
        </p14:section>
        <p14:section name="Nội dung 4" id="{5036CFF2-46E9-4D9D-8F3B-DD9B713B5E17}">
          <p14:sldIdLst>
            <p14:sldId id="278"/>
            <p14:sldId id="279"/>
            <p14:sldId id="280"/>
            <p14:sldId id="281"/>
          </p14:sldIdLst>
        </p14:section>
        <p14:section name="Kết luận" id="{76273A8A-A12F-4F52-8094-79C1086ACE00}">
          <p14:sldIdLst>
            <p14:sldId id="282"/>
            <p14:sldId id="283"/>
          </p14:sldIdLst>
        </p14:section>
        <p14:section name="The end" id="{157E6A09-EF7E-4302-90C1-7826D46B75DF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0F0F0F"/>
    <a:srgbClr val="F7971D"/>
    <a:srgbClr val="141414"/>
    <a:srgbClr val="B1B1B1"/>
    <a:srgbClr val="3A3C3C"/>
    <a:srgbClr val="000000"/>
    <a:srgbClr val="333333"/>
    <a:srgbClr val="28282A"/>
    <a:srgbClr val="FF6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748591-D63F-460E-9775-597E06121C7B}" v="214" dt="2021-06-30T14:20:59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3523-712A-47A3-926B-D5EEBD46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4EDD2-5FBD-4C86-ABCA-BD905A811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1974-533D-4F9B-9528-730F2165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20/11/24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8525E-271D-4979-A4D9-8B3D28B4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3E51-9978-4D83-898B-A5979521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300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A287-A9D8-4C3A-ACFC-329C2CDA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B8D5C-C433-4248-A160-F802ACE2A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B8CBD-7ECF-4EB3-ACE2-A0032664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20/11/24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CC93-AFA8-42A6-964D-DA0F36D5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4240-CC61-4291-A37F-295ACED6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07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0EC2B-7D69-4D72-9155-901BCD18A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57CE7-AFA8-46E5-96E3-B0908513B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6C67-E35A-491D-9798-12765CF9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20/11/24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F929-F631-468C-8DF0-D639EB21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01D66-91E2-442F-90C4-78F5408D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87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6F72-6536-4D5A-A2E5-DF42E499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0B13-6E8A-415D-B697-68DB4D22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0DC36-0BEC-4066-B13A-00A6EAAE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20/11/24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AA2FD-C42C-480C-8281-38F3A47A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3DBB2-8298-4A6A-A120-08117C28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900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C57D-9951-4FD9-99A3-F873CC90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E4A0-D4BB-4A7B-8C9A-12BE90DE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7489-8E71-46DC-ADA8-717C70D1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20/11/24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5D02-C380-4EB1-BC0D-8244B998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36D9-E8A4-4C52-B58E-39610B88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332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9EF0-7D27-4A33-BD3C-CD5542C3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ECA1-E837-4118-9FAB-D51B6328C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916D7-4B13-4607-B63A-DE993AF5D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B5425-90F3-4B70-B29E-EC63B09F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20/11/24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09FF7-3D72-4044-AB7B-2125383D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D863E-4C83-4F13-BBAC-793EBE37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700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5CBD-15CE-43C9-AF5D-264D58B8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D158-29B2-4B3A-8702-B0565563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AE0F6-6937-429C-8132-2A305A8A6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E24B2-B1BB-4F89-99CC-0D372881C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4BF43-2CD1-4360-8BD8-7ECD8A0D6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7FD6B-4B9E-406E-B49A-1893BF56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20/11/24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B31DF-7B91-49ED-B57F-3E2C56CF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3B83E-17B0-4FCF-A851-19A2BB34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295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3904-91C7-4935-AF3A-FE10F16E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0E74C-E347-44E4-9A5F-CF2EF411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20/11/24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6A8E4-BCE7-4C1C-9BCF-868D870B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270E5-D05F-4F8F-BB6A-453C335E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221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81CFE-E493-41B7-B163-58B7ECEF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20/11/24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61DD7-A32A-4D22-B9CD-F130101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07D38-BA10-4E89-8C60-2B25E44F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663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F95D-83B6-4C9C-8516-EFF8697D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1565-2AFB-4E6E-A2AE-A9529774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7FC56-FD9B-490D-BDFB-457A49A91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ADE9F-731A-41F9-9E8F-79332EDE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20/11/24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D12BC-A99D-4326-BC2F-440DEFC1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867C3-3790-41FC-9D1B-52C1FFB4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58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6D4-C6B3-46EB-81E7-78D13BA8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AC4F9-F3FD-4915-A10C-A3D5A52EE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CF77-7765-4CDD-854F-6F74B8AB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575C-2148-4FAB-B34E-A88DDA97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14DC-97E4-444C-9DEE-92583EF8F9E0}" type="datetimeFigureOut">
              <a:rPr lang="vi-VN" smtClean="0"/>
              <a:t>20/11/24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FB4A5-4458-4EF9-BBAE-FDC4EF9D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9429-BFF5-4526-A670-8DE58A76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415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E91A2-CA07-47C7-8621-B5F241A0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6777B-B693-43C9-8B60-6F1B0E95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23AB-4A63-49D3-959C-47B10E27C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14DC-97E4-444C-9DEE-92583EF8F9E0}" type="datetimeFigureOut">
              <a:rPr lang="vi-VN" smtClean="0"/>
              <a:t>20/11/24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6FB-6025-4366-84E3-44A513924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9991-BD9D-449D-829D-1F9886237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78F5-66FF-4F61-92DB-3C7C2B415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12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9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slide" Target="slide27.xml"/><Relationship Id="rId7" Type="http://schemas.openxmlformats.org/officeDocument/2006/relationships/slide" Target="slide14.xml"/><Relationship Id="rId12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22.xml"/><Relationship Id="rId5" Type="http://schemas.openxmlformats.org/officeDocument/2006/relationships/slide" Target="slide10.xml"/><Relationship Id="rId10" Type="http://schemas.openxmlformats.org/officeDocument/2006/relationships/image" Target="../media/image18.jpg"/><Relationship Id="rId4" Type="http://schemas.openxmlformats.org/officeDocument/2006/relationships/image" Target="../media/image15.jpg"/><Relationship Id="rId9" Type="http://schemas.openxmlformats.org/officeDocument/2006/relationships/slide" Target="slide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slide" Target="slide26.xml"/><Relationship Id="rId7" Type="http://schemas.openxmlformats.org/officeDocument/2006/relationships/slide" Target="slide14.xml"/><Relationship Id="rId12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22.xml"/><Relationship Id="rId5" Type="http://schemas.openxmlformats.org/officeDocument/2006/relationships/slide" Target="slide10.xml"/><Relationship Id="rId10" Type="http://schemas.openxmlformats.org/officeDocument/2006/relationships/image" Target="../media/image18.jpg"/><Relationship Id="rId4" Type="http://schemas.openxmlformats.org/officeDocument/2006/relationships/image" Target="../media/image15.jpg"/><Relationship Id="rId9" Type="http://schemas.openxmlformats.org/officeDocument/2006/relationships/slide" Target="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slide" Target="slide26.xml"/><Relationship Id="rId7" Type="http://schemas.openxmlformats.org/officeDocument/2006/relationships/slide" Target="slide14.xml"/><Relationship Id="rId12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22.xml"/><Relationship Id="rId5" Type="http://schemas.openxmlformats.org/officeDocument/2006/relationships/slide" Target="slide10.xml"/><Relationship Id="rId10" Type="http://schemas.openxmlformats.org/officeDocument/2006/relationships/image" Target="../media/image18.jpg"/><Relationship Id="rId4" Type="http://schemas.openxmlformats.org/officeDocument/2006/relationships/image" Target="../media/image15.jpg"/><Relationship Id="rId9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slide" Target="slide26.xml"/><Relationship Id="rId7" Type="http://schemas.openxmlformats.org/officeDocument/2006/relationships/slide" Target="slide14.xml"/><Relationship Id="rId12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22.xml"/><Relationship Id="rId5" Type="http://schemas.openxmlformats.org/officeDocument/2006/relationships/slide" Target="slide10.xml"/><Relationship Id="rId10" Type="http://schemas.openxmlformats.org/officeDocument/2006/relationships/image" Target="../media/image18.jpg"/><Relationship Id="rId4" Type="http://schemas.openxmlformats.org/officeDocument/2006/relationships/image" Target="../media/image15.jpg"/><Relationship Id="rId9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A4DF-AAE8-4B0D-800F-288C7329EF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A23C2-4E97-4713-B451-765E9C854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0" t="8979" r="11815" b="10898"/>
          <a:stretch/>
        </p:blipFill>
        <p:spPr>
          <a:xfrm>
            <a:off x="2214283" y="2312892"/>
            <a:ext cx="1524124" cy="1766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E296E-36D2-4559-AAAB-65CFE6F5D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5"/>
          <a:stretch/>
        </p:blipFill>
        <p:spPr>
          <a:xfrm>
            <a:off x="6612496" y="0"/>
            <a:ext cx="3966509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313F81-5F30-4BBB-B584-83BC7860B76B}"/>
              </a:ext>
            </a:extLst>
          </p:cNvPr>
          <p:cNvSpPr/>
          <p:nvPr/>
        </p:nvSpPr>
        <p:spPr>
          <a:xfrm>
            <a:off x="7939042" y="2578586"/>
            <a:ext cx="1384419" cy="760409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1C3364-F5E5-4F96-9FF5-3D7BC6F242DF}"/>
              </a:ext>
            </a:extLst>
          </p:cNvPr>
          <p:cNvSpPr/>
          <p:nvPr/>
        </p:nvSpPr>
        <p:spPr>
          <a:xfrm>
            <a:off x="7977499" y="2638325"/>
            <a:ext cx="653753" cy="640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6" name="Picture 2" descr="Con chuột png | PNGEgg">
            <a:extLst>
              <a:ext uri="{FF2B5EF4-FFF2-40B4-BE49-F238E27FC236}">
                <a16:creationId xmlns:a16="http://schemas.microsoft.com/office/drawing/2014/main" id="{2A83431C-C422-4E16-9B8D-D8F46E3C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57" b="97082" l="2299" r="95115">
                        <a14:foregroundMark x1="9770" y1="5305" x2="19253" y2="10875"/>
                        <a14:foregroundMark x1="5747" y1="4509" x2="12069" y2="20424"/>
                        <a14:foregroundMark x1="2299" y1="2387" x2="2299" y2="2387"/>
                        <a14:foregroundMark x1="23276" y1="30769" x2="67529" y2="74005"/>
                        <a14:foregroundMark x1="43103" y1="37401" x2="79885" y2="74801"/>
                        <a14:foregroundMark x1="46839" y1="39788" x2="80460" y2="75597"/>
                        <a14:foregroundMark x1="53736" y1="41379" x2="65805" y2="49602"/>
                        <a14:foregroundMark x1="65805" y1="49602" x2="66092" y2="49867"/>
                        <a14:foregroundMark x1="46552" y1="35544" x2="58908" y2="40584"/>
                        <a14:foregroundMark x1="72701" y1="78249" x2="85057" y2="89125"/>
                        <a14:foregroundMark x1="89655" y1="85676" x2="91954" y2="90451"/>
                        <a14:foregroundMark x1="95402" y1="87533" x2="95402" y2="87533"/>
                        <a14:foregroundMark x1="87069" y1="94430" x2="87069" y2="94430"/>
                        <a14:foregroundMark x1="86782" y1="97082" x2="86782" y2="97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70" y="7217663"/>
            <a:ext cx="492062" cy="5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EAFA7E-C578-4A7C-A51B-64B47696A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353" y="4186519"/>
            <a:ext cx="1827983" cy="2085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0C39F-7176-4638-8159-7EDB04EF49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589" b="66830"/>
          <a:stretch/>
        </p:blipFill>
        <p:spPr>
          <a:xfrm>
            <a:off x="0" y="0"/>
            <a:ext cx="1296237" cy="2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0.24622 -0.5650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18" y="-28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1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72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1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8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1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5576741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12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1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6150825" y="6312179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5572130" y="6312179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3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2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2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24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2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5576741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4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2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6150825" y="6312179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5572130" y="6312179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5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3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0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3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A4DF-AAE8-4B0D-800F-288C7329EF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A23C2-4E97-4713-B451-765E9C854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0" t="8979" r="11815" b="10898"/>
          <a:stretch/>
        </p:blipFill>
        <p:spPr>
          <a:xfrm>
            <a:off x="2214283" y="2312892"/>
            <a:ext cx="1524124" cy="1766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E296E-36D2-4559-AAAB-65CFE6F5D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5"/>
          <a:stretch/>
        </p:blipFill>
        <p:spPr>
          <a:xfrm>
            <a:off x="6612496" y="0"/>
            <a:ext cx="3966509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313F81-5F30-4BBB-B584-83BC7860B76B}"/>
              </a:ext>
            </a:extLst>
          </p:cNvPr>
          <p:cNvSpPr/>
          <p:nvPr/>
        </p:nvSpPr>
        <p:spPr>
          <a:xfrm>
            <a:off x="7939042" y="2578586"/>
            <a:ext cx="1384419" cy="760409"/>
          </a:xfrm>
          <a:prstGeom prst="roundRect">
            <a:avLst>
              <a:gd name="adj" fmla="val 50000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1C3364-F5E5-4F96-9FF5-3D7BC6F242DF}"/>
              </a:ext>
            </a:extLst>
          </p:cNvPr>
          <p:cNvSpPr/>
          <p:nvPr/>
        </p:nvSpPr>
        <p:spPr>
          <a:xfrm>
            <a:off x="7977499" y="2638325"/>
            <a:ext cx="653753" cy="640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E515C-4B70-48F7-9B2D-E92FE4EF9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313" b="37641"/>
          <a:stretch/>
        </p:blipFill>
        <p:spPr>
          <a:xfrm>
            <a:off x="6721380" y="3429000"/>
            <a:ext cx="3857625" cy="757519"/>
          </a:xfrm>
          <a:prstGeom prst="rect">
            <a:avLst/>
          </a:prstGeom>
        </p:spPr>
      </p:pic>
      <p:pic>
        <p:nvPicPr>
          <p:cNvPr id="9" name="Picture 2" descr="Con chuột png | PNGEgg">
            <a:extLst>
              <a:ext uri="{FF2B5EF4-FFF2-40B4-BE49-F238E27FC236}">
                <a16:creationId xmlns:a16="http://schemas.microsoft.com/office/drawing/2014/main" id="{853E7402-E325-4141-A13D-4575BF0D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7" b="97082" l="2299" r="95115">
                        <a14:foregroundMark x1="9770" y1="5305" x2="19253" y2="10875"/>
                        <a14:foregroundMark x1="5747" y1="4509" x2="12069" y2="20424"/>
                        <a14:foregroundMark x1="2299" y1="2387" x2="2299" y2="2387"/>
                        <a14:foregroundMark x1="23276" y1="30769" x2="67529" y2="74005"/>
                        <a14:foregroundMark x1="43103" y1="37401" x2="79885" y2="74801"/>
                        <a14:foregroundMark x1="46839" y1="39788" x2="80460" y2="75597"/>
                        <a14:foregroundMark x1="53736" y1="41379" x2="65805" y2="49602"/>
                        <a14:foregroundMark x1="65805" y1="49602" x2="66092" y2="49867"/>
                        <a14:foregroundMark x1="46552" y1="35544" x2="58908" y2="40584"/>
                        <a14:foregroundMark x1="72701" y1="78249" x2="85057" y2="89125"/>
                        <a14:foregroundMark x1="89655" y1="85676" x2="91954" y2="90451"/>
                        <a14:foregroundMark x1="95402" y1="87533" x2="95402" y2="87533"/>
                        <a14:foregroundMark x1="87069" y1="94430" x2="87069" y2="94430"/>
                        <a14:foregroundMark x1="86782" y1="97082" x2="86782" y2="97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48283">
            <a:off x="7789165" y="3207570"/>
            <a:ext cx="492062" cy="5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E5015F-F7C4-4F67-A366-14B7F5B6A8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2353" y="4186519"/>
            <a:ext cx="1827983" cy="2085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D0F28B-BD98-4FFB-A984-BD226CAEF88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5589" b="66830"/>
          <a:stretch/>
        </p:blipFill>
        <p:spPr>
          <a:xfrm>
            <a:off x="0" y="0"/>
            <a:ext cx="1296237" cy="280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36D91-692E-4F62-ABEE-DC3FF74CDAD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4289" t="6315" r="15060" b="71585"/>
          <a:stretch/>
        </p:blipFill>
        <p:spPr>
          <a:xfrm>
            <a:off x="1296237" y="51954"/>
            <a:ext cx="444411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92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05286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3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5576741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7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3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6150825" y="6312179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5572130" y="6312179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18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4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4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4999160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5583344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4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4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5576741" y="6316243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6162039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46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64636-4E59-4ABE-BC3E-D99345A01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9019F-9D0C-4A7D-9530-97D74DC0F18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EF7-57BE-4524-8914-2A32C459ABE7}"/>
              </a:ext>
            </a:extLst>
          </p:cNvPr>
          <p:cNvSpPr txBox="1"/>
          <p:nvPr/>
        </p:nvSpPr>
        <p:spPr>
          <a:xfrm>
            <a:off x="-147540" y="20292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vi-VN" sz="3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DBCF6-4E8F-4110-B5DA-E490AD59335C}"/>
              </a:ext>
            </a:extLst>
          </p:cNvPr>
          <p:cNvSpPr/>
          <p:nvPr/>
        </p:nvSpPr>
        <p:spPr>
          <a:xfrm>
            <a:off x="1144831" y="145995"/>
            <a:ext cx="1777065" cy="760203"/>
          </a:xfrm>
          <a:prstGeom prst="roundRect">
            <a:avLst>
              <a:gd name="adj" fmla="val 8613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736E-2BD7-40AA-A324-29A990607120}"/>
              </a:ext>
            </a:extLst>
          </p:cNvPr>
          <p:cNvSpPr txBox="1"/>
          <p:nvPr/>
        </p:nvSpPr>
        <p:spPr>
          <a:xfrm>
            <a:off x="1183118" y="202930"/>
            <a:ext cx="17387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Dung 4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434E-8DFB-427A-B377-000B1C7CFA1A}"/>
              </a:ext>
            </a:extLst>
          </p:cNvPr>
          <p:cNvSpPr/>
          <p:nvPr/>
        </p:nvSpPr>
        <p:spPr>
          <a:xfrm>
            <a:off x="-19644" y="1052189"/>
            <a:ext cx="12231287" cy="322757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1C28C92-F7E2-4561-A40E-DAA420B95358}"/>
              </a:ext>
            </a:extLst>
          </p:cNvPr>
          <p:cNvSpPr/>
          <p:nvPr/>
        </p:nvSpPr>
        <p:spPr>
          <a:xfrm>
            <a:off x="4414740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90E33BA4-73B1-4182-8C90-676192B60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76" t="7175" r="18223" b="15584"/>
          <a:stretch/>
        </p:blipFill>
        <p:spPr>
          <a:xfrm>
            <a:off x="6740734" y="6191046"/>
            <a:ext cx="1188720" cy="6669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4944E-ECF0-4EB8-8B6D-0C84CFAC9E5A}"/>
              </a:ext>
            </a:extLst>
          </p:cNvPr>
          <p:cNvSpPr/>
          <p:nvPr/>
        </p:nvSpPr>
        <p:spPr>
          <a:xfrm>
            <a:off x="6150825" y="6312179"/>
            <a:ext cx="436880" cy="416560"/>
          </a:xfrm>
          <a:prstGeom prst="roundRect">
            <a:avLst/>
          </a:prstGeom>
          <a:solidFill>
            <a:srgbClr val="F7971D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b="1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518F98C0-42E9-4D66-9A2B-4E33474C90DB}"/>
              </a:ext>
            </a:extLst>
          </p:cNvPr>
          <p:cNvSpPr/>
          <p:nvPr/>
        </p:nvSpPr>
        <p:spPr>
          <a:xfrm>
            <a:off x="4993435" y="6316243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28CC0AF-C509-4A88-8A1D-DFBD1161C22D}"/>
              </a:ext>
            </a:extLst>
          </p:cNvPr>
          <p:cNvSpPr/>
          <p:nvPr/>
        </p:nvSpPr>
        <p:spPr>
          <a:xfrm>
            <a:off x="5572130" y="6312179"/>
            <a:ext cx="436880" cy="416560"/>
          </a:xfrm>
          <a:prstGeom prst="roundRect">
            <a:avLst/>
          </a:prstGeom>
          <a:solidFill>
            <a:srgbClr val="141414"/>
          </a:solidFill>
          <a:ln w="19050">
            <a:solidFill>
              <a:srgbClr val="3A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B1B1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b="1">
              <a:solidFill>
                <a:srgbClr val="B1B1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00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E72672-8E3E-479B-8499-3FF7932953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A64FF3-0C71-4B81-A9E1-826A597A281B}"/>
              </a:ext>
            </a:extLst>
          </p:cNvPr>
          <p:cNvSpPr/>
          <p:nvPr/>
        </p:nvSpPr>
        <p:spPr>
          <a:xfrm>
            <a:off x="0" y="0"/>
            <a:ext cx="12192000" cy="123778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8F2C59-05AA-40E4-9C1C-0535B180DCA4}"/>
              </a:ext>
            </a:extLst>
          </p:cNvPr>
          <p:cNvGrpSpPr/>
          <p:nvPr/>
        </p:nvGrpSpPr>
        <p:grpSpPr>
          <a:xfrm>
            <a:off x="59246" y="221262"/>
            <a:ext cx="3108960" cy="760203"/>
            <a:chOff x="81620" y="362598"/>
            <a:chExt cx="3108960" cy="7602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390A64-E787-4D51-953D-47D8987F24C1}"/>
                </a:ext>
              </a:extLst>
            </p:cNvPr>
            <p:cNvSpPr txBox="1"/>
            <p:nvPr/>
          </p:nvSpPr>
          <p:spPr>
            <a:xfrm>
              <a:off x="81620" y="419535"/>
              <a:ext cx="1554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NHÓM</a:t>
              </a:r>
              <a:endParaRPr lang="vi-V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F34D62-0104-4A8B-8EBF-52CAFD6E0906}"/>
                </a:ext>
              </a:extLst>
            </p:cNvPr>
            <p:cNvGrpSpPr/>
            <p:nvPr/>
          </p:nvGrpSpPr>
          <p:grpSpPr>
            <a:xfrm>
              <a:off x="1636100" y="362598"/>
              <a:ext cx="1554480" cy="760203"/>
              <a:chOff x="6105722" y="2761129"/>
              <a:chExt cx="2741898" cy="133574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AA44ED6-9C94-4C93-A43A-1C69054C5711}"/>
                  </a:ext>
                </a:extLst>
              </p:cNvPr>
              <p:cNvSpPr/>
              <p:nvPr/>
            </p:nvSpPr>
            <p:spPr>
              <a:xfrm>
                <a:off x="6105722" y="2761129"/>
                <a:ext cx="2741898" cy="1335741"/>
              </a:xfrm>
              <a:prstGeom prst="roundRect">
                <a:avLst>
                  <a:gd name="adj" fmla="val 8613"/>
                </a:avLst>
              </a:prstGeom>
              <a:solidFill>
                <a:srgbClr val="F797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4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939F77-F773-481A-8509-F8F415C1D3E8}"/>
                  </a:ext>
                </a:extLst>
              </p:cNvPr>
              <p:cNvSpPr txBox="1"/>
              <p:nvPr/>
            </p:nvSpPr>
            <p:spPr>
              <a:xfrm>
                <a:off x="6212648" y="2875000"/>
                <a:ext cx="2528047" cy="1135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vi-VN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2859AE-86EC-40AC-B1C9-3F34064C27E6}"/>
              </a:ext>
            </a:extLst>
          </p:cNvPr>
          <p:cNvSpPr/>
          <p:nvPr/>
        </p:nvSpPr>
        <p:spPr>
          <a:xfrm>
            <a:off x="3808917" y="237988"/>
            <a:ext cx="5104892" cy="52738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/>
              <a:t>Chủ đề nội dung</a:t>
            </a:r>
            <a:endParaRPr lang="vi-VN" sz="2400" b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9CDDA6-341B-465F-94A5-6A00D075CDD5}"/>
              </a:ext>
            </a:extLst>
          </p:cNvPr>
          <p:cNvGrpSpPr/>
          <p:nvPr/>
        </p:nvGrpSpPr>
        <p:grpSpPr>
          <a:xfrm>
            <a:off x="7653018" y="237988"/>
            <a:ext cx="1260791" cy="527385"/>
            <a:chOff x="7740631" y="508467"/>
            <a:chExt cx="1260791" cy="5273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97A426-7363-4405-9C0E-084AF9E8BC85}"/>
                </a:ext>
              </a:extLst>
            </p:cNvPr>
            <p:cNvSpPr/>
            <p:nvPr/>
          </p:nvSpPr>
          <p:spPr>
            <a:xfrm>
              <a:off x="7740631" y="508467"/>
              <a:ext cx="1260791" cy="527385"/>
            </a:xfrm>
            <a:prstGeom prst="roundRect">
              <a:avLst>
                <a:gd name="adj" fmla="val 0"/>
              </a:avLst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5671BA-2D00-4626-9FF7-6BA2C1CA6095}"/>
                </a:ext>
              </a:extLst>
            </p:cNvPr>
            <p:cNvSpPr/>
            <p:nvPr/>
          </p:nvSpPr>
          <p:spPr>
            <a:xfrm>
              <a:off x="8293362" y="600418"/>
              <a:ext cx="269054" cy="25615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781E77C-5BA2-4D58-BB8E-9F9E814FF811}"/>
                </a:ext>
              </a:extLst>
            </p:cNvPr>
            <p:cNvSpPr/>
            <p:nvPr/>
          </p:nvSpPr>
          <p:spPr>
            <a:xfrm rot="2990215">
              <a:off x="8226783" y="764632"/>
              <a:ext cx="67654" cy="204873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A82BD-25FE-4BC8-8B48-22F80172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89" y="123109"/>
            <a:ext cx="444639" cy="296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0326FC-6E98-412C-9565-8766FBD24B41}"/>
              </a:ext>
            </a:extLst>
          </p:cNvPr>
          <p:cNvSpPr txBox="1"/>
          <p:nvPr/>
        </p:nvSpPr>
        <p:spPr>
          <a:xfrm>
            <a:off x="10912928" y="102045"/>
            <a:ext cx="1260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 Nam</a:t>
            </a:r>
            <a:endParaRPr lang="vi-VN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B3A120C-725A-4EC3-BA3F-836CD88F2696}"/>
              </a:ext>
            </a:extLst>
          </p:cNvPr>
          <p:cNvSpPr/>
          <p:nvPr/>
        </p:nvSpPr>
        <p:spPr>
          <a:xfrm rot="10800000">
            <a:off x="11923927" y="221262"/>
            <a:ext cx="172567" cy="1413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025A-F25E-4AAC-9C70-0A76840501C0}"/>
              </a:ext>
            </a:extLst>
          </p:cNvPr>
          <p:cNvSpPr/>
          <p:nvPr/>
        </p:nvSpPr>
        <p:spPr>
          <a:xfrm>
            <a:off x="0" y="1258850"/>
            <a:ext cx="12173555" cy="514194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1EF4BA-A6B5-4BE0-9C35-CE3B2FABD364}"/>
              </a:ext>
            </a:extLst>
          </p:cNvPr>
          <p:cNvSpPr txBox="1"/>
          <p:nvPr/>
        </p:nvSpPr>
        <p:spPr>
          <a:xfrm>
            <a:off x="872746" y="1325590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2EAF8-F783-46AF-838E-B6BA7D258F17}"/>
              </a:ext>
            </a:extLst>
          </p:cNvPr>
          <p:cNvSpPr txBox="1"/>
          <p:nvPr/>
        </p:nvSpPr>
        <p:spPr>
          <a:xfrm>
            <a:off x="5313861" y="1331281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797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vi-VN" b="1">
              <a:solidFill>
                <a:srgbClr val="F797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hlinkClick r:id="rId3" action="ppaction://hlinksldjump"/>
            <a:extLst>
              <a:ext uri="{FF2B5EF4-FFF2-40B4-BE49-F238E27FC236}">
                <a16:creationId xmlns:a16="http://schemas.microsoft.com/office/drawing/2014/main" id="{BBDAC81F-4BB2-402C-BB38-789EB093A1C8}"/>
              </a:ext>
            </a:extLst>
          </p:cNvPr>
          <p:cNvSpPr txBox="1"/>
          <p:nvPr/>
        </p:nvSpPr>
        <p:spPr>
          <a:xfrm>
            <a:off x="9552479" y="1323942"/>
            <a:ext cx="17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35C423-8EDF-42F2-9801-7A68CF8A4339}"/>
              </a:ext>
            </a:extLst>
          </p:cNvPr>
          <p:cNvSpPr/>
          <p:nvPr/>
        </p:nvSpPr>
        <p:spPr>
          <a:xfrm>
            <a:off x="5202348" y="1709839"/>
            <a:ext cx="1583473" cy="89453"/>
          </a:xfrm>
          <a:prstGeom prst="roundRect">
            <a:avLst>
              <a:gd name="adj" fmla="val 50000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9252A8-5B23-4A50-8914-620FC46D3095}"/>
              </a:ext>
            </a:extLst>
          </p:cNvPr>
          <p:cNvSpPr/>
          <p:nvPr/>
        </p:nvSpPr>
        <p:spPr>
          <a:xfrm>
            <a:off x="12986762" y="2052574"/>
            <a:ext cx="4166413" cy="279297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A4ED77-9C01-4403-8E2F-8DE1F117AD41}"/>
              </a:ext>
            </a:extLst>
          </p:cNvPr>
          <p:cNvGrpSpPr/>
          <p:nvPr/>
        </p:nvGrpSpPr>
        <p:grpSpPr>
          <a:xfrm>
            <a:off x="-3384977" y="2230734"/>
            <a:ext cx="2718948" cy="2017213"/>
            <a:chOff x="485518" y="2230734"/>
            <a:chExt cx="2718948" cy="2017213"/>
          </a:xfrm>
        </p:grpSpPr>
        <p:sp>
          <p:nvSpPr>
            <p:cNvPr id="25" name="Rectangle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7889DCB5-5181-4B29-AEB7-12ED0C3A5F34}"/>
                </a:ext>
              </a:extLst>
            </p:cNvPr>
            <p:cNvSpPr/>
            <p:nvPr/>
          </p:nvSpPr>
          <p:spPr>
            <a:xfrm>
              <a:off x="502418" y="2230734"/>
              <a:ext cx="2702048" cy="152735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152784-0D46-4DFA-B29E-B04B59FD1461}"/>
                </a:ext>
              </a:extLst>
            </p:cNvPr>
            <p:cNvSpPr txBox="1"/>
            <p:nvPr/>
          </p:nvSpPr>
          <p:spPr>
            <a:xfrm>
              <a:off x="485518" y="3847837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1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E953BB-9E1B-4792-AEE6-8A4E175C2509}"/>
              </a:ext>
            </a:extLst>
          </p:cNvPr>
          <p:cNvGrpSpPr/>
          <p:nvPr/>
        </p:nvGrpSpPr>
        <p:grpSpPr>
          <a:xfrm>
            <a:off x="-3470470" y="5093625"/>
            <a:ext cx="2746202" cy="1985040"/>
            <a:chOff x="3677207" y="2230734"/>
            <a:chExt cx="2746202" cy="1985040"/>
          </a:xfrm>
        </p:grpSpPr>
        <p:sp>
          <p:nvSpPr>
            <p:cNvPr id="26" name="Rectangle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1A38B3C9-2ABA-483D-B53B-BEC3C089B425}"/>
                </a:ext>
              </a:extLst>
            </p:cNvPr>
            <p:cNvSpPr/>
            <p:nvPr/>
          </p:nvSpPr>
          <p:spPr>
            <a:xfrm>
              <a:off x="3721361" y="2230734"/>
              <a:ext cx="2702048" cy="1527350"/>
            </a:xfrm>
            <a:prstGeom prst="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6C505D-E8E6-43B8-BFB1-37F4FE99949B}"/>
                </a:ext>
              </a:extLst>
            </p:cNvPr>
            <p:cNvSpPr txBox="1"/>
            <p:nvPr/>
          </p:nvSpPr>
          <p:spPr>
            <a:xfrm>
              <a:off x="3677207" y="3815664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2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230A2-59F5-4C20-9694-88F03FCF1A7D}"/>
              </a:ext>
            </a:extLst>
          </p:cNvPr>
          <p:cNvGrpSpPr/>
          <p:nvPr/>
        </p:nvGrpSpPr>
        <p:grpSpPr>
          <a:xfrm>
            <a:off x="458289" y="7548363"/>
            <a:ext cx="2718949" cy="2119744"/>
            <a:chOff x="485517" y="4544367"/>
            <a:chExt cx="2718949" cy="2119744"/>
          </a:xfrm>
        </p:grpSpPr>
        <p:sp>
          <p:nvSpPr>
            <p:cNvPr id="27" name="Rectangle 26">
              <a:hlinkClick r:id="rId9" action="ppaction://hlinksldjump"/>
              <a:extLst>
                <a:ext uri="{FF2B5EF4-FFF2-40B4-BE49-F238E27FC236}">
                  <a16:creationId xmlns:a16="http://schemas.microsoft.com/office/drawing/2014/main" id="{997348B5-B754-4AD2-B747-3AD0F73713DC}"/>
                </a:ext>
              </a:extLst>
            </p:cNvPr>
            <p:cNvSpPr/>
            <p:nvPr/>
          </p:nvSpPr>
          <p:spPr>
            <a:xfrm>
              <a:off x="502418" y="4544367"/>
              <a:ext cx="2702048" cy="1527350"/>
            </a:xfrm>
            <a:prstGeom prst="rect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860CEB-3165-4534-A5BA-FA82AC567DAB}"/>
                </a:ext>
              </a:extLst>
            </p:cNvPr>
            <p:cNvSpPr txBox="1"/>
            <p:nvPr/>
          </p:nvSpPr>
          <p:spPr>
            <a:xfrm>
              <a:off x="485517" y="6264001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3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9B239A-79B9-460D-A0DA-735D26363CA0}"/>
              </a:ext>
            </a:extLst>
          </p:cNvPr>
          <p:cNvGrpSpPr/>
          <p:nvPr/>
        </p:nvGrpSpPr>
        <p:grpSpPr>
          <a:xfrm>
            <a:off x="4195114" y="7323458"/>
            <a:ext cx="2746203" cy="2077564"/>
            <a:chOff x="3677206" y="4555462"/>
            <a:chExt cx="2746203" cy="2077564"/>
          </a:xfrm>
        </p:grpSpPr>
        <p:sp>
          <p:nvSpPr>
            <p:cNvPr id="28" name="Rectangle 27">
              <a:hlinkClick r:id="rId11" action="ppaction://hlinksldjump"/>
              <a:extLst>
                <a:ext uri="{FF2B5EF4-FFF2-40B4-BE49-F238E27FC236}">
                  <a16:creationId xmlns:a16="http://schemas.microsoft.com/office/drawing/2014/main" id="{AAA9FB65-9AA7-4847-AAC4-EE16178A65B1}"/>
                </a:ext>
              </a:extLst>
            </p:cNvPr>
            <p:cNvSpPr/>
            <p:nvPr/>
          </p:nvSpPr>
          <p:spPr>
            <a:xfrm>
              <a:off x="3721361" y="4555462"/>
              <a:ext cx="2702048" cy="1527350"/>
            </a:xfrm>
            <a:prstGeom prst="rect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34F168-F20D-4F93-ADAA-853D9DEC7A88}"/>
                </a:ext>
              </a:extLst>
            </p:cNvPr>
            <p:cNvSpPr txBox="1"/>
            <p:nvPr/>
          </p:nvSpPr>
          <p:spPr>
            <a:xfrm>
              <a:off x="3677206" y="6232916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4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96FC21-03F2-45C5-9B17-B6A1D5112FAD}"/>
              </a:ext>
            </a:extLst>
          </p:cNvPr>
          <p:cNvSpPr txBox="1"/>
          <p:nvPr/>
        </p:nvSpPr>
        <p:spPr>
          <a:xfrm>
            <a:off x="13437044" y="5093625"/>
            <a:ext cx="352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C794358-3DB2-4C1D-BEA9-8916B6C89204}"/>
              </a:ext>
            </a:extLst>
          </p:cNvPr>
          <p:cNvSpPr/>
          <p:nvPr/>
        </p:nvSpPr>
        <p:spPr>
          <a:xfrm>
            <a:off x="872746" y="1991576"/>
            <a:ext cx="10482768" cy="4562733"/>
          </a:xfrm>
          <a:prstGeom prst="roundRect">
            <a:avLst>
              <a:gd name="adj" fmla="val 0"/>
            </a:avLst>
          </a:prstGeom>
          <a:solidFill>
            <a:srgbClr val="0F0F0F"/>
          </a:solidFill>
          <a:ln w="28575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37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E72672-8E3E-479B-8499-3FF7932953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A64FF3-0C71-4B81-A9E1-826A597A281B}"/>
              </a:ext>
            </a:extLst>
          </p:cNvPr>
          <p:cNvSpPr/>
          <p:nvPr/>
        </p:nvSpPr>
        <p:spPr>
          <a:xfrm>
            <a:off x="0" y="0"/>
            <a:ext cx="12192000" cy="123778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8F2C59-05AA-40E4-9C1C-0535B180DCA4}"/>
              </a:ext>
            </a:extLst>
          </p:cNvPr>
          <p:cNvGrpSpPr/>
          <p:nvPr/>
        </p:nvGrpSpPr>
        <p:grpSpPr>
          <a:xfrm>
            <a:off x="59246" y="221262"/>
            <a:ext cx="3108960" cy="760203"/>
            <a:chOff x="81620" y="362598"/>
            <a:chExt cx="3108960" cy="7602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390A64-E787-4D51-953D-47D8987F24C1}"/>
                </a:ext>
              </a:extLst>
            </p:cNvPr>
            <p:cNvSpPr txBox="1"/>
            <p:nvPr/>
          </p:nvSpPr>
          <p:spPr>
            <a:xfrm>
              <a:off x="81620" y="419535"/>
              <a:ext cx="1554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NHÓM</a:t>
              </a:r>
              <a:endParaRPr lang="vi-V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F34D62-0104-4A8B-8EBF-52CAFD6E0906}"/>
                </a:ext>
              </a:extLst>
            </p:cNvPr>
            <p:cNvGrpSpPr/>
            <p:nvPr/>
          </p:nvGrpSpPr>
          <p:grpSpPr>
            <a:xfrm>
              <a:off x="1636100" y="362598"/>
              <a:ext cx="1554480" cy="760203"/>
              <a:chOff x="6105722" y="2761129"/>
              <a:chExt cx="2741898" cy="133574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AA44ED6-9C94-4C93-A43A-1C69054C5711}"/>
                  </a:ext>
                </a:extLst>
              </p:cNvPr>
              <p:cNvSpPr/>
              <p:nvPr/>
            </p:nvSpPr>
            <p:spPr>
              <a:xfrm>
                <a:off x="6105722" y="2761129"/>
                <a:ext cx="2741898" cy="1335741"/>
              </a:xfrm>
              <a:prstGeom prst="roundRect">
                <a:avLst>
                  <a:gd name="adj" fmla="val 8613"/>
                </a:avLst>
              </a:prstGeom>
              <a:solidFill>
                <a:srgbClr val="F797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4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939F77-F773-481A-8509-F8F415C1D3E8}"/>
                  </a:ext>
                </a:extLst>
              </p:cNvPr>
              <p:cNvSpPr txBox="1"/>
              <p:nvPr/>
            </p:nvSpPr>
            <p:spPr>
              <a:xfrm>
                <a:off x="6212648" y="2875000"/>
                <a:ext cx="2528047" cy="1135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vi-VN" sz="36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2859AE-86EC-40AC-B1C9-3F34064C27E6}"/>
              </a:ext>
            </a:extLst>
          </p:cNvPr>
          <p:cNvSpPr/>
          <p:nvPr/>
        </p:nvSpPr>
        <p:spPr>
          <a:xfrm>
            <a:off x="3808917" y="237988"/>
            <a:ext cx="5104892" cy="52738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/>
              <a:t>Chủ đề nội dung</a:t>
            </a:r>
            <a:endParaRPr lang="vi-VN" sz="2400" b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9CDDA6-341B-465F-94A5-6A00D075CDD5}"/>
              </a:ext>
            </a:extLst>
          </p:cNvPr>
          <p:cNvGrpSpPr/>
          <p:nvPr/>
        </p:nvGrpSpPr>
        <p:grpSpPr>
          <a:xfrm>
            <a:off x="7653018" y="237988"/>
            <a:ext cx="1260791" cy="527385"/>
            <a:chOff x="7740631" y="508467"/>
            <a:chExt cx="1260791" cy="5273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97A426-7363-4405-9C0E-084AF9E8BC85}"/>
                </a:ext>
              </a:extLst>
            </p:cNvPr>
            <p:cNvSpPr/>
            <p:nvPr/>
          </p:nvSpPr>
          <p:spPr>
            <a:xfrm>
              <a:off x="7740631" y="508467"/>
              <a:ext cx="1260791" cy="527385"/>
            </a:xfrm>
            <a:prstGeom prst="roundRect">
              <a:avLst>
                <a:gd name="adj" fmla="val 0"/>
              </a:avLst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5671BA-2D00-4626-9FF7-6BA2C1CA6095}"/>
                </a:ext>
              </a:extLst>
            </p:cNvPr>
            <p:cNvSpPr/>
            <p:nvPr/>
          </p:nvSpPr>
          <p:spPr>
            <a:xfrm>
              <a:off x="8293362" y="600418"/>
              <a:ext cx="269054" cy="25615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781E77C-5BA2-4D58-BB8E-9F9E814FF811}"/>
                </a:ext>
              </a:extLst>
            </p:cNvPr>
            <p:cNvSpPr/>
            <p:nvPr/>
          </p:nvSpPr>
          <p:spPr>
            <a:xfrm rot="2990215">
              <a:off x="8226783" y="764632"/>
              <a:ext cx="67654" cy="204873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A82BD-25FE-4BC8-8B48-22F80172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89" y="123109"/>
            <a:ext cx="444639" cy="296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0326FC-6E98-412C-9565-8766FBD24B41}"/>
              </a:ext>
            </a:extLst>
          </p:cNvPr>
          <p:cNvSpPr txBox="1"/>
          <p:nvPr/>
        </p:nvSpPr>
        <p:spPr>
          <a:xfrm>
            <a:off x="10912928" y="102045"/>
            <a:ext cx="1260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 Nam</a:t>
            </a:r>
            <a:endParaRPr lang="vi-VN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B3A120C-725A-4EC3-BA3F-836CD88F2696}"/>
              </a:ext>
            </a:extLst>
          </p:cNvPr>
          <p:cNvSpPr/>
          <p:nvPr/>
        </p:nvSpPr>
        <p:spPr>
          <a:xfrm rot="10800000">
            <a:off x="11923927" y="221262"/>
            <a:ext cx="172567" cy="1413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025A-F25E-4AAC-9C70-0A76840501C0}"/>
              </a:ext>
            </a:extLst>
          </p:cNvPr>
          <p:cNvSpPr/>
          <p:nvPr/>
        </p:nvSpPr>
        <p:spPr>
          <a:xfrm>
            <a:off x="0" y="1258850"/>
            <a:ext cx="12173555" cy="514194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1EF4BA-A6B5-4BE0-9C35-CE3B2FABD364}"/>
              </a:ext>
            </a:extLst>
          </p:cNvPr>
          <p:cNvSpPr txBox="1"/>
          <p:nvPr/>
        </p:nvSpPr>
        <p:spPr>
          <a:xfrm>
            <a:off x="872746" y="1325590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hlinkClick r:id="rId3" action="ppaction://hlinksldjump"/>
            <a:extLst>
              <a:ext uri="{FF2B5EF4-FFF2-40B4-BE49-F238E27FC236}">
                <a16:creationId xmlns:a16="http://schemas.microsoft.com/office/drawing/2014/main" id="{6CA2EAF8-F783-46AF-838E-B6BA7D258F17}"/>
              </a:ext>
            </a:extLst>
          </p:cNvPr>
          <p:cNvSpPr txBox="1"/>
          <p:nvPr/>
        </p:nvSpPr>
        <p:spPr>
          <a:xfrm>
            <a:off x="5313861" y="1331281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DAC81F-4BB2-402C-BB38-789EB093A1C8}"/>
              </a:ext>
            </a:extLst>
          </p:cNvPr>
          <p:cNvSpPr txBox="1"/>
          <p:nvPr/>
        </p:nvSpPr>
        <p:spPr>
          <a:xfrm>
            <a:off x="9552479" y="1323942"/>
            <a:ext cx="17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797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  <a:endParaRPr lang="vi-VN" b="1">
              <a:solidFill>
                <a:srgbClr val="F797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35C423-8EDF-42F2-9801-7A68CF8A4339}"/>
              </a:ext>
            </a:extLst>
          </p:cNvPr>
          <p:cNvSpPr/>
          <p:nvPr/>
        </p:nvSpPr>
        <p:spPr>
          <a:xfrm>
            <a:off x="9463232" y="1688433"/>
            <a:ext cx="1583473" cy="89453"/>
          </a:xfrm>
          <a:prstGeom prst="roundRect">
            <a:avLst>
              <a:gd name="adj" fmla="val 50000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9252A8-5B23-4A50-8914-620FC46D3095}"/>
              </a:ext>
            </a:extLst>
          </p:cNvPr>
          <p:cNvSpPr/>
          <p:nvPr/>
        </p:nvSpPr>
        <p:spPr>
          <a:xfrm>
            <a:off x="12986762" y="2052574"/>
            <a:ext cx="4166413" cy="279297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A4ED77-9C01-4403-8E2F-8DE1F117AD41}"/>
              </a:ext>
            </a:extLst>
          </p:cNvPr>
          <p:cNvGrpSpPr/>
          <p:nvPr/>
        </p:nvGrpSpPr>
        <p:grpSpPr>
          <a:xfrm>
            <a:off x="-3384977" y="2230734"/>
            <a:ext cx="2718948" cy="2017213"/>
            <a:chOff x="485518" y="2230734"/>
            <a:chExt cx="2718948" cy="2017213"/>
          </a:xfrm>
        </p:grpSpPr>
        <p:sp>
          <p:nvSpPr>
            <p:cNvPr id="25" name="Rectangle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7889DCB5-5181-4B29-AEB7-12ED0C3A5F34}"/>
                </a:ext>
              </a:extLst>
            </p:cNvPr>
            <p:cNvSpPr/>
            <p:nvPr/>
          </p:nvSpPr>
          <p:spPr>
            <a:xfrm>
              <a:off x="502418" y="2230734"/>
              <a:ext cx="2702048" cy="152735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152784-0D46-4DFA-B29E-B04B59FD1461}"/>
                </a:ext>
              </a:extLst>
            </p:cNvPr>
            <p:cNvSpPr txBox="1"/>
            <p:nvPr/>
          </p:nvSpPr>
          <p:spPr>
            <a:xfrm>
              <a:off x="485518" y="3847837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1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E953BB-9E1B-4792-AEE6-8A4E175C2509}"/>
              </a:ext>
            </a:extLst>
          </p:cNvPr>
          <p:cNvGrpSpPr/>
          <p:nvPr/>
        </p:nvGrpSpPr>
        <p:grpSpPr>
          <a:xfrm>
            <a:off x="-3470470" y="5093625"/>
            <a:ext cx="2746202" cy="1985040"/>
            <a:chOff x="3677207" y="2230734"/>
            <a:chExt cx="2746202" cy="1985040"/>
          </a:xfrm>
        </p:grpSpPr>
        <p:sp>
          <p:nvSpPr>
            <p:cNvPr id="26" name="Rectangle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1A38B3C9-2ABA-483D-B53B-BEC3C089B425}"/>
                </a:ext>
              </a:extLst>
            </p:cNvPr>
            <p:cNvSpPr/>
            <p:nvPr/>
          </p:nvSpPr>
          <p:spPr>
            <a:xfrm>
              <a:off x="3721361" y="2230734"/>
              <a:ext cx="2702048" cy="1527350"/>
            </a:xfrm>
            <a:prstGeom prst="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6C505D-E8E6-43B8-BFB1-37F4FE99949B}"/>
                </a:ext>
              </a:extLst>
            </p:cNvPr>
            <p:cNvSpPr txBox="1"/>
            <p:nvPr/>
          </p:nvSpPr>
          <p:spPr>
            <a:xfrm>
              <a:off x="3677207" y="3815664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2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230A2-59F5-4C20-9694-88F03FCF1A7D}"/>
              </a:ext>
            </a:extLst>
          </p:cNvPr>
          <p:cNvGrpSpPr/>
          <p:nvPr/>
        </p:nvGrpSpPr>
        <p:grpSpPr>
          <a:xfrm>
            <a:off x="458289" y="7548363"/>
            <a:ext cx="2718949" cy="2119744"/>
            <a:chOff x="485517" y="4544367"/>
            <a:chExt cx="2718949" cy="2119744"/>
          </a:xfrm>
        </p:grpSpPr>
        <p:sp>
          <p:nvSpPr>
            <p:cNvPr id="27" name="Rectangle 26">
              <a:hlinkClick r:id="rId9" action="ppaction://hlinksldjump"/>
              <a:extLst>
                <a:ext uri="{FF2B5EF4-FFF2-40B4-BE49-F238E27FC236}">
                  <a16:creationId xmlns:a16="http://schemas.microsoft.com/office/drawing/2014/main" id="{997348B5-B754-4AD2-B747-3AD0F73713DC}"/>
                </a:ext>
              </a:extLst>
            </p:cNvPr>
            <p:cNvSpPr/>
            <p:nvPr/>
          </p:nvSpPr>
          <p:spPr>
            <a:xfrm>
              <a:off x="502418" y="4544367"/>
              <a:ext cx="2702048" cy="1527350"/>
            </a:xfrm>
            <a:prstGeom prst="rect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860CEB-3165-4534-A5BA-FA82AC567DAB}"/>
                </a:ext>
              </a:extLst>
            </p:cNvPr>
            <p:cNvSpPr txBox="1"/>
            <p:nvPr/>
          </p:nvSpPr>
          <p:spPr>
            <a:xfrm>
              <a:off x="485517" y="6264001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3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9B239A-79B9-460D-A0DA-735D26363CA0}"/>
              </a:ext>
            </a:extLst>
          </p:cNvPr>
          <p:cNvGrpSpPr/>
          <p:nvPr/>
        </p:nvGrpSpPr>
        <p:grpSpPr>
          <a:xfrm>
            <a:off x="4195114" y="7323458"/>
            <a:ext cx="2746203" cy="2077564"/>
            <a:chOff x="3677206" y="4555462"/>
            <a:chExt cx="2746203" cy="2077564"/>
          </a:xfrm>
        </p:grpSpPr>
        <p:sp>
          <p:nvSpPr>
            <p:cNvPr id="28" name="Rectangle 27">
              <a:hlinkClick r:id="rId11" action="ppaction://hlinksldjump"/>
              <a:extLst>
                <a:ext uri="{FF2B5EF4-FFF2-40B4-BE49-F238E27FC236}">
                  <a16:creationId xmlns:a16="http://schemas.microsoft.com/office/drawing/2014/main" id="{AAA9FB65-9AA7-4847-AAC4-EE16178A65B1}"/>
                </a:ext>
              </a:extLst>
            </p:cNvPr>
            <p:cNvSpPr/>
            <p:nvPr/>
          </p:nvSpPr>
          <p:spPr>
            <a:xfrm>
              <a:off x="3721361" y="4555462"/>
              <a:ext cx="2702048" cy="1527350"/>
            </a:xfrm>
            <a:prstGeom prst="rect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34F168-F20D-4F93-ADAA-853D9DEC7A88}"/>
                </a:ext>
              </a:extLst>
            </p:cNvPr>
            <p:cNvSpPr txBox="1"/>
            <p:nvPr/>
          </p:nvSpPr>
          <p:spPr>
            <a:xfrm>
              <a:off x="3677206" y="6232916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4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96FC21-03F2-45C5-9B17-B6A1D5112FAD}"/>
              </a:ext>
            </a:extLst>
          </p:cNvPr>
          <p:cNvSpPr txBox="1"/>
          <p:nvPr/>
        </p:nvSpPr>
        <p:spPr>
          <a:xfrm>
            <a:off x="13437044" y="5093625"/>
            <a:ext cx="352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D484B6A-8E84-400F-A158-D4DBC2E4DDB0}"/>
              </a:ext>
            </a:extLst>
          </p:cNvPr>
          <p:cNvSpPr/>
          <p:nvPr/>
        </p:nvSpPr>
        <p:spPr>
          <a:xfrm>
            <a:off x="872746" y="1991576"/>
            <a:ext cx="10482768" cy="4562733"/>
          </a:xfrm>
          <a:prstGeom prst="roundRect">
            <a:avLst>
              <a:gd name="adj" fmla="val 0"/>
            </a:avLst>
          </a:prstGeom>
          <a:solidFill>
            <a:srgbClr val="0F0F0F"/>
          </a:solidFill>
          <a:ln w="28575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Chèn video ở đây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608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66D638-D795-42D2-B600-01F426C7FD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A2B69-0E6A-4992-B857-D20CA201F072}"/>
              </a:ext>
            </a:extLst>
          </p:cNvPr>
          <p:cNvSpPr txBox="1"/>
          <p:nvPr/>
        </p:nvSpPr>
        <p:spPr>
          <a:xfrm>
            <a:off x="903883" y="2943345"/>
            <a:ext cx="5284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</a:t>
            </a:r>
            <a:endParaRPr lang="vi-VN" sz="6600" b="1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DF8133-0693-4EC1-B719-172983552242}"/>
              </a:ext>
            </a:extLst>
          </p:cNvPr>
          <p:cNvGrpSpPr/>
          <p:nvPr/>
        </p:nvGrpSpPr>
        <p:grpSpPr>
          <a:xfrm>
            <a:off x="6096000" y="2761128"/>
            <a:ext cx="4760422" cy="2309635"/>
            <a:chOff x="6105722" y="2761129"/>
            <a:chExt cx="2741898" cy="223753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5E1AA74-3FE3-4E6E-A212-0C05492FBC5B}"/>
                </a:ext>
              </a:extLst>
            </p:cNvPr>
            <p:cNvSpPr/>
            <p:nvPr/>
          </p:nvSpPr>
          <p:spPr>
            <a:xfrm>
              <a:off x="6105722" y="2761129"/>
              <a:ext cx="2741898" cy="1335741"/>
            </a:xfrm>
            <a:prstGeom prst="roundRect">
              <a:avLst>
                <a:gd name="adj" fmla="val 8613"/>
              </a:avLst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47E8ED-E166-44F2-B961-05C29A68D802}"/>
                </a:ext>
              </a:extLst>
            </p:cNvPr>
            <p:cNvSpPr txBox="1"/>
            <p:nvPr/>
          </p:nvSpPr>
          <p:spPr>
            <a:xfrm>
              <a:off x="6212647" y="2875001"/>
              <a:ext cx="2528047" cy="2123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>
                  <a:latin typeface="Arial" panose="020B0604020202020204" pitchFamily="34" charset="0"/>
                  <a:cs typeface="Arial" panose="020B0604020202020204" pitchFamily="34" charset="0"/>
                </a:rPr>
                <a:t>Watching!</a:t>
              </a:r>
              <a:endParaRPr lang="vi-VN" sz="6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642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A4DF-AAE8-4B0D-800F-288C7329EF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A23C2-4E97-4713-B451-765E9C854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0" t="8979" r="11815" b="10898"/>
          <a:stretch/>
        </p:blipFill>
        <p:spPr>
          <a:xfrm>
            <a:off x="2214283" y="2312892"/>
            <a:ext cx="1524124" cy="1766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E296E-36D2-4559-AAAB-65CFE6F5D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5"/>
          <a:stretch/>
        </p:blipFill>
        <p:spPr>
          <a:xfrm>
            <a:off x="6612496" y="0"/>
            <a:ext cx="3966509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313F81-5F30-4BBB-B584-83BC7860B76B}"/>
              </a:ext>
            </a:extLst>
          </p:cNvPr>
          <p:cNvSpPr/>
          <p:nvPr/>
        </p:nvSpPr>
        <p:spPr>
          <a:xfrm>
            <a:off x="7939042" y="2578586"/>
            <a:ext cx="1384419" cy="760409"/>
          </a:xfrm>
          <a:prstGeom prst="roundRect">
            <a:avLst>
              <a:gd name="adj" fmla="val 50000"/>
            </a:avLst>
          </a:prstGeom>
          <a:solidFill>
            <a:srgbClr val="FF6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1C3364-F5E5-4F96-9FF5-3D7BC6F242DF}"/>
              </a:ext>
            </a:extLst>
          </p:cNvPr>
          <p:cNvSpPr/>
          <p:nvPr/>
        </p:nvSpPr>
        <p:spPr>
          <a:xfrm>
            <a:off x="8595750" y="2638323"/>
            <a:ext cx="653753" cy="640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E515C-4B70-48F7-9B2D-E92FE4EF9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313" b="37641"/>
          <a:stretch/>
        </p:blipFill>
        <p:spPr>
          <a:xfrm>
            <a:off x="6721380" y="3429000"/>
            <a:ext cx="3857625" cy="7575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E5015F-F7C4-4F67-A366-14B7F5B6A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353" y="4186519"/>
            <a:ext cx="1827983" cy="2085446"/>
          </a:xfrm>
          <a:prstGeom prst="rect">
            <a:avLst/>
          </a:prstGeom>
        </p:spPr>
      </p:pic>
      <p:pic>
        <p:nvPicPr>
          <p:cNvPr id="10" name="Picture 2" descr="Con chuột png | PNGEgg">
            <a:extLst>
              <a:ext uri="{FF2B5EF4-FFF2-40B4-BE49-F238E27FC236}">
                <a16:creationId xmlns:a16="http://schemas.microsoft.com/office/drawing/2014/main" id="{F27895FC-1E24-4E55-903C-8FAA2221C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57" b="97082" l="2299" r="95115">
                        <a14:foregroundMark x1="9770" y1="5305" x2="19253" y2="10875"/>
                        <a14:foregroundMark x1="5747" y1="4509" x2="12069" y2="20424"/>
                        <a14:foregroundMark x1="2299" y1="2387" x2="2299" y2="2387"/>
                        <a14:foregroundMark x1="23276" y1="30769" x2="67529" y2="74005"/>
                        <a14:foregroundMark x1="43103" y1="37401" x2="79885" y2="74801"/>
                        <a14:foregroundMark x1="46839" y1="39788" x2="80460" y2="75597"/>
                        <a14:foregroundMark x1="53736" y1="41379" x2="65805" y2="49602"/>
                        <a14:foregroundMark x1="65805" y1="49602" x2="66092" y2="49867"/>
                        <a14:foregroundMark x1="46552" y1="35544" x2="58908" y2="40584"/>
                        <a14:foregroundMark x1="72701" y1="78249" x2="85057" y2="89125"/>
                        <a14:foregroundMark x1="89655" y1="85676" x2="91954" y2="90451"/>
                        <a14:foregroundMark x1="95402" y1="87533" x2="95402" y2="87533"/>
                        <a14:foregroundMark x1="87069" y1="94430" x2="87069" y2="94430"/>
                        <a14:foregroundMark x1="86782" y1="97082" x2="86782" y2="97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44008">
            <a:off x="3379220" y="4076721"/>
            <a:ext cx="492062" cy="5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59FE54B-B989-47BE-8F5C-65AD96906BFB}"/>
              </a:ext>
            </a:extLst>
          </p:cNvPr>
          <p:cNvGrpSpPr/>
          <p:nvPr/>
        </p:nvGrpSpPr>
        <p:grpSpPr>
          <a:xfrm>
            <a:off x="6702438" y="18160"/>
            <a:ext cx="3966509" cy="6858000"/>
            <a:chOff x="6702438" y="18160"/>
            <a:chExt cx="3966509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FD7E12-43F2-46BF-BA8F-C033BE43F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593"/>
            <a:stretch/>
          </p:blipFill>
          <p:spPr>
            <a:xfrm>
              <a:off x="6702438" y="18160"/>
              <a:ext cx="3966509" cy="6858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4AAB61-A14B-4356-8EC4-A5D7A0D87CF2}"/>
                </a:ext>
              </a:extLst>
            </p:cNvPr>
            <p:cNvSpPr txBox="1"/>
            <p:nvPr/>
          </p:nvSpPr>
          <p:spPr>
            <a:xfrm>
              <a:off x="6913418" y="558800"/>
              <a:ext cx="3121891" cy="383309"/>
            </a:xfrm>
            <a:prstGeom prst="rect">
              <a:avLst/>
            </a:prstGeom>
            <a:solidFill>
              <a:srgbClr val="28282A"/>
            </a:solidFill>
          </p:spPr>
          <p:txBody>
            <a:bodyPr wrap="square" rtlCol="0">
              <a:spAutoFit/>
            </a:bodyPr>
            <a:lstStyle/>
            <a:p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6B1317B-0F0E-433A-843C-2E8A3F53AAB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5589" b="66830"/>
          <a:stretch/>
        </p:blipFill>
        <p:spPr>
          <a:xfrm>
            <a:off x="0" y="0"/>
            <a:ext cx="1296237" cy="2807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127AA2-A253-439B-825B-68FE5DDF2F8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4289" t="6315" r="15060" b="71585"/>
          <a:stretch/>
        </p:blipFill>
        <p:spPr>
          <a:xfrm>
            <a:off x="1296237" y="51954"/>
            <a:ext cx="444411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A4DF-AAE8-4B0D-800F-288C7329EF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A23C2-4E97-4713-B451-765E9C854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0" t="8979" r="11815" b="10898"/>
          <a:stretch/>
        </p:blipFill>
        <p:spPr>
          <a:xfrm>
            <a:off x="2214283" y="2312892"/>
            <a:ext cx="1524124" cy="1766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E296E-36D2-4559-AAAB-65CFE6F5D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5"/>
          <a:stretch/>
        </p:blipFill>
        <p:spPr>
          <a:xfrm>
            <a:off x="6612496" y="0"/>
            <a:ext cx="3966509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313F81-5F30-4BBB-B584-83BC7860B76B}"/>
              </a:ext>
            </a:extLst>
          </p:cNvPr>
          <p:cNvSpPr/>
          <p:nvPr/>
        </p:nvSpPr>
        <p:spPr>
          <a:xfrm>
            <a:off x="7939042" y="2578586"/>
            <a:ext cx="1384419" cy="760409"/>
          </a:xfrm>
          <a:prstGeom prst="roundRect">
            <a:avLst>
              <a:gd name="adj" fmla="val 50000"/>
            </a:avLst>
          </a:prstGeom>
          <a:solidFill>
            <a:srgbClr val="FF6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1C3364-F5E5-4F96-9FF5-3D7BC6F242DF}"/>
              </a:ext>
            </a:extLst>
          </p:cNvPr>
          <p:cNvSpPr/>
          <p:nvPr/>
        </p:nvSpPr>
        <p:spPr>
          <a:xfrm>
            <a:off x="8595750" y="2638323"/>
            <a:ext cx="653753" cy="640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E515C-4B70-48F7-9B2D-E92FE4EF9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313" b="37641"/>
          <a:stretch/>
        </p:blipFill>
        <p:spPr>
          <a:xfrm>
            <a:off x="6721380" y="3429000"/>
            <a:ext cx="3857625" cy="7575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E5015F-F7C4-4F67-A366-14B7F5B6A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353" y="4186519"/>
            <a:ext cx="1827983" cy="208544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76B8865-3B0B-4080-93C0-0BD9D9E5B3A5}"/>
              </a:ext>
            </a:extLst>
          </p:cNvPr>
          <p:cNvGrpSpPr/>
          <p:nvPr/>
        </p:nvGrpSpPr>
        <p:grpSpPr>
          <a:xfrm>
            <a:off x="6702438" y="18160"/>
            <a:ext cx="3966509" cy="6858000"/>
            <a:chOff x="6702438" y="18160"/>
            <a:chExt cx="3966509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FD7E12-43F2-46BF-BA8F-C033BE43F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593"/>
            <a:stretch/>
          </p:blipFill>
          <p:spPr>
            <a:xfrm>
              <a:off x="6702438" y="18160"/>
              <a:ext cx="3966509" cy="6858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4AAB61-A14B-4356-8EC4-A5D7A0D87CF2}"/>
                </a:ext>
              </a:extLst>
            </p:cNvPr>
            <p:cNvSpPr txBox="1"/>
            <p:nvPr/>
          </p:nvSpPr>
          <p:spPr>
            <a:xfrm>
              <a:off x="6913418" y="558800"/>
              <a:ext cx="3121891" cy="383309"/>
            </a:xfrm>
            <a:prstGeom prst="rect">
              <a:avLst/>
            </a:prstGeom>
            <a:solidFill>
              <a:srgbClr val="28282A"/>
            </a:solidFill>
          </p:spPr>
          <p:txBody>
            <a:bodyPr wrap="square" rtlCol="0">
              <a:spAutoFit/>
            </a:bodyPr>
            <a:lstStyle/>
            <a:p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2" descr="Con chuột png | PNGEgg">
            <a:extLst>
              <a:ext uri="{FF2B5EF4-FFF2-40B4-BE49-F238E27FC236}">
                <a16:creationId xmlns:a16="http://schemas.microsoft.com/office/drawing/2014/main" id="{61FD199F-FE8E-4349-870B-04E3EF719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57" b="97082" l="2299" r="95115">
                        <a14:foregroundMark x1="9770" y1="5305" x2="19253" y2="10875"/>
                        <a14:foregroundMark x1="5747" y1="4509" x2="12069" y2="20424"/>
                        <a14:foregroundMark x1="2299" y1="2387" x2="2299" y2="2387"/>
                        <a14:foregroundMark x1="23276" y1="30769" x2="67529" y2="74005"/>
                        <a14:foregroundMark x1="43103" y1="37401" x2="79885" y2="74801"/>
                        <a14:foregroundMark x1="46839" y1="39788" x2="80460" y2="75597"/>
                        <a14:foregroundMark x1="53736" y1="41379" x2="65805" y2="49602"/>
                        <a14:foregroundMark x1="65805" y1="49602" x2="66092" y2="49867"/>
                        <a14:foregroundMark x1="46552" y1="35544" x2="58908" y2="40584"/>
                        <a14:foregroundMark x1="72701" y1="78249" x2="85057" y2="89125"/>
                        <a14:foregroundMark x1="89655" y1="85676" x2="91954" y2="90451"/>
                        <a14:foregroundMark x1="95402" y1="87533" x2="95402" y2="87533"/>
                        <a14:foregroundMark x1="87069" y1="94430" x2="87069" y2="94430"/>
                        <a14:foregroundMark x1="86782" y1="97082" x2="86782" y2="97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6891">
            <a:off x="6456406" y="965101"/>
            <a:ext cx="492062" cy="5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C3A20A-2228-46A2-BB65-A05C5DA72F71}"/>
              </a:ext>
            </a:extLst>
          </p:cNvPr>
          <p:cNvSpPr txBox="1"/>
          <p:nvPr/>
        </p:nvSpPr>
        <p:spPr>
          <a:xfrm>
            <a:off x="6992159" y="558800"/>
            <a:ext cx="2957384" cy="38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NHÓM2.com</a:t>
            </a:r>
            <a:endParaRPr lang="vi-V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0A206C-7F63-4FC0-8228-EF551478F5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0112" b="94413" l="3302" r="93868">
                        <a14:foregroundMark x1="21226" y1="31844" x2="36321" y2="64804"/>
                        <a14:foregroundMark x1="34434" y1="32402" x2="77830" y2="60894"/>
                        <a14:foregroundMark x1="72170" y1="37989" x2="76415" y2="74302"/>
                        <a14:foregroundMark x1="78302" y1="27374" x2="81132" y2="73184"/>
                        <a14:foregroundMark x1="28774" y1="72067" x2="62264" y2="75978"/>
                        <a14:foregroundMark x1="12736" y1="66480" x2="21226" y2="84358"/>
                        <a14:foregroundMark x1="10849" y1="45810" x2="16038" y2="62011"/>
                        <a14:foregroundMark x1="17453" y1="27374" x2="45755" y2="28492"/>
                        <a14:foregroundMark x1="37736" y1="27374" x2="62736" y2="27933"/>
                        <a14:foregroundMark x1="83019" y1="38547" x2="86792" y2="69274"/>
                        <a14:foregroundMark x1="93868" y1="40223" x2="93868" y2="40223"/>
                        <a14:foregroundMark x1="87264" y1="20112" x2="85849" y2="20112"/>
                        <a14:foregroundMark x1="21698" y1="32961" x2="58019" y2="73743"/>
                        <a14:foregroundMark x1="34906" y1="44134" x2="21226" y2="62570"/>
                        <a14:foregroundMark x1="33019" y1="94972" x2="70755" y2="83240"/>
                        <a14:foregroundMark x1="3302" y1="63687" x2="3302" y2="63687"/>
                      </a14:backgroundRemoval>
                    </a14:imgEffect>
                  </a14:imgLayer>
                </a14:imgProps>
              </a:ext>
            </a:extLst>
          </a:blip>
          <a:srcRect t="13632" b="4800"/>
          <a:stretch/>
        </p:blipFill>
        <p:spPr>
          <a:xfrm>
            <a:off x="9993074" y="6382484"/>
            <a:ext cx="675873" cy="4654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854A0E-E00F-4C5C-88B6-254A6E6C786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589" b="66830"/>
          <a:stretch/>
        </p:blipFill>
        <p:spPr>
          <a:xfrm>
            <a:off x="0" y="0"/>
            <a:ext cx="1296237" cy="2807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EBF8AD-F736-4C14-9254-A2808B4202C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4289" t="6315" r="15060" b="71585"/>
          <a:stretch/>
        </p:blipFill>
        <p:spPr>
          <a:xfrm>
            <a:off x="1296237" y="51954"/>
            <a:ext cx="444411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9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A4DF-AAE8-4B0D-800F-288C7329EF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A23C2-4E97-4713-B451-765E9C854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0" t="8979" r="11815" b="10898"/>
          <a:stretch/>
        </p:blipFill>
        <p:spPr>
          <a:xfrm>
            <a:off x="2214283" y="2312892"/>
            <a:ext cx="1524124" cy="1766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E296E-36D2-4559-AAAB-65CFE6F5D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5"/>
          <a:stretch/>
        </p:blipFill>
        <p:spPr>
          <a:xfrm>
            <a:off x="6612496" y="0"/>
            <a:ext cx="3966509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313F81-5F30-4BBB-B584-83BC7860B76B}"/>
              </a:ext>
            </a:extLst>
          </p:cNvPr>
          <p:cNvSpPr/>
          <p:nvPr/>
        </p:nvSpPr>
        <p:spPr>
          <a:xfrm>
            <a:off x="7939042" y="2578586"/>
            <a:ext cx="1384419" cy="760409"/>
          </a:xfrm>
          <a:prstGeom prst="roundRect">
            <a:avLst>
              <a:gd name="adj" fmla="val 50000"/>
            </a:avLst>
          </a:prstGeom>
          <a:solidFill>
            <a:srgbClr val="FF6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1C3364-F5E5-4F96-9FF5-3D7BC6F242DF}"/>
              </a:ext>
            </a:extLst>
          </p:cNvPr>
          <p:cNvSpPr/>
          <p:nvPr/>
        </p:nvSpPr>
        <p:spPr>
          <a:xfrm>
            <a:off x="8595750" y="2638323"/>
            <a:ext cx="653753" cy="6409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E515C-4B70-48F7-9B2D-E92FE4EF9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313" b="37641"/>
          <a:stretch/>
        </p:blipFill>
        <p:spPr>
          <a:xfrm>
            <a:off x="6721380" y="3429000"/>
            <a:ext cx="3857625" cy="7575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E5015F-F7C4-4F67-A366-14B7F5B6A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353" y="4186519"/>
            <a:ext cx="1827983" cy="208544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76B8865-3B0B-4080-93C0-0BD9D9E5B3A5}"/>
              </a:ext>
            </a:extLst>
          </p:cNvPr>
          <p:cNvGrpSpPr/>
          <p:nvPr/>
        </p:nvGrpSpPr>
        <p:grpSpPr>
          <a:xfrm>
            <a:off x="6702438" y="18160"/>
            <a:ext cx="3966509" cy="6858000"/>
            <a:chOff x="6702438" y="18160"/>
            <a:chExt cx="3966509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FD7E12-43F2-46BF-BA8F-C033BE43F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593"/>
            <a:stretch/>
          </p:blipFill>
          <p:spPr>
            <a:xfrm>
              <a:off x="6702438" y="18160"/>
              <a:ext cx="3966509" cy="6858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4AAB61-A14B-4356-8EC4-A5D7A0D87CF2}"/>
                </a:ext>
              </a:extLst>
            </p:cNvPr>
            <p:cNvSpPr txBox="1"/>
            <p:nvPr/>
          </p:nvSpPr>
          <p:spPr>
            <a:xfrm>
              <a:off x="6913418" y="558800"/>
              <a:ext cx="3121891" cy="383309"/>
            </a:xfrm>
            <a:prstGeom prst="rect">
              <a:avLst/>
            </a:prstGeom>
            <a:solidFill>
              <a:srgbClr val="28282A"/>
            </a:solidFill>
          </p:spPr>
          <p:txBody>
            <a:bodyPr wrap="square" rtlCol="0">
              <a:spAutoFit/>
            </a:bodyPr>
            <a:lstStyle/>
            <a:p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4C3A20A-2228-46A2-BB65-A05C5DA72F71}"/>
              </a:ext>
            </a:extLst>
          </p:cNvPr>
          <p:cNvSpPr txBox="1"/>
          <p:nvPr/>
        </p:nvSpPr>
        <p:spPr>
          <a:xfrm>
            <a:off x="6992159" y="558800"/>
            <a:ext cx="2957384" cy="38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NHÓM2.com</a:t>
            </a:r>
            <a:endParaRPr lang="vi-V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0A206C-7F63-4FC0-8228-EF551478F51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0112" b="94413" l="3302" r="93868">
                        <a14:foregroundMark x1="21226" y1="31844" x2="36321" y2="64804"/>
                        <a14:foregroundMark x1="34434" y1="32402" x2="77830" y2="60894"/>
                        <a14:foregroundMark x1="72170" y1="37989" x2="76415" y2="74302"/>
                        <a14:foregroundMark x1="78302" y1="27374" x2="81132" y2="73184"/>
                        <a14:foregroundMark x1="28774" y1="72067" x2="62264" y2="75978"/>
                        <a14:foregroundMark x1="12736" y1="66480" x2="21226" y2="84358"/>
                        <a14:foregroundMark x1="10849" y1="45810" x2="16038" y2="62011"/>
                        <a14:foregroundMark x1="17453" y1="27374" x2="45755" y2="28492"/>
                        <a14:foregroundMark x1="37736" y1="27374" x2="62736" y2="27933"/>
                        <a14:foregroundMark x1="83019" y1="38547" x2="86792" y2="69274"/>
                        <a14:foregroundMark x1="93868" y1="40223" x2="93868" y2="40223"/>
                        <a14:foregroundMark x1="87264" y1="20112" x2="85849" y2="20112"/>
                        <a14:foregroundMark x1="21698" y1="32961" x2="58019" y2="73743"/>
                        <a14:foregroundMark x1="34906" y1="44134" x2="21226" y2="62570"/>
                        <a14:foregroundMark x1="33019" y1="94972" x2="70755" y2="83240"/>
                        <a14:foregroundMark x1="3302" y1="63687" x2="3302" y2="63687"/>
                      </a14:backgroundRemoval>
                    </a14:imgEffect>
                  </a14:imgLayer>
                </a14:imgProps>
              </a:ext>
            </a:extLst>
          </a:blip>
          <a:srcRect t="13632" b="4800"/>
          <a:stretch/>
        </p:blipFill>
        <p:spPr>
          <a:xfrm>
            <a:off x="9993074" y="6382484"/>
            <a:ext cx="675873" cy="465484"/>
          </a:xfrm>
          <a:prstGeom prst="rect">
            <a:avLst/>
          </a:prstGeom>
        </p:spPr>
      </p:pic>
      <p:pic>
        <p:nvPicPr>
          <p:cNvPr id="16" name="Picture 2" descr="Con chuột png | PNGEgg">
            <a:extLst>
              <a:ext uri="{FF2B5EF4-FFF2-40B4-BE49-F238E27FC236}">
                <a16:creationId xmlns:a16="http://schemas.microsoft.com/office/drawing/2014/main" id="{98D1EA35-242F-4ACA-AA32-AE6A8E2C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857" b="97082" l="2299" r="95115">
                        <a14:foregroundMark x1="9770" y1="5305" x2="19253" y2="10875"/>
                        <a14:foregroundMark x1="5747" y1="4509" x2="12069" y2="20424"/>
                        <a14:foregroundMark x1="2299" y1="2387" x2="2299" y2="2387"/>
                        <a14:foregroundMark x1="23276" y1="30769" x2="67529" y2="74005"/>
                        <a14:foregroundMark x1="43103" y1="37401" x2="79885" y2="74801"/>
                        <a14:foregroundMark x1="46839" y1="39788" x2="80460" y2="75597"/>
                        <a14:foregroundMark x1="53736" y1="41379" x2="65805" y2="49602"/>
                        <a14:foregroundMark x1="65805" y1="49602" x2="66092" y2="49867"/>
                        <a14:foregroundMark x1="46552" y1="35544" x2="58908" y2="40584"/>
                        <a14:foregroundMark x1="72701" y1="78249" x2="85057" y2="89125"/>
                        <a14:foregroundMark x1="89655" y1="85676" x2="91954" y2="90451"/>
                        <a14:foregroundMark x1="95402" y1="87533" x2="95402" y2="87533"/>
                        <a14:foregroundMark x1="87069" y1="94430" x2="87069" y2="94430"/>
                        <a14:foregroundMark x1="86782" y1="97082" x2="86782" y2="97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30671">
            <a:off x="9573140" y="6082411"/>
            <a:ext cx="492062" cy="5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9BA4D6-D453-4366-BEFC-6E3C036A5F5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589" b="66830"/>
          <a:stretch/>
        </p:blipFill>
        <p:spPr>
          <a:xfrm>
            <a:off x="0" y="0"/>
            <a:ext cx="1296237" cy="2807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312D00-3703-4225-8C7D-AE1F1161A84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4289" t="6315" r="15060" b="71585"/>
          <a:stretch/>
        </p:blipFill>
        <p:spPr>
          <a:xfrm>
            <a:off x="1296237" y="51954"/>
            <a:ext cx="444411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6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66D638-D795-42D2-B600-01F426C7FD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A2B69-0E6A-4992-B857-D20CA201F072}"/>
              </a:ext>
            </a:extLst>
          </p:cNvPr>
          <p:cNvSpPr txBox="1"/>
          <p:nvPr/>
        </p:nvSpPr>
        <p:spPr>
          <a:xfrm>
            <a:off x="3165305" y="2875001"/>
            <a:ext cx="2984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vi-VN" sz="6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DF8133-0693-4EC1-B719-172983552242}"/>
              </a:ext>
            </a:extLst>
          </p:cNvPr>
          <p:cNvGrpSpPr/>
          <p:nvPr/>
        </p:nvGrpSpPr>
        <p:grpSpPr>
          <a:xfrm>
            <a:off x="6096000" y="2761129"/>
            <a:ext cx="2741898" cy="1335741"/>
            <a:chOff x="6105722" y="2761129"/>
            <a:chExt cx="2741898" cy="133574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5E1AA74-3FE3-4E6E-A212-0C05492FBC5B}"/>
                </a:ext>
              </a:extLst>
            </p:cNvPr>
            <p:cNvSpPr/>
            <p:nvPr/>
          </p:nvSpPr>
          <p:spPr>
            <a:xfrm>
              <a:off x="6105722" y="2761129"/>
              <a:ext cx="2741898" cy="1335741"/>
            </a:xfrm>
            <a:prstGeom prst="roundRect">
              <a:avLst>
                <a:gd name="adj" fmla="val 8613"/>
              </a:avLst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47E8ED-E166-44F2-B961-05C29A68D802}"/>
                </a:ext>
              </a:extLst>
            </p:cNvPr>
            <p:cNvSpPr txBox="1"/>
            <p:nvPr/>
          </p:nvSpPr>
          <p:spPr>
            <a:xfrm>
              <a:off x="6212647" y="2875001"/>
              <a:ext cx="2528047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y2mate.com - Pornhub Intro">
            <a:hlinkClick r:id="" action="ppaction://media"/>
            <a:extLst>
              <a:ext uri="{FF2B5EF4-FFF2-40B4-BE49-F238E27FC236}">
                <a16:creationId xmlns:a16="http://schemas.microsoft.com/office/drawing/2014/main" id="{02D26CDA-BBE0-4FF6-8197-9B1C11BC72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98604" y="-91586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D018F0-54DF-475D-B511-21C5CD9687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1B2F6-DB9E-43F9-8423-AB464F5F160B}"/>
              </a:ext>
            </a:extLst>
          </p:cNvPr>
          <p:cNvSpPr txBox="1"/>
          <p:nvPr/>
        </p:nvSpPr>
        <p:spPr>
          <a:xfrm>
            <a:off x="2280138" y="278299"/>
            <a:ext cx="763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</a:t>
            </a:r>
            <a:r>
              <a:rPr lang="en-US" sz="48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vi-VN" sz="4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4739D7-4500-46F6-B802-DFDCCA481059}"/>
              </a:ext>
            </a:extLst>
          </p:cNvPr>
          <p:cNvSpPr/>
          <p:nvPr/>
        </p:nvSpPr>
        <p:spPr>
          <a:xfrm>
            <a:off x="0" y="633046"/>
            <a:ext cx="2696308" cy="239652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0094E-69A6-4D2B-A318-4C53A0784A0C}"/>
              </a:ext>
            </a:extLst>
          </p:cNvPr>
          <p:cNvSpPr/>
          <p:nvPr/>
        </p:nvSpPr>
        <p:spPr>
          <a:xfrm>
            <a:off x="9601200" y="633046"/>
            <a:ext cx="2590800" cy="239652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127C66-783C-4C4F-B20A-8DBD8E956333}"/>
              </a:ext>
            </a:extLst>
          </p:cNvPr>
          <p:cNvSpPr/>
          <p:nvPr/>
        </p:nvSpPr>
        <p:spPr>
          <a:xfrm>
            <a:off x="0" y="5791200"/>
            <a:ext cx="12192000" cy="623460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C3B401-DC06-40ED-A786-1A5582B449AB}"/>
              </a:ext>
            </a:extLst>
          </p:cNvPr>
          <p:cNvGrpSpPr/>
          <p:nvPr/>
        </p:nvGrpSpPr>
        <p:grpSpPr>
          <a:xfrm>
            <a:off x="609599" y="1740082"/>
            <a:ext cx="2432540" cy="3427658"/>
            <a:chOff x="609599" y="1740082"/>
            <a:chExt cx="2432540" cy="34276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DEEDBD-638C-484C-8626-35EA1FC94F3B}"/>
                </a:ext>
              </a:extLst>
            </p:cNvPr>
            <p:cNvSpPr/>
            <p:nvPr/>
          </p:nvSpPr>
          <p:spPr>
            <a:xfrm>
              <a:off x="609599" y="1740082"/>
              <a:ext cx="2432540" cy="3427658"/>
            </a:xfrm>
            <a:prstGeom prst="rect">
              <a:avLst/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EA4AC3-B28C-4843-A454-354DE7922C32}"/>
                </a:ext>
              </a:extLst>
            </p:cNvPr>
            <p:cNvSpPr/>
            <p:nvPr/>
          </p:nvSpPr>
          <p:spPr>
            <a:xfrm>
              <a:off x="691662" y="1934308"/>
              <a:ext cx="2192216" cy="1992923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30C030-95D4-4896-B9BE-1AF0155434D1}"/>
                </a:ext>
              </a:extLst>
            </p:cNvPr>
            <p:cNvSpPr txBox="1"/>
            <p:nvPr/>
          </p:nvSpPr>
          <p:spPr>
            <a:xfrm>
              <a:off x="691661" y="4008296"/>
              <a:ext cx="2192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Nguyễn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Đức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Trường</a:t>
              </a:r>
              <a:endParaRPr lang="vi-VN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27DF9E-15F8-42D3-BF07-26BC1B72C2F8}"/>
              </a:ext>
            </a:extLst>
          </p:cNvPr>
          <p:cNvGrpSpPr/>
          <p:nvPr/>
        </p:nvGrpSpPr>
        <p:grpSpPr>
          <a:xfrm>
            <a:off x="3428999" y="1759256"/>
            <a:ext cx="2432540" cy="3427658"/>
            <a:chOff x="3428999" y="1759256"/>
            <a:chExt cx="2432540" cy="34276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709CF1-EA62-414A-8155-DDD0E6F811E5}"/>
                </a:ext>
              </a:extLst>
            </p:cNvPr>
            <p:cNvSpPr/>
            <p:nvPr/>
          </p:nvSpPr>
          <p:spPr>
            <a:xfrm>
              <a:off x="3428999" y="1759256"/>
              <a:ext cx="2432540" cy="3427658"/>
            </a:xfrm>
            <a:prstGeom prst="rect">
              <a:avLst/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F5C10E-1D0F-493F-B3D7-1B5AE869A409}"/>
                </a:ext>
              </a:extLst>
            </p:cNvPr>
            <p:cNvSpPr/>
            <p:nvPr/>
          </p:nvSpPr>
          <p:spPr>
            <a:xfrm>
              <a:off x="3549161" y="1934308"/>
              <a:ext cx="2192216" cy="1992923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AC0DA4-04E5-446A-AFBC-42DBD1137020}"/>
                </a:ext>
              </a:extLst>
            </p:cNvPr>
            <p:cNvSpPr txBox="1"/>
            <p:nvPr/>
          </p:nvSpPr>
          <p:spPr>
            <a:xfrm>
              <a:off x="3703027" y="4013552"/>
              <a:ext cx="1884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Trần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Tuấn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Đạt</a:t>
              </a:r>
              <a:endParaRPr lang="vi-VN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B6AFC1-EED0-429E-B2E7-B50D6D64F9F2}"/>
              </a:ext>
            </a:extLst>
          </p:cNvPr>
          <p:cNvGrpSpPr/>
          <p:nvPr/>
        </p:nvGrpSpPr>
        <p:grpSpPr>
          <a:xfrm>
            <a:off x="6248399" y="1759256"/>
            <a:ext cx="2432540" cy="3427658"/>
            <a:chOff x="6248399" y="1759256"/>
            <a:chExt cx="2432540" cy="34276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3F56CA-442F-4829-9174-A2390846A1A4}"/>
                </a:ext>
              </a:extLst>
            </p:cNvPr>
            <p:cNvSpPr/>
            <p:nvPr/>
          </p:nvSpPr>
          <p:spPr>
            <a:xfrm>
              <a:off x="6248399" y="1759256"/>
              <a:ext cx="2432540" cy="3427658"/>
            </a:xfrm>
            <a:prstGeom prst="rect">
              <a:avLst/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51527F-B496-45B3-B776-433310D3C96B}"/>
                </a:ext>
              </a:extLst>
            </p:cNvPr>
            <p:cNvSpPr/>
            <p:nvPr/>
          </p:nvSpPr>
          <p:spPr>
            <a:xfrm>
              <a:off x="6368561" y="1934308"/>
              <a:ext cx="2192216" cy="1992923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8CAFAE-071C-41EE-BB66-54745CC2E0E9}"/>
                </a:ext>
              </a:extLst>
            </p:cNvPr>
            <p:cNvSpPr txBox="1"/>
            <p:nvPr/>
          </p:nvSpPr>
          <p:spPr>
            <a:xfrm>
              <a:off x="6471137" y="3972333"/>
              <a:ext cx="2089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Bùi Minh Huy</a:t>
              </a:r>
              <a:endParaRPr lang="vi-VN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72E6ED-0448-43F3-90D9-13C4190802DE}"/>
              </a:ext>
            </a:extLst>
          </p:cNvPr>
          <p:cNvGrpSpPr/>
          <p:nvPr/>
        </p:nvGrpSpPr>
        <p:grpSpPr>
          <a:xfrm>
            <a:off x="9067799" y="1759256"/>
            <a:ext cx="2432540" cy="3427658"/>
            <a:chOff x="9067799" y="1759256"/>
            <a:chExt cx="2432540" cy="34276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8E5179-E735-4C92-A29A-DB522966DEBF}"/>
                </a:ext>
              </a:extLst>
            </p:cNvPr>
            <p:cNvSpPr/>
            <p:nvPr/>
          </p:nvSpPr>
          <p:spPr>
            <a:xfrm>
              <a:off x="9067799" y="1759256"/>
              <a:ext cx="2432540" cy="3427658"/>
            </a:xfrm>
            <a:prstGeom prst="rect">
              <a:avLst/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D8C32D-D215-48FD-8E0B-64D3673267CB}"/>
                </a:ext>
              </a:extLst>
            </p:cNvPr>
            <p:cNvSpPr/>
            <p:nvPr/>
          </p:nvSpPr>
          <p:spPr>
            <a:xfrm>
              <a:off x="9187961" y="1934307"/>
              <a:ext cx="2192216" cy="1992923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3D33DB-CB11-43A4-8F58-D3AB52668606}"/>
                </a:ext>
              </a:extLst>
            </p:cNvPr>
            <p:cNvSpPr txBox="1"/>
            <p:nvPr/>
          </p:nvSpPr>
          <p:spPr>
            <a:xfrm>
              <a:off x="9239250" y="4018500"/>
              <a:ext cx="20896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Nguyễn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Thanh </a:t>
              </a:r>
              <a:r>
                <a:rPr lang="en-US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Tâm</a:t>
              </a:r>
              <a:endParaRPr lang="vi-VN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34BC6E3-DE0E-4C47-9ACC-23295A960D76}"/>
              </a:ext>
            </a:extLst>
          </p:cNvPr>
          <p:cNvSpPr/>
          <p:nvPr/>
        </p:nvSpPr>
        <p:spPr>
          <a:xfrm>
            <a:off x="0" y="6224954"/>
            <a:ext cx="12192000" cy="623460"/>
          </a:xfrm>
          <a:prstGeom prst="rect">
            <a:avLst/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45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E72672-8E3E-479B-8499-3FF7932953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A64FF3-0C71-4B81-A9E1-826A597A281B}"/>
              </a:ext>
            </a:extLst>
          </p:cNvPr>
          <p:cNvSpPr/>
          <p:nvPr/>
        </p:nvSpPr>
        <p:spPr>
          <a:xfrm>
            <a:off x="0" y="0"/>
            <a:ext cx="12192000" cy="123778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8F2C59-05AA-40E4-9C1C-0535B180DCA4}"/>
              </a:ext>
            </a:extLst>
          </p:cNvPr>
          <p:cNvGrpSpPr/>
          <p:nvPr/>
        </p:nvGrpSpPr>
        <p:grpSpPr>
          <a:xfrm>
            <a:off x="59246" y="221262"/>
            <a:ext cx="3108960" cy="760203"/>
            <a:chOff x="81620" y="362598"/>
            <a:chExt cx="3108960" cy="7602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390A64-E787-4D51-953D-47D8987F24C1}"/>
                </a:ext>
              </a:extLst>
            </p:cNvPr>
            <p:cNvSpPr txBox="1"/>
            <p:nvPr/>
          </p:nvSpPr>
          <p:spPr>
            <a:xfrm>
              <a:off x="81620" y="419535"/>
              <a:ext cx="1554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NHÓM</a:t>
              </a:r>
              <a:endParaRPr lang="vi-V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F34D62-0104-4A8B-8EBF-52CAFD6E0906}"/>
                </a:ext>
              </a:extLst>
            </p:cNvPr>
            <p:cNvGrpSpPr/>
            <p:nvPr/>
          </p:nvGrpSpPr>
          <p:grpSpPr>
            <a:xfrm>
              <a:off x="1636100" y="362598"/>
              <a:ext cx="1554480" cy="760203"/>
              <a:chOff x="6105722" y="2761129"/>
              <a:chExt cx="2741898" cy="133574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AA44ED6-9C94-4C93-A43A-1C69054C5711}"/>
                  </a:ext>
                </a:extLst>
              </p:cNvPr>
              <p:cNvSpPr/>
              <p:nvPr/>
            </p:nvSpPr>
            <p:spPr>
              <a:xfrm>
                <a:off x="6105722" y="2761129"/>
                <a:ext cx="2741898" cy="1335741"/>
              </a:xfrm>
              <a:prstGeom prst="roundRect">
                <a:avLst>
                  <a:gd name="adj" fmla="val 8613"/>
                </a:avLst>
              </a:prstGeom>
              <a:solidFill>
                <a:srgbClr val="F797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4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939F77-F773-481A-8509-F8F415C1D3E8}"/>
                  </a:ext>
                </a:extLst>
              </p:cNvPr>
              <p:cNvSpPr txBox="1"/>
              <p:nvPr/>
            </p:nvSpPr>
            <p:spPr>
              <a:xfrm>
                <a:off x="6212648" y="2875000"/>
                <a:ext cx="2528047" cy="1135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vi-VN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2859AE-86EC-40AC-B1C9-3F34064C27E6}"/>
              </a:ext>
            </a:extLst>
          </p:cNvPr>
          <p:cNvSpPr/>
          <p:nvPr/>
        </p:nvSpPr>
        <p:spPr>
          <a:xfrm>
            <a:off x="3808917" y="237988"/>
            <a:ext cx="5104892" cy="52738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/>
              <a:t>Chủ đề nội dung</a:t>
            </a:r>
            <a:endParaRPr lang="vi-VN" sz="2400" b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9CDDA6-341B-465F-94A5-6A00D075CDD5}"/>
              </a:ext>
            </a:extLst>
          </p:cNvPr>
          <p:cNvGrpSpPr/>
          <p:nvPr/>
        </p:nvGrpSpPr>
        <p:grpSpPr>
          <a:xfrm>
            <a:off x="7653018" y="237988"/>
            <a:ext cx="1260791" cy="527385"/>
            <a:chOff x="7740631" y="508467"/>
            <a:chExt cx="1260791" cy="5273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97A426-7363-4405-9C0E-084AF9E8BC85}"/>
                </a:ext>
              </a:extLst>
            </p:cNvPr>
            <p:cNvSpPr/>
            <p:nvPr/>
          </p:nvSpPr>
          <p:spPr>
            <a:xfrm>
              <a:off x="7740631" y="508467"/>
              <a:ext cx="1260791" cy="527385"/>
            </a:xfrm>
            <a:prstGeom prst="roundRect">
              <a:avLst>
                <a:gd name="adj" fmla="val 0"/>
              </a:avLst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5671BA-2D00-4626-9FF7-6BA2C1CA6095}"/>
                </a:ext>
              </a:extLst>
            </p:cNvPr>
            <p:cNvSpPr/>
            <p:nvPr/>
          </p:nvSpPr>
          <p:spPr>
            <a:xfrm>
              <a:off x="8293362" y="600418"/>
              <a:ext cx="269054" cy="25615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781E77C-5BA2-4D58-BB8E-9F9E814FF811}"/>
                </a:ext>
              </a:extLst>
            </p:cNvPr>
            <p:cNvSpPr/>
            <p:nvPr/>
          </p:nvSpPr>
          <p:spPr>
            <a:xfrm rot="2990215">
              <a:off x="8226783" y="764632"/>
              <a:ext cx="67654" cy="204873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A82BD-25FE-4BC8-8B48-22F80172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89" y="123109"/>
            <a:ext cx="444639" cy="296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0326FC-6E98-412C-9565-8766FBD24B41}"/>
              </a:ext>
            </a:extLst>
          </p:cNvPr>
          <p:cNvSpPr txBox="1"/>
          <p:nvPr/>
        </p:nvSpPr>
        <p:spPr>
          <a:xfrm>
            <a:off x="10912928" y="102045"/>
            <a:ext cx="1260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 Nam</a:t>
            </a:r>
            <a:endParaRPr lang="vi-VN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B3A120C-725A-4EC3-BA3F-836CD88F2696}"/>
              </a:ext>
            </a:extLst>
          </p:cNvPr>
          <p:cNvSpPr/>
          <p:nvPr/>
        </p:nvSpPr>
        <p:spPr>
          <a:xfrm rot="10800000">
            <a:off x="11923927" y="221262"/>
            <a:ext cx="172567" cy="1413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025A-F25E-4AAC-9C70-0A76840501C0}"/>
              </a:ext>
            </a:extLst>
          </p:cNvPr>
          <p:cNvSpPr/>
          <p:nvPr/>
        </p:nvSpPr>
        <p:spPr>
          <a:xfrm>
            <a:off x="0" y="1258850"/>
            <a:ext cx="12173555" cy="514194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1EF4BA-A6B5-4BE0-9C35-CE3B2FABD364}"/>
              </a:ext>
            </a:extLst>
          </p:cNvPr>
          <p:cNvSpPr txBox="1"/>
          <p:nvPr/>
        </p:nvSpPr>
        <p:spPr>
          <a:xfrm>
            <a:off x="872746" y="1325590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797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vi-VN" b="1">
              <a:solidFill>
                <a:srgbClr val="F797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hlinkClick r:id="rId3" action="ppaction://hlinksldjump"/>
            <a:extLst>
              <a:ext uri="{FF2B5EF4-FFF2-40B4-BE49-F238E27FC236}">
                <a16:creationId xmlns:a16="http://schemas.microsoft.com/office/drawing/2014/main" id="{6CA2EAF8-F783-46AF-838E-B6BA7D258F17}"/>
              </a:ext>
            </a:extLst>
          </p:cNvPr>
          <p:cNvSpPr txBox="1"/>
          <p:nvPr/>
        </p:nvSpPr>
        <p:spPr>
          <a:xfrm>
            <a:off x="5313861" y="1331281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DAC81F-4BB2-402C-BB38-789EB093A1C8}"/>
              </a:ext>
            </a:extLst>
          </p:cNvPr>
          <p:cNvSpPr txBox="1"/>
          <p:nvPr/>
        </p:nvSpPr>
        <p:spPr>
          <a:xfrm>
            <a:off x="9552479" y="1323942"/>
            <a:ext cx="17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35C423-8EDF-42F2-9801-7A68CF8A4339}"/>
              </a:ext>
            </a:extLst>
          </p:cNvPr>
          <p:cNvSpPr/>
          <p:nvPr/>
        </p:nvSpPr>
        <p:spPr>
          <a:xfrm>
            <a:off x="761233" y="1689257"/>
            <a:ext cx="1583473" cy="89453"/>
          </a:xfrm>
          <a:prstGeom prst="roundRect">
            <a:avLst>
              <a:gd name="adj" fmla="val 50000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9252A8-5B23-4A50-8914-620FC46D3095}"/>
              </a:ext>
            </a:extLst>
          </p:cNvPr>
          <p:cNvSpPr/>
          <p:nvPr/>
        </p:nvSpPr>
        <p:spPr>
          <a:xfrm>
            <a:off x="7755467" y="2117689"/>
            <a:ext cx="4166413" cy="279297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A4ED77-9C01-4403-8E2F-8DE1F117AD41}"/>
              </a:ext>
            </a:extLst>
          </p:cNvPr>
          <p:cNvGrpSpPr/>
          <p:nvPr/>
        </p:nvGrpSpPr>
        <p:grpSpPr>
          <a:xfrm>
            <a:off x="485518" y="2230734"/>
            <a:ext cx="2718948" cy="2017213"/>
            <a:chOff x="485518" y="2230734"/>
            <a:chExt cx="2718948" cy="2017213"/>
          </a:xfrm>
        </p:grpSpPr>
        <p:sp>
          <p:nvSpPr>
            <p:cNvPr id="25" name="Rectangle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7889DCB5-5181-4B29-AEB7-12ED0C3A5F34}"/>
                </a:ext>
              </a:extLst>
            </p:cNvPr>
            <p:cNvSpPr/>
            <p:nvPr/>
          </p:nvSpPr>
          <p:spPr>
            <a:xfrm>
              <a:off x="502418" y="2230734"/>
              <a:ext cx="2702048" cy="152735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152784-0D46-4DFA-B29E-B04B59FD1461}"/>
                </a:ext>
              </a:extLst>
            </p:cNvPr>
            <p:cNvSpPr txBox="1"/>
            <p:nvPr/>
          </p:nvSpPr>
          <p:spPr>
            <a:xfrm>
              <a:off x="485518" y="3847837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1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E953BB-9E1B-4792-AEE6-8A4E175C2509}"/>
              </a:ext>
            </a:extLst>
          </p:cNvPr>
          <p:cNvGrpSpPr/>
          <p:nvPr/>
        </p:nvGrpSpPr>
        <p:grpSpPr>
          <a:xfrm>
            <a:off x="3677207" y="2230734"/>
            <a:ext cx="2746202" cy="1985040"/>
            <a:chOff x="3677207" y="2230734"/>
            <a:chExt cx="2746202" cy="1985040"/>
          </a:xfrm>
        </p:grpSpPr>
        <p:sp>
          <p:nvSpPr>
            <p:cNvPr id="26" name="Rectangle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1A38B3C9-2ABA-483D-B53B-BEC3C089B425}"/>
                </a:ext>
              </a:extLst>
            </p:cNvPr>
            <p:cNvSpPr/>
            <p:nvPr/>
          </p:nvSpPr>
          <p:spPr>
            <a:xfrm>
              <a:off x="3721361" y="2230734"/>
              <a:ext cx="2702048" cy="1527350"/>
            </a:xfrm>
            <a:prstGeom prst="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6C505D-E8E6-43B8-BFB1-37F4FE99949B}"/>
                </a:ext>
              </a:extLst>
            </p:cNvPr>
            <p:cNvSpPr txBox="1"/>
            <p:nvPr/>
          </p:nvSpPr>
          <p:spPr>
            <a:xfrm>
              <a:off x="3677207" y="3815664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2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230A2-59F5-4C20-9694-88F03FCF1A7D}"/>
              </a:ext>
            </a:extLst>
          </p:cNvPr>
          <p:cNvGrpSpPr/>
          <p:nvPr/>
        </p:nvGrpSpPr>
        <p:grpSpPr>
          <a:xfrm>
            <a:off x="485517" y="4544367"/>
            <a:ext cx="2718949" cy="2119744"/>
            <a:chOff x="485517" y="4544367"/>
            <a:chExt cx="2718949" cy="2119744"/>
          </a:xfrm>
        </p:grpSpPr>
        <p:sp>
          <p:nvSpPr>
            <p:cNvPr id="27" name="Rectangle 26">
              <a:hlinkClick r:id="rId9" action="ppaction://hlinksldjump"/>
              <a:extLst>
                <a:ext uri="{FF2B5EF4-FFF2-40B4-BE49-F238E27FC236}">
                  <a16:creationId xmlns:a16="http://schemas.microsoft.com/office/drawing/2014/main" id="{997348B5-B754-4AD2-B747-3AD0F73713DC}"/>
                </a:ext>
              </a:extLst>
            </p:cNvPr>
            <p:cNvSpPr/>
            <p:nvPr/>
          </p:nvSpPr>
          <p:spPr>
            <a:xfrm>
              <a:off x="502418" y="4544367"/>
              <a:ext cx="2702048" cy="1527350"/>
            </a:xfrm>
            <a:prstGeom prst="rect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860CEB-3165-4534-A5BA-FA82AC567DAB}"/>
                </a:ext>
              </a:extLst>
            </p:cNvPr>
            <p:cNvSpPr txBox="1"/>
            <p:nvPr/>
          </p:nvSpPr>
          <p:spPr>
            <a:xfrm>
              <a:off x="485517" y="6264001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3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9B239A-79B9-460D-A0DA-735D26363CA0}"/>
              </a:ext>
            </a:extLst>
          </p:cNvPr>
          <p:cNvGrpSpPr/>
          <p:nvPr/>
        </p:nvGrpSpPr>
        <p:grpSpPr>
          <a:xfrm>
            <a:off x="3677206" y="4555462"/>
            <a:ext cx="2746203" cy="2077564"/>
            <a:chOff x="3677206" y="4555462"/>
            <a:chExt cx="2746203" cy="2077564"/>
          </a:xfrm>
        </p:grpSpPr>
        <p:sp>
          <p:nvSpPr>
            <p:cNvPr id="28" name="Rectangle 27">
              <a:hlinkClick r:id="rId11" action="ppaction://hlinksldjump"/>
              <a:extLst>
                <a:ext uri="{FF2B5EF4-FFF2-40B4-BE49-F238E27FC236}">
                  <a16:creationId xmlns:a16="http://schemas.microsoft.com/office/drawing/2014/main" id="{AAA9FB65-9AA7-4847-AAC4-EE16178A65B1}"/>
                </a:ext>
              </a:extLst>
            </p:cNvPr>
            <p:cNvSpPr/>
            <p:nvPr/>
          </p:nvSpPr>
          <p:spPr>
            <a:xfrm>
              <a:off x="3721361" y="4555462"/>
              <a:ext cx="2702048" cy="1527350"/>
            </a:xfrm>
            <a:prstGeom prst="rect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34F168-F20D-4F93-ADAA-853D9DEC7A88}"/>
                </a:ext>
              </a:extLst>
            </p:cNvPr>
            <p:cNvSpPr txBox="1"/>
            <p:nvPr/>
          </p:nvSpPr>
          <p:spPr>
            <a:xfrm>
              <a:off x="3677206" y="6232916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4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96FC21-03F2-45C5-9B17-B6A1D5112FAD}"/>
              </a:ext>
            </a:extLst>
          </p:cNvPr>
          <p:cNvSpPr txBox="1"/>
          <p:nvPr/>
        </p:nvSpPr>
        <p:spPr>
          <a:xfrm>
            <a:off x="8205749" y="5158740"/>
            <a:ext cx="352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2C43F75-F3D9-458D-9C15-D47D2FDA2581}"/>
              </a:ext>
            </a:extLst>
          </p:cNvPr>
          <p:cNvSpPr/>
          <p:nvPr/>
        </p:nvSpPr>
        <p:spPr>
          <a:xfrm>
            <a:off x="1060473" y="7197688"/>
            <a:ext cx="10482768" cy="4562733"/>
          </a:xfrm>
          <a:prstGeom prst="roundRect">
            <a:avLst>
              <a:gd name="adj" fmla="val 0"/>
            </a:avLst>
          </a:prstGeom>
          <a:solidFill>
            <a:srgbClr val="0F0F0F"/>
          </a:solidFill>
          <a:ln w="28575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8601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E72672-8E3E-479B-8499-3FF7932953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A64FF3-0C71-4B81-A9E1-826A597A281B}"/>
              </a:ext>
            </a:extLst>
          </p:cNvPr>
          <p:cNvSpPr/>
          <p:nvPr/>
        </p:nvSpPr>
        <p:spPr>
          <a:xfrm>
            <a:off x="0" y="0"/>
            <a:ext cx="12192000" cy="123778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8F2C59-05AA-40E4-9C1C-0535B180DCA4}"/>
              </a:ext>
            </a:extLst>
          </p:cNvPr>
          <p:cNvGrpSpPr/>
          <p:nvPr/>
        </p:nvGrpSpPr>
        <p:grpSpPr>
          <a:xfrm>
            <a:off x="59246" y="221262"/>
            <a:ext cx="3108960" cy="760203"/>
            <a:chOff x="81620" y="362598"/>
            <a:chExt cx="3108960" cy="7602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390A64-E787-4D51-953D-47D8987F24C1}"/>
                </a:ext>
              </a:extLst>
            </p:cNvPr>
            <p:cNvSpPr txBox="1"/>
            <p:nvPr/>
          </p:nvSpPr>
          <p:spPr>
            <a:xfrm>
              <a:off x="81620" y="419535"/>
              <a:ext cx="1554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NHÓM</a:t>
              </a:r>
              <a:endParaRPr lang="vi-VN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F34D62-0104-4A8B-8EBF-52CAFD6E0906}"/>
                </a:ext>
              </a:extLst>
            </p:cNvPr>
            <p:cNvGrpSpPr/>
            <p:nvPr/>
          </p:nvGrpSpPr>
          <p:grpSpPr>
            <a:xfrm>
              <a:off x="1636100" y="362598"/>
              <a:ext cx="1554480" cy="760203"/>
              <a:chOff x="6105722" y="2761129"/>
              <a:chExt cx="2741898" cy="133574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AA44ED6-9C94-4C93-A43A-1C69054C5711}"/>
                  </a:ext>
                </a:extLst>
              </p:cNvPr>
              <p:cNvSpPr/>
              <p:nvPr/>
            </p:nvSpPr>
            <p:spPr>
              <a:xfrm>
                <a:off x="6105722" y="2761129"/>
                <a:ext cx="2741898" cy="1335741"/>
              </a:xfrm>
              <a:prstGeom prst="roundRect">
                <a:avLst>
                  <a:gd name="adj" fmla="val 8613"/>
                </a:avLst>
              </a:prstGeom>
              <a:solidFill>
                <a:srgbClr val="F797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 sz="14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939F77-F773-481A-8509-F8F415C1D3E8}"/>
                  </a:ext>
                </a:extLst>
              </p:cNvPr>
              <p:cNvSpPr txBox="1"/>
              <p:nvPr/>
            </p:nvSpPr>
            <p:spPr>
              <a:xfrm>
                <a:off x="6212648" y="2875000"/>
                <a:ext cx="2528047" cy="1135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vi-VN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2859AE-86EC-40AC-B1C9-3F34064C27E6}"/>
              </a:ext>
            </a:extLst>
          </p:cNvPr>
          <p:cNvSpPr/>
          <p:nvPr/>
        </p:nvSpPr>
        <p:spPr>
          <a:xfrm>
            <a:off x="3808917" y="237988"/>
            <a:ext cx="5104892" cy="52738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/>
              <a:t>Chủ đề nội dung</a:t>
            </a:r>
            <a:endParaRPr lang="vi-VN" sz="2400" b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9CDDA6-341B-465F-94A5-6A00D075CDD5}"/>
              </a:ext>
            </a:extLst>
          </p:cNvPr>
          <p:cNvGrpSpPr/>
          <p:nvPr/>
        </p:nvGrpSpPr>
        <p:grpSpPr>
          <a:xfrm>
            <a:off x="7653018" y="237988"/>
            <a:ext cx="1260791" cy="527385"/>
            <a:chOff x="7740631" y="508467"/>
            <a:chExt cx="1260791" cy="5273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97A426-7363-4405-9C0E-084AF9E8BC85}"/>
                </a:ext>
              </a:extLst>
            </p:cNvPr>
            <p:cNvSpPr/>
            <p:nvPr/>
          </p:nvSpPr>
          <p:spPr>
            <a:xfrm>
              <a:off x="7740631" y="508467"/>
              <a:ext cx="1260791" cy="527385"/>
            </a:xfrm>
            <a:prstGeom prst="roundRect">
              <a:avLst>
                <a:gd name="adj" fmla="val 0"/>
              </a:avLst>
            </a:prstGeom>
            <a:solidFill>
              <a:srgbClr val="F79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5671BA-2D00-4626-9FF7-6BA2C1CA6095}"/>
                </a:ext>
              </a:extLst>
            </p:cNvPr>
            <p:cNvSpPr/>
            <p:nvPr/>
          </p:nvSpPr>
          <p:spPr>
            <a:xfrm>
              <a:off x="8293362" y="600418"/>
              <a:ext cx="269054" cy="25615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781E77C-5BA2-4D58-BB8E-9F9E814FF811}"/>
                </a:ext>
              </a:extLst>
            </p:cNvPr>
            <p:cNvSpPr/>
            <p:nvPr/>
          </p:nvSpPr>
          <p:spPr>
            <a:xfrm rot="2990215">
              <a:off x="8226783" y="764632"/>
              <a:ext cx="67654" cy="204873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A82BD-25FE-4BC8-8B48-22F80172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89" y="123109"/>
            <a:ext cx="444639" cy="296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0326FC-6E98-412C-9565-8766FBD24B41}"/>
              </a:ext>
            </a:extLst>
          </p:cNvPr>
          <p:cNvSpPr txBox="1"/>
          <p:nvPr/>
        </p:nvSpPr>
        <p:spPr>
          <a:xfrm>
            <a:off x="10912928" y="102045"/>
            <a:ext cx="1260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 Nam</a:t>
            </a:r>
            <a:endParaRPr lang="vi-VN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B3A120C-725A-4EC3-BA3F-836CD88F2696}"/>
              </a:ext>
            </a:extLst>
          </p:cNvPr>
          <p:cNvSpPr/>
          <p:nvPr/>
        </p:nvSpPr>
        <p:spPr>
          <a:xfrm rot="10800000">
            <a:off x="11923927" y="221262"/>
            <a:ext cx="172567" cy="1413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8025A-F25E-4AAC-9C70-0A76840501C0}"/>
              </a:ext>
            </a:extLst>
          </p:cNvPr>
          <p:cNvSpPr/>
          <p:nvPr/>
        </p:nvSpPr>
        <p:spPr>
          <a:xfrm>
            <a:off x="0" y="1258850"/>
            <a:ext cx="12173555" cy="514194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1EF4BA-A6B5-4BE0-9C35-CE3B2FABD364}"/>
              </a:ext>
            </a:extLst>
          </p:cNvPr>
          <p:cNvSpPr txBox="1"/>
          <p:nvPr/>
        </p:nvSpPr>
        <p:spPr>
          <a:xfrm>
            <a:off x="872746" y="1325590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797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vi-VN" b="1">
              <a:solidFill>
                <a:srgbClr val="F797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hlinkClick r:id="rId3" action="ppaction://hlinksldjump"/>
            <a:extLst>
              <a:ext uri="{FF2B5EF4-FFF2-40B4-BE49-F238E27FC236}">
                <a16:creationId xmlns:a16="http://schemas.microsoft.com/office/drawing/2014/main" id="{6CA2EAF8-F783-46AF-838E-B6BA7D258F17}"/>
              </a:ext>
            </a:extLst>
          </p:cNvPr>
          <p:cNvSpPr txBox="1"/>
          <p:nvPr/>
        </p:nvSpPr>
        <p:spPr>
          <a:xfrm>
            <a:off x="5313861" y="1331281"/>
            <a:ext cx="136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DAC81F-4BB2-402C-BB38-789EB093A1C8}"/>
              </a:ext>
            </a:extLst>
          </p:cNvPr>
          <p:cNvSpPr txBox="1"/>
          <p:nvPr/>
        </p:nvSpPr>
        <p:spPr>
          <a:xfrm>
            <a:off x="9552479" y="1323942"/>
            <a:ext cx="17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35C423-8EDF-42F2-9801-7A68CF8A4339}"/>
              </a:ext>
            </a:extLst>
          </p:cNvPr>
          <p:cNvSpPr/>
          <p:nvPr/>
        </p:nvSpPr>
        <p:spPr>
          <a:xfrm>
            <a:off x="761233" y="1689257"/>
            <a:ext cx="1583473" cy="89453"/>
          </a:xfrm>
          <a:prstGeom prst="roundRect">
            <a:avLst>
              <a:gd name="adj" fmla="val 50000"/>
            </a:avLst>
          </a:prstGeom>
          <a:solidFill>
            <a:srgbClr val="F79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9252A8-5B23-4A50-8914-620FC46D3095}"/>
              </a:ext>
            </a:extLst>
          </p:cNvPr>
          <p:cNvSpPr/>
          <p:nvPr/>
        </p:nvSpPr>
        <p:spPr>
          <a:xfrm>
            <a:off x="7755467" y="2117689"/>
            <a:ext cx="4166413" cy="279297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A4ED77-9C01-4403-8E2F-8DE1F117AD41}"/>
              </a:ext>
            </a:extLst>
          </p:cNvPr>
          <p:cNvGrpSpPr/>
          <p:nvPr/>
        </p:nvGrpSpPr>
        <p:grpSpPr>
          <a:xfrm>
            <a:off x="485518" y="2230734"/>
            <a:ext cx="2718948" cy="2017213"/>
            <a:chOff x="485518" y="2230734"/>
            <a:chExt cx="2718948" cy="2017213"/>
          </a:xfrm>
        </p:grpSpPr>
        <p:sp>
          <p:nvSpPr>
            <p:cNvPr id="25" name="Rectangle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7889DCB5-5181-4B29-AEB7-12ED0C3A5F34}"/>
                </a:ext>
              </a:extLst>
            </p:cNvPr>
            <p:cNvSpPr/>
            <p:nvPr/>
          </p:nvSpPr>
          <p:spPr>
            <a:xfrm>
              <a:off x="502418" y="2230734"/>
              <a:ext cx="2702048" cy="152735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152784-0D46-4DFA-B29E-B04B59FD1461}"/>
                </a:ext>
              </a:extLst>
            </p:cNvPr>
            <p:cNvSpPr txBox="1"/>
            <p:nvPr/>
          </p:nvSpPr>
          <p:spPr>
            <a:xfrm>
              <a:off x="485518" y="3847837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1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E953BB-9E1B-4792-AEE6-8A4E175C2509}"/>
              </a:ext>
            </a:extLst>
          </p:cNvPr>
          <p:cNvGrpSpPr/>
          <p:nvPr/>
        </p:nvGrpSpPr>
        <p:grpSpPr>
          <a:xfrm>
            <a:off x="3677207" y="2230734"/>
            <a:ext cx="2746202" cy="1985040"/>
            <a:chOff x="3677207" y="2230734"/>
            <a:chExt cx="2746202" cy="1985040"/>
          </a:xfrm>
        </p:grpSpPr>
        <p:sp>
          <p:nvSpPr>
            <p:cNvPr id="26" name="Rectangle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1A38B3C9-2ABA-483D-B53B-BEC3C089B425}"/>
                </a:ext>
              </a:extLst>
            </p:cNvPr>
            <p:cNvSpPr/>
            <p:nvPr/>
          </p:nvSpPr>
          <p:spPr>
            <a:xfrm>
              <a:off x="3721361" y="2230734"/>
              <a:ext cx="2702048" cy="1527350"/>
            </a:xfrm>
            <a:prstGeom prst="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6C505D-E8E6-43B8-BFB1-37F4FE99949B}"/>
                </a:ext>
              </a:extLst>
            </p:cNvPr>
            <p:cNvSpPr txBox="1"/>
            <p:nvPr/>
          </p:nvSpPr>
          <p:spPr>
            <a:xfrm>
              <a:off x="3677207" y="3815664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2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230A2-59F5-4C20-9694-88F03FCF1A7D}"/>
              </a:ext>
            </a:extLst>
          </p:cNvPr>
          <p:cNvGrpSpPr/>
          <p:nvPr/>
        </p:nvGrpSpPr>
        <p:grpSpPr>
          <a:xfrm>
            <a:off x="485517" y="4544367"/>
            <a:ext cx="2718949" cy="2119744"/>
            <a:chOff x="485517" y="4544367"/>
            <a:chExt cx="2718949" cy="2119744"/>
          </a:xfrm>
        </p:grpSpPr>
        <p:sp>
          <p:nvSpPr>
            <p:cNvPr id="27" name="Rectangle 26">
              <a:hlinkClick r:id="rId9" action="ppaction://hlinksldjump"/>
              <a:extLst>
                <a:ext uri="{FF2B5EF4-FFF2-40B4-BE49-F238E27FC236}">
                  <a16:creationId xmlns:a16="http://schemas.microsoft.com/office/drawing/2014/main" id="{997348B5-B754-4AD2-B747-3AD0F73713DC}"/>
                </a:ext>
              </a:extLst>
            </p:cNvPr>
            <p:cNvSpPr/>
            <p:nvPr/>
          </p:nvSpPr>
          <p:spPr>
            <a:xfrm>
              <a:off x="502418" y="4544367"/>
              <a:ext cx="2702048" cy="1527350"/>
            </a:xfrm>
            <a:prstGeom prst="rect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860CEB-3165-4534-A5BA-FA82AC567DAB}"/>
                </a:ext>
              </a:extLst>
            </p:cNvPr>
            <p:cNvSpPr txBox="1"/>
            <p:nvPr/>
          </p:nvSpPr>
          <p:spPr>
            <a:xfrm>
              <a:off x="485517" y="6264001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3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9B239A-79B9-460D-A0DA-735D26363CA0}"/>
              </a:ext>
            </a:extLst>
          </p:cNvPr>
          <p:cNvGrpSpPr/>
          <p:nvPr/>
        </p:nvGrpSpPr>
        <p:grpSpPr>
          <a:xfrm>
            <a:off x="3677206" y="4555462"/>
            <a:ext cx="2746203" cy="2077564"/>
            <a:chOff x="3677206" y="4555462"/>
            <a:chExt cx="2746203" cy="2077564"/>
          </a:xfrm>
        </p:grpSpPr>
        <p:sp>
          <p:nvSpPr>
            <p:cNvPr id="28" name="Rectangle 27">
              <a:hlinkClick r:id="rId11" action="ppaction://hlinksldjump"/>
              <a:extLst>
                <a:ext uri="{FF2B5EF4-FFF2-40B4-BE49-F238E27FC236}">
                  <a16:creationId xmlns:a16="http://schemas.microsoft.com/office/drawing/2014/main" id="{AAA9FB65-9AA7-4847-AAC4-EE16178A65B1}"/>
                </a:ext>
              </a:extLst>
            </p:cNvPr>
            <p:cNvSpPr/>
            <p:nvPr/>
          </p:nvSpPr>
          <p:spPr>
            <a:xfrm>
              <a:off x="3721361" y="4555462"/>
              <a:ext cx="2702048" cy="1527350"/>
            </a:xfrm>
            <a:prstGeom prst="rect">
              <a:avLst/>
            </a:prstGeom>
            <a:blipFill dpi="0"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34F168-F20D-4F93-ADAA-853D9DEC7A88}"/>
                </a:ext>
              </a:extLst>
            </p:cNvPr>
            <p:cNvSpPr txBox="1"/>
            <p:nvPr/>
          </p:nvSpPr>
          <p:spPr>
            <a:xfrm>
              <a:off x="3677206" y="6232916"/>
              <a:ext cx="154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NỘI DUNG 4</a:t>
              </a:r>
              <a:endParaRPr lang="vi-VN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96FC21-03F2-45C5-9B17-B6A1D5112FAD}"/>
              </a:ext>
            </a:extLst>
          </p:cNvPr>
          <p:cNvSpPr txBox="1"/>
          <p:nvPr/>
        </p:nvSpPr>
        <p:spPr>
          <a:xfrm>
            <a:off x="8205749" y="5158740"/>
            <a:ext cx="352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5544602-0C8A-4811-9312-4F041FBFDFE0}"/>
              </a:ext>
            </a:extLst>
          </p:cNvPr>
          <p:cNvSpPr/>
          <p:nvPr/>
        </p:nvSpPr>
        <p:spPr>
          <a:xfrm>
            <a:off x="956936" y="7154420"/>
            <a:ext cx="10482768" cy="4562733"/>
          </a:xfrm>
          <a:prstGeom prst="roundRect">
            <a:avLst>
              <a:gd name="adj" fmla="val 0"/>
            </a:avLst>
          </a:prstGeom>
          <a:solidFill>
            <a:srgbClr val="0F0F0F"/>
          </a:solidFill>
          <a:ln w="28575">
            <a:solidFill>
              <a:srgbClr val="23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126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264</Words>
  <Application>Microsoft Macintosh PowerPoint</Application>
  <PresentationFormat>Widescreen</PresentationFormat>
  <Paragraphs>156</Paragraphs>
  <Slides>28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</dc:creator>
  <cp:lastModifiedBy>Tuấn Đạt Trần</cp:lastModifiedBy>
  <cp:revision>13</cp:revision>
  <dcterms:created xsi:type="dcterms:W3CDTF">2021-06-30T08:30:07Z</dcterms:created>
  <dcterms:modified xsi:type="dcterms:W3CDTF">2024-11-20T07:09:05Z</dcterms:modified>
</cp:coreProperties>
</file>