
<file path=[Content_Types].xml><?xml version="1.0" encoding="utf-8"?>
<Types xmlns="http://schemas.openxmlformats.org/package/2006/content-types">
  <Default Extension="png" ContentType="image/pn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2" r:id="rId1"/>
  </p:sldMasterIdLst>
  <p:notesMasterIdLst>
    <p:notesMasterId r:id="rId7"/>
  </p:notesMasterIdLst>
  <p:sldIdLst>
    <p:sldId id="256" r:id="rId2"/>
    <p:sldId id="257" r:id="rId3"/>
    <p:sldId id="295" r:id="rId4"/>
    <p:sldId id="296" r:id="rId5"/>
    <p:sldId id="297" r:id="rId6"/>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11124" userDrawn="1">
          <p15:clr>
            <a:srgbClr val="A4A3A4"/>
          </p15:clr>
        </p15:guide>
        <p15:guide id="3" orient="horz" pos="6344" userDrawn="1">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28D7E0"/>
    <a:srgbClr val="FFBF00"/>
    <a:srgbClr val="E3B525"/>
    <a:srgbClr val="009EF3"/>
    <a:srgbClr val="FFA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58" d="100"/>
          <a:sy n="58" d="100"/>
        </p:scale>
        <p:origin x="293" y="62"/>
      </p:cViewPr>
      <p:guideLst>
        <p:guide orient="horz" pos="344"/>
        <p:guide pos="11124"/>
        <p:guide orient="horz" pos="6344"/>
        <p:guide pos="61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401447-3F15-4E1B-977B-9DF37DD51BF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1CFAB52-EDF7-43AE-AAAD-D3B4F7B1085F}">
      <dgm:prSet phldrT="[Text]"/>
      <dgm:spPr/>
      <dgm:t>
        <a:bodyPr/>
        <a:lstStyle/>
        <a:p>
          <a:r>
            <a:rPr lang="en-US" smtClean="0"/>
            <a:t>Increase Revenue</a:t>
          </a:r>
          <a:endParaRPr lang="en-US"/>
        </a:p>
      </dgm:t>
    </dgm:pt>
    <dgm:pt modelId="{D84B8DA4-C28C-4164-91DD-B0B61BE28097}" type="parTrans" cxnId="{F937C961-F384-4911-9B6F-82BCF3EE841B}">
      <dgm:prSet/>
      <dgm:spPr/>
      <dgm:t>
        <a:bodyPr/>
        <a:lstStyle/>
        <a:p>
          <a:endParaRPr lang="en-US"/>
        </a:p>
      </dgm:t>
    </dgm:pt>
    <dgm:pt modelId="{041E7953-66D2-4511-AD11-3F2FCFD20002}" type="sibTrans" cxnId="{F937C961-F384-4911-9B6F-82BCF3EE841B}">
      <dgm:prSet/>
      <dgm:spPr/>
      <dgm:t>
        <a:bodyPr/>
        <a:lstStyle/>
        <a:p>
          <a:endParaRPr lang="en-US"/>
        </a:p>
      </dgm:t>
    </dgm:pt>
    <dgm:pt modelId="{5EDA9EE0-E4CA-4036-A372-B69305761303}">
      <dgm:prSet phldrT="[Text]"/>
      <dgm:spPr/>
      <dgm:t>
        <a:bodyPr/>
        <a:lstStyle/>
        <a:p>
          <a:pPr algn="l"/>
          <a:r>
            <a:rPr lang="en-US" smtClean="0"/>
            <a:t>CI/CD enables rapid and frequent releases, allowing businesses to deliver new features and updates to customers quickly. This helps </a:t>
          </a:r>
          <a:r>
            <a:rPr lang="en-US" smtClean="0"/>
            <a:t>in attracting more customers and increase revenue for application</a:t>
          </a:r>
          <a:endParaRPr lang="en-US"/>
        </a:p>
      </dgm:t>
    </dgm:pt>
    <dgm:pt modelId="{410F599D-4D97-4F10-9D67-008B6D7FC88E}" type="parTrans" cxnId="{C2435EE3-AFD5-41F3-81E8-DD8CB7123BB0}">
      <dgm:prSet/>
      <dgm:spPr/>
      <dgm:t>
        <a:bodyPr/>
        <a:lstStyle/>
        <a:p>
          <a:endParaRPr lang="en-US"/>
        </a:p>
      </dgm:t>
    </dgm:pt>
    <dgm:pt modelId="{15CB406C-D974-4DEE-B528-A6CC1E4C21E0}" type="sibTrans" cxnId="{C2435EE3-AFD5-41F3-81E8-DD8CB7123BB0}">
      <dgm:prSet/>
      <dgm:spPr/>
      <dgm:t>
        <a:bodyPr/>
        <a:lstStyle/>
        <a:p>
          <a:endParaRPr lang="en-US"/>
        </a:p>
      </dgm:t>
    </dgm:pt>
    <dgm:pt modelId="{C3BEBB00-E666-4C2F-8393-5C2B36D52C98}">
      <dgm:prSet phldrT="[Text]"/>
      <dgm:spPr/>
      <dgm:t>
        <a:bodyPr/>
        <a:lstStyle/>
        <a:p>
          <a:r>
            <a:rPr lang="en-US" smtClean="0"/>
            <a:t>Avoid Cost</a:t>
          </a:r>
          <a:endParaRPr lang="en-US"/>
        </a:p>
      </dgm:t>
    </dgm:pt>
    <dgm:pt modelId="{DA4E8BA4-DE3A-4A15-8A4D-BAE80E9AAA3C}" type="parTrans" cxnId="{C6253B59-401C-48D2-85FC-247C3F9880D7}">
      <dgm:prSet/>
      <dgm:spPr/>
      <dgm:t>
        <a:bodyPr/>
        <a:lstStyle/>
        <a:p>
          <a:endParaRPr lang="en-US"/>
        </a:p>
      </dgm:t>
    </dgm:pt>
    <dgm:pt modelId="{4F13C33B-DEA6-44D8-943F-48E2A9AEAF84}" type="sibTrans" cxnId="{C6253B59-401C-48D2-85FC-247C3F9880D7}">
      <dgm:prSet/>
      <dgm:spPr/>
      <dgm:t>
        <a:bodyPr/>
        <a:lstStyle/>
        <a:p>
          <a:endParaRPr lang="en-US"/>
        </a:p>
      </dgm:t>
    </dgm:pt>
    <dgm:pt modelId="{040F6DCE-34F9-4D27-AFB9-78467E11DE6D}">
      <dgm:prSet phldrT="[Text]"/>
      <dgm:spPr/>
      <dgm:t>
        <a:bodyPr/>
        <a:lstStyle/>
        <a:p>
          <a:r>
            <a:rPr lang="en-US" smtClean="0"/>
            <a:t>CI/CD helps in automating repetitive tasks, such as building and testing, which saves time and reduces manual effort. This leads to cost savings and allows developers to focus on more valuable tasks.</a:t>
          </a:r>
          <a:endParaRPr lang="en-US"/>
        </a:p>
      </dgm:t>
    </dgm:pt>
    <dgm:pt modelId="{9F8C464B-65FB-413E-A527-2D4526F42361}" type="parTrans" cxnId="{403BA732-F289-4A7B-9C0A-ABEC87DCC126}">
      <dgm:prSet/>
      <dgm:spPr/>
      <dgm:t>
        <a:bodyPr/>
        <a:lstStyle/>
        <a:p>
          <a:endParaRPr lang="en-US"/>
        </a:p>
      </dgm:t>
    </dgm:pt>
    <dgm:pt modelId="{3905389E-CC60-4D44-8D94-B506AD1E1516}" type="sibTrans" cxnId="{403BA732-F289-4A7B-9C0A-ABEC87DCC126}">
      <dgm:prSet/>
      <dgm:spPr/>
      <dgm:t>
        <a:bodyPr/>
        <a:lstStyle/>
        <a:p>
          <a:endParaRPr lang="en-US"/>
        </a:p>
      </dgm:t>
    </dgm:pt>
    <dgm:pt modelId="{C7A2C205-726B-419A-A48B-1BC5088B19A1}">
      <dgm:prSet/>
      <dgm:spPr/>
      <dgm:t>
        <a:bodyPr/>
        <a:lstStyle/>
        <a:p>
          <a:r>
            <a:rPr lang="en-US" smtClean="0"/>
            <a:t>Protect Revenue</a:t>
          </a:r>
          <a:endParaRPr lang="en-US"/>
        </a:p>
      </dgm:t>
    </dgm:pt>
    <dgm:pt modelId="{61D4CF52-35DC-46D4-A48A-1F7A297A8F46}" type="parTrans" cxnId="{9CDA0071-A562-4B80-AD02-4D0581F5C26C}">
      <dgm:prSet/>
      <dgm:spPr/>
      <dgm:t>
        <a:bodyPr/>
        <a:lstStyle/>
        <a:p>
          <a:endParaRPr lang="en-US"/>
        </a:p>
      </dgm:t>
    </dgm:pt>
    <dgm:pt modelId="{45D2CAD2-A17C-4C43-A709-FBD68F694F1A}" type="sibTrans" cxnId="{9CDA0071-A562-4B80-AD02-4D0581F5C26C}">
      <dgm:prSet/>
      <dgm:spPr/>
      <dgm:t>
        <a:bodyPr/>
        <a:lstStyle/>
        <a:p>
          <a:endParaRPr lang="en-US"/>
        </a:p>
      </dgm:t>
    </dgm:pt>
    <dgm:pt modelId="{8617D5E7-848F-4572-915B-7491E0F5F7F2}">
      <dgm:prSet/>
      <dgm:spPr/>
      <dgm:t>
        <a:bodyPr/>
        <a:lstStyle/>
        <a:p>
          <a:r>
            <a:rPr lang="en-US" smtClean="0"/>
            <a:t>Increased Collaboration</a:t>
          </a:r>
          <a:endParaRPr lang="en-US"/>
        </a:p>
      </dgm:t>
    </dgm:pt>
    <dgm:pt modelId="{51F50FCB-AF8B-4794-A62D-2CC242EC0412}" type="parTrans" cxnId="{AE78C6D6-B8AE-4A2F-9864-15CC14921898}">
      <dgm:prSet/>
      <dgm:spPr/>
      <dgm:t>
        <a:bodyPr/>
        <a:lstStyle/>
        <a:p>
          <a:endParaRPr lang="en-US"/>
        </a:p>
      </dgm:t>
    </dgm:pt>
    <dgm:pt modelId="{E8E76642-9F36-4180-BE7A-011311C3F9D5}" type="sibTrans" cxnId="{AE78C6D6-B8AE-4A2F-9864-15CC14921898}">
      <dgm:prSet/>
      <dgm:spPr/>
      <dgm:t>
        <a:bodyPr/>
        <a:lstStyle/>
        <a:p>
          <a:endParaRPr lang="en-US"/>
        </a:p>
      </dgm:t>
    </dgm:pt>
    <dgm:pt modelId="{8D4B9172-2A85-4E4C-BF4E-76D323C938B2}">
      <dgm:prSet/>
      <dgm:spPr/>
      <dgm:t>
        <a:bodyPr/>
        <a:lstStyle/>
        <a:p>
          <a:r>
            <a:rPr lang="en-US" smtClean="0"/>
            <a:t>By automating the build and test processes, CI/CD ensures that every code change is thoroughly tested before deployment. This reduces the chances of introducing bugs or issues into the production </a:t>
          </a:r>
          <a:r>
            <a:rPr lang="en-US" smtClean="0"/>
            <a:t>environment to make sure that couldn’t damage to company’s reputation and revenue.</a:t>
          </a:r>
          <a:endParaRPr lang="en-US"/>
        </a:p>
      </dgm:t>
    </dgm:pt>
    <dgm:pt modelId="{33849F35-CA8C-4A6C-86F2-99D0BEFDBB01}" type="parTrans" cxnId="{0551507D-1CB0-4D41-A54F-7FE1ED8CDD0A}">
      <dgm:prSet/>
      <dgm:spPr/>
      <dgm:t>
        <a:bodyPr/>
        <a:lstStyle/>
        <a:p>
          <a:endParaRPr lang="en-US"/>
        </a:p>
      </dgm:t>
    </dgm:pt>
    <dgm:pt modelId="{098EC5AC-EE22-4AA6-981D-43E258A190ED}" type="sibTrans" cxnId="{0551507D-1CB0-4D41-A54F-7FE1ED8CDD0A}">
      <dgm:prSet/>
      <dgm:spPr/>
      <dgm:t>
        <a:bodyPr/>
        <a:lstStyle/>
        <a:p>
          <a:endParaRPr lang="en-US"/>
        </a:p>
      </dgm:t>
    </dgm:pt>
    <dgm:pt modelId="{4B71ED0B-8F4B-4082-BDE5-8D08763543B4}">
      <dgm:prSet/>
      <dgm:spPr/>
      <dgm:t>
        <a:bodyPr/>
        <a:lstStyle/>
        <a:p>
          <a:r>
            <a:rPr lang="en-US" smtClean="0"/>
            <a:t>CI/CD encourages collaboration among developers by providing a shared repository and automated processes. This leads to better communication, faster feedback loops, and smoother integration of code changes.</a:t>
          </a:r>
          <a:endParaRPr lang="en-US"/>
        </a:p>
      </dgm:t>
    </dgm:pt>
    <dgm:pt modelId="{9AFD20DD-D044-4875-9703-FAA67E268285}" type="parTrans" cxnId="{EC21EF4A-296E-4E75-ADCB-48375D7FA412}">
      <dgm:prSet/>
      <dgm:spPr/>
      <dgm:t>
        <a:bodyPr/>
        <a:lstStyle/>
        <a:p>
          <a:endParaRPr lang="en-US"/>
        </a:p>
      </dgm:t>
    </dgm:pt>
    <dgm:pt modelId="{9AC6921E-1F23-466D-A380-CA479B265C26}" type="sibTrans" cxnId="{EC21EF4A-296E-4E75-ADCB-48375D7FA412}">
      <dgm:prSet/>
      <dgm:spPr/>
      <dgm:t>
        <a:bodyPr/>
        <a:lstStyle/>
        <a:p>
          <a:endParaRPr lang="en-US"/>
        </a:p>
      </dgm:t>
    </dgm:pt>
    <dgm:pt modelId="{8BEF352D-FE69-4B96-BFF2-FD4BDF9CCA6F}">
      <dgm:prSet/>
      <dgm:spPr/>
      <dgm:t>
        <a:bodyPr/>
        <a:lstStyle/>
        <a:p>
          <a:r>
            <a:rPr lang="en-US" smtClean="0"/>
            <a:t>With CI/CD, smaller code changes are continuously deployed, reducing the risk associated with large, infrequent releases. If any issues arise, they can be quickly identified and addressed, minimizing the impact on users.</a:t>
          </a:r>
          <a:endParaRPr lang="en-US"/>
        </a:p>
      </dgm:t>
    </dgm:pt>
    <dgm:pt modelId="{D3146D52-9B50-4A48-8AFF-3F9F2F1E127E}" type="parTrans" cxnId="{98384143-768F-4D0E-815D-DCB58CF134CD}">
      <dgm:prSet/>
      <dgm:spPr/>
      <dgm:t>
        <a:bodyPr/>
        <a:lstStyle/>
        <a:p>
          <a:endParaRPr lang="en-US"/>
        </a:p>
      </dgm:t>
    </dgm:pt>
    <dgm:pt modelId="{E44F2A1A-E1AF-443C-B372-959A7568436F}" type="sibTrans" cxnId="{98384143-768F-4D0E-815D-DCB58CF134CD}">
      <dgm:prSet/>
      <dgm:spPr/>
      <dgm:t>
        <a:bodyPr/>
        <a:lstStyle/>
        <a:p>
          <a:endParaRPr lang="en-US"/>
        </a:p>
      </dgm:t>
    </dgm:pt>
    <dgm:pt modelId="{A5D0338B-AAE7-4DFB-B785-C8096EFB4AB3}" type="pres">
      <dgm:prSet presAssocID="{DC401447-3F15-4E1B-977B-9DF37DD51BFF}" presName="linearFlow" presStyleCnt="0">
        <dgm:presLayoutVars>
          <dgm:dir/>
          <dgm:animLvl val="lvl"/>
          <dgm:resizeHandles val="exact"/>
        </dgm:presLayoutVars>
      </dgm:prSet>
      <dgm:spPr/>
      <dgm:t>
        <a:bodyPr/>
        <a:lstStyle/>
        <a:p>
          <a:endParaRPr lang="en-US"/>
        </a:p>
      </dgm:t>
    </dgm:pt>
    <dgm:pt modelId="{13C3615B-D792-460D-8EBA-1D0B2EA0995F}" type="pres">
      <dgm:prSet presAssocID="{51CFAB52-EDF7-43AE-AAAD-D3B4F7B1085F}" presName="composite" presStyleCnt="0"/>
      <dgm:spPr/>
    </dgm:pt>
    <dgm:pt modelId="{20B7B8A3-C2C2-4B65-85E2-D74B74372ACF}" type="pres">
      <dgm:prSet presAssocID="{51CFAB52-EDF7-43AE-AAAD-D3B4F7B1085F}" presName="parentText" presStyleLbl="alignNode1" presStyleIdx="0" presStyleCnt="4" custScaleX="104241" custLinFactNeighborX="1980" custLinFactNeighborY="-25">
        <dgm:presLayoutVars>
          <dgm:chMax val="1"/>
          <dgm:bulletEnabled val="1"/>
        </dgm:presLayoutVars>
      </dgm:prSet>
      <dgm:spPr/>
      <dgm:t>
        <a:bodyPr/>
        <a:lstStyle/>
        <a:p>
          <a:endParaRPr lang="en-US"/>
        </a:p>
      </dgm:t>
    </dgm:pt>
    <dgm:pt modelId="{31AE70CE-6AD7-4AD7-93E6-0A9D4B1D89F0}" type="pres">
      <dgm:prSet presAssocID="{51CFAB52-EDF7-43AE-AAAD-D3B4F7B1085F}" presName="descendantText" presStyleLbl="alignAcc1" presStyleIdx="0" presStyleCnt="4" custLinFactNeighborX="6311" custLinFactNeighborY="-2167">
        <dgm:presLayoutVars>
          <dgm:bulletEnabled val="1"/>
        </dgm:presLayoutVars>
      </dgm:prSet>
      <dgm:spPr/>
      <dgm:t>
        <a:bodyPr/>
        <a:lstStyle/>
        <a:p>
          <a:endParaRPr lang="en-US"/>
        </a:p>
      </dgm:t>
    </dgm:pt>
    <dgm:pt modelId="{F177B5BD-7CCB-40F6-9674-D01C74258C91}" type="pres">
      <dgm:prSet presAssocID="{041E7953-66D2-4511-AD11-3F2FCFD20002}" presName="sp" presStyleCnt="0"/>
      <dgm:spPr/>
    </dgm:pt>
    <dgm:pt modelId="{22D1C5FD-C75C-481A-990C-6F39FF394E6D}" type="pres">
      <dgm:prSet presAssocID="{C7A2C205-726B-419A-A48B-1BC5088B19A1}" presName="composite" presStyleCnt="0"/>
      <dgm:spPr/>
    </dgm:pt>
    <dgm:pt modelId="{BD105D74-8BA9-4BCB-BFA2-9BD56117AC5C}" type="pres">
      <dgm:prSet presAssocID="{C7A2C205-726B-419A-A48B-1BC5088B19A1}" presName="parentText" presStyleLbl="alignNode1" presStyleIdx="1" presStyleCnt="4" custScaleX="104241" custLinFactNeighborX="1980" custLinFactNeighborY="-25">
        <dgm:presLayoutVars>
          <dgm:chMax val="1"/>
          <dgm:bulletEnabled val="1"/>
        </dgm:presLayoutVars>
      </dgm:prSet>
      <dgm:spPr/>
      <dgm:t>
        <a:bodyPr/>
        <a:lstStyle/>
        <a:p>
          <a:endParaRPr lang="en-US"/>
        </a:p>
      </dgm:t>
    </dgm:pt>
    <dgm:pt modelId="{D5A0A093-095B-4AC6-B999-97365E08C8BB}" type="pres">
      <dgm:prSet presAssocID="{C7A2C205-726B-419A-A48B-1BC5088B19A1}" presName="descendantText" presStyleLbl="alignAcc1" presStyleIdx="1" presStyleCnt="4">
        <dgm:presLayoutVars>
          <dgm:bulletEnabled val="1"/>
        </dgm:presLayoutVars>
      </dgm:prSet>
      <dgm:spPr/>
      <dgm:t>
        <a:bodyPr/>
        <a:lstStyle/>
        <a:p>
          <a:endParaRPr lang="en-US"/>
        </a:p>
      </dgm:t>
    </dgm:pt>
    <dgm:pt modelId="{77B1D5CC-EAFF-48B7-BB3A-DCACED99F90A}" type="pres">
      <dgm:prSet presAssocID="{45D2CAD2-A17C-4C43-A709-FBD68F694F1A}" presName="sp" presStyleCnt="0"/>
      <dgm:spPr/>
    </dgm:pt>
    <dgm:pt modelId="{301DE989-1D08-4C95-A38D-A777B5DC0538}" type="pres">
      <dgm:prSet presAssocID="{8617D5E7-848F-4572-915B-7491E0F5F7F2}" presName="composite" presStyleCnt="0"/>
      <dgm:spPr/>
    </dgm:pt>
    <dgm:pt modelId="{6AA46873-90FE-49D9-A9D8-20DCBB2A2C16}" type="pres">
      <dgm:prSet presAssocID="{8617D5E7-848F-4572-915B-7491E0F5F7F2}" presName="parentText" presStyleLbl="alignNode1" presStyleIdx="2" presStyleCnt="4" custScaleX="104241" custLinFactNeighborX="1980" custLinFactNeighborY="-25">
        <dgm:presLayoutVars>
          <dgm:chMax val="1"/>
          <dgm:bulletEnabled val="1"/>
        </dgm:presLayoutVars>
      </dgm:prSet>
      <dgm:spPr/>
      <dgm:t>
        <a:bodyPr/>
        <a:lstStyle/>
        <a:p>
          <a:endParaRPr lang="en-US"/>
        </a:p>
      </dgm:t>
    </dgm:pt>
    <dgm:pt modelId="{7979C76B-89C3-4E8D-9BA3-9CC679F297C8}" type="pres">
      <dgm:prSet presAssocID="{8617D5E7-848F-4572-915B-7491E0F5F7F2}" presName="descendantText" presStyleLbl="alignAcc1" presStyleIdx="2" presStyleCnt="4">
        <dgm:presLayoutVars>
          <dgm:bulletEnabled val="1"/>
        </dgm:presLayoutVars>
      </dgm:prSet>
      <dgm:spPr/>
      <dgm:t>
        <a:bodyPr/>
        <a:lstStyle/>
        <a:p>
          <a:endParaRPr lang="en-US"/>
        </a:p>
      </dgm:t>
    </dgm:pt>
    <dgm:pt modelId="{3CBF4EC0-1AAE-42DF-AB1E-46FAA9CB1F98}" type="pres">
      <dgm:prSet presAssocID="{E8E76642-9F36-4180-BE7A-011311C3F9D5}" presName="sp" presStyleCnt="0"/>
      <dgm:spPr/>
    </dgm:pt>
    <dgm:pt modelId="{3AAB5794-C66B-4E6F-B368-51E719E54758}" type="pres">
      <dgm:prSet presAssocID="{C3BEBB00-E666-4C2F-8393-5C2B36D52C98}" presName="composite" presStyleCnt="0"/>
      <dgm:spPr/>
    </dgm:pt>
    <dgm:pt modelId="{0C419DF9-CA91-4238-A70E-2AC8126BDBF6}" type="pres">
      <dgm:prSet presAssocID="{C3BEBB00-E666-4C2F-8393-5C2B36D52C98}" presName="parentText" presStyleLbl="alignNode1" presStyleIdx="3" presStyleCnt="4">
        <dgm:presLayoutVars>
          <dgm:chMax val="1"/>
          <dgm:bulletEnabled val="1"/>
        </dgm:presLayoutVars>
      </dgm:prSet>
      <dgm:spPr/>
      <dgm:t>
        <a:bodyPr/>
        <a:lstStyle/>
        <a:p>
          <a:endParaRPr lang="en-US"/>
        </a:p>
      </dgm:t>
    </dgm:pt>
    <dgm:pt modelId="{3BCA21FE-DC26-4269-9DD6-33079E003228}" type="pres">
      <dgm:prSet presAssocID="{C3BEBB00-E666-4C2F-8393-5C2B36D52C98}" presName="descendantText" presStyleLbl="alignAcc1" presStyleIdx="3" presStyleCnt="4" custLinFactNeighborX="424" custLinFactNeighborY="1007">
        <dgm:presLayoutVars>
          <dgm:bulletEnabled val="1"/>
        </dgm:presLayoutVars>
      </dgm:prSet>
      <dgm:spPr/>
      <dgm:t>
        <a:bodyPr/>
        <a:lstStyle/>
        <a:p>
          <a:endParaRPr lang="en-US"/>
        </a:p>
      </dgm:t>
    </dgm:pt>
  </dgm:ptLst>
  <dgm:cxnLst>
    <dgm:cxn modelId="{403BA732-F289-4A7B-9C0A-ABEC87DCC126}" srcId="{C3BEBB00-E666-4C2F-8393-5C2B36D52C98}" destId="{040F6DCE-34F9-4D27-AFB9-78467E11DE6D}" srcOrd="0" destOrd="0" parTransId="{9F8C464B-65FB-413E-A527-2D4526F42361}" sibTransId="{3905389E-CC60-4D44-8D94-B506AD1E1516}"/>
    <dgm:cxn modelId="{0551507D-1CB0-4D41-A54F-7FE1ED8CDD0A}" srcId="{C7A2C205-726B-419A-A48B-1BC5088B19A1}" destId="{8D4B9172-2A85-4E4C-BF4E-76D323C938B2}" srcOrd="0" destOrd="0" parTransId="{33849F35-CA8C-4A6C-86F2-99D0BEFDBB01}" sibTransId="{098EC5AC-EE22-4AA6-981D-43E258A190ED}"/>
    <dgm:cxn modelId="{72B8590B-D046-4604-B06D-3C48F690862C}" type="presOf" srcId="{4B71ED0B-8F4B-4082-BDE5-8D08763543B4}" destId="{7979C76B-89C3-4E8D-9BA3-9CC679F297C8}" srcOrd="0" destOrd="0" presId="urn:microsoft.com/office/officeart/2005/8/layout/chevron2"/>
    <dgm:cxn modelId="{C48126B6-EB2F-4CEB-9EB1-E2A2EE046B6F}" type="presOf" srcId="{040F6DCE-34F9-4D27-AFB9-78467E11DE6D}" destId="{3BCA21FE-DC26-4269-9DD6-33079E003228}" srcOrd="0" destOrd="0" presId="urn:microsoft.com/office/officeart/2005/8/layout/chevron2"/>
    <dgm:cxn modelId="{C2435EE3-AFD5-41F3-81E8-DD8CB7123BB0}" srcId="{51CFAB52-EDF7-43AE-AAAD-D3B4F7B1085F}" destId="{5EDA9EE0-E4CA-4036-A372-B69305761303}" srcOrd="0" destOrd="0" parTransId="{410F599D-4D97-4F10-9D67-008B6D7FC88E}" sibTransId="{15CB406C-D974-4DEE-B528-A6CC1E4C21E0}"/>
    <dgm:cxn modelId="{C6253B59-401C-48D2-85FC-247C3F9880D7}" srcId="{DC401447-3F15-4E1B-977B-9DF37DD51BFF}" destId="{C3BEBB00-E666-4C2F-8393-5C2B36D52C98}" srcOrd="3" destOrd="0" parTransId="{DA4E8BA4-DE3A-4A15-8A4D-BAE80E9AAA3C}" sibTransId="{4F13C33B-DEA6-44D8-943F-48E2A9AEAF84}"/>
    <dgm:cxn modelId="{EC21EF4A-296E-4E75-ADCB-48375D7FA412}" srcId="{8617D5E7-848F-4572-915B-7491E0F5F7F2}" destId="{4B71ED0B-8F4B-4082-BDE5-8D08763543B4}" srcOrd="0" destOrd="0" parTransId="{9AFD20DD-D044-4875-9703-FAA67E268285}" sibTransId="{9AC6921E-1F23-466D-A380-CA479B265C26}"/>
    <dgm:cxn modelId="{BA9A0FA1-48A1-4DE8-8D07-C3BA893CDFAC}" type="presOf" srcId="{8617D5E7-848F-4572-915B-7491E0F5F7F2}" destId="{6AA46873-90FE-49D9-A9D8-20DCBB2A2C16}" srcOrd="0" destOrd="0" presId="urn:microsoft.com/office/officeart/2005/8/layout/chevron2"/>
    <dgm:cxn modelId="{98384143-768F-4D0E-815D-DCB58CF134CD}" srcId="{C7A2C205-726B-419A-A48B-1BC5088B19A1}" destId="{8BEF352D-FE69-4B96-BFF2-FD4BDF9CCA6F}" srcOrd="1" destOrd="0" parTransId="{D3146D52-9B50-4A48-8AFF-3F9F2F1E127E}" sibTransId="{E44F2A1A-E1AF-443C-B372-959A7568436F}"/>
    <dgm:cxn modelId="{95BC56AA-7A96-43A8-9489-1ABE33AE39B1}" type="presOf" srcId="{8BEF352D-FE69-4B96-BFF2-FD4BDF9CCA6F}" destId="{D5A0A093-095B-4AC6-B999-97365E08C8BB}" srcOrd="0" destOrd="1" presId="urn:microsoft.com/office/officeart/2005/8/layout/chevron2"/>
    <dgm:cxn modelId="{1415A9D6-6E9D-4575-99A3-B5023EC7D32E}" type="presOf" srcId="{5EDA9EE0-E4CA-4036-A372-B69305761303}" destId="{31AE70CE-6AD7-4AD7-93E6-0A9D4B1D89F0}" srcOrd="0" destOrd="0" presId="urn:microsoft.com/office/officeart/2005/8/layout/chevron2"/>
    <dgm:cxn modelId="{F937C961-F384-4911-9B6F-82BCF3EE841B}" srcId="{DC401447-3F15-4E1B-977B-9DF37DD51BFF}" destId="{51CFAB52-EDF7-43AE-AAAD-D3B4F7B1085F}" srcOrd="0" destOrd="0" parTransId="{D84B8DA4-C28C-4164-91DD-B0B61BE28097}" sibTransId="{041E7953-66D2-4511-AD11-3F2FCFD20002}"/>
    <dgm:cxn modelId="{6FAA2C53-F50A-49A3-B52F-9CF82C235C97}" type="presOf" srcId="{DC401447-3F15-4E1B-977B-9DF37DD51BFF}" destId="{A5D0338B-AAE7-4DFB-B785-C8096EFB4AB3}" srcOrd="0" destOrd="0" presId="urn:microsoft.com/office/officeart/2005/8/layout/chevron2"/>
    <dgm:cxn modelId="{B6374698-B2AA-4DA9-B70C-E8C4B012B958}" type="presOf" srcId="{C3BEBB00-E666-4C2F-8393-5C2B36D52C98}" destId="{0C419DF9-CA91-4238-A70E-2AC8126BDBF6}" srcOrd="0" destOrd="0" presId="urn:microsoft.com/office/officeart/2005/8/layout/chevron2"/>
    <dgm:cxn modelId="{AE78C6D6-B8AE-4A2F-9864-15CC14921898}" srcId="{DC401447-3F15-4E1B-977B-9DF37DD51BFF}" destId="{8617D5E7-848F-4572-915B-7491E0F5F7F2}" srcOrd="2" destOrd="0" parTransId="{51F50FCB-AF8B-4794-A62D-2CC242EC0412}" sibTransId="{E8E76642-9F36-4180-BE7A-011311C3F9D5}"/>
    <dgm:cxn modelId="{E8CB0470-AF21-42A6-949B-7294BEC8F53A}" type="presOf" srcId="{C7A2C205-726B-419A-A48B-1BC5088B19A1}" destId="{BD105D74-8BA9-4BCB-BFA2-9BD56117AC5C}" srcOrd="0" destOrd="0" presId="urn:microsoft.com/office/officeart/2005/8/layout/chevron2"/>
    <dgm:cxn modelId="{5343FBF5-114B-40D3-9EC7-15A6A231E4EE}" type="presOf" srcId="{51CFAB52-EDF7-43AE-AAAD-D3B4F7B1085F}" destId="{20B7B8A3-C2C2-4B65-85E2-D74B74372ACF}" srcOrd="0" destOrd="0" presId="urn:microsoft.com/office/officeart/2005/8/layout/chevron2"/>
    <dgm:cxn modelId="{9CDA0071-A562-4B80-AD02-4D0581F5C26C}" srcId="{DC401447-3F15-4E1B-977B-9DF37DD51BFF}" destId="{C7A2C205-726B-419A-A48B-1BC5088B19A1}" srcOrd="1" destOrd="0" parTransId="{61D4CF52-35DC-46D4-A48A-1F7A297A8F46}" sibTransId="{45D2CAD2-A17C-4C43-A709-FBD68F694F1A}"/>
    <dgm:cxn modelId="{60A86779-B660-4776-9198-AD2F43DD9344}" type="presOf" srcId="{8D4B9172-2A85-4E4C-BF4E-76D323C938B2}" destId="{D5A0A093-095B-4AC6-B999-97365E08C8BB}" srcOrd="0" destOrd="0" presId="urn:microsoft.com/office/officeart/2005/8/layout/chevron2"/>
    <dgm:cxn modelId="{79EA3606-7B21-40B2-838C-614A2DAB5428}" type="presParOf" srcId="{A5D0338B-AAE7-4DFB-B785-C8096EFB4AB3}" destId="{13C3615B-D792-460D-8EBA-1D0B2EA0995F}" srcOrd="0" destOrd="0" presId="urn:microsoft.com/office/officeart/2005/8/layout/chevron2"/>
    <dgm:cxn modelId="{50AA9BAD-0DB2-427B-9F0C-24BC0616211E}" type="presParOf" srcId="{13C3615B-D792-460D-8EBA-1D0B2EA0995F}" destId="{20B7B8A3-C2C2-4B65-85E2-D74B74372ACF}" srcOrd="0" destOrd="0" presId="urn:microsoft.com/office/officeart/2005/8/layout/chevron2"/>
    <dgm:cxn modelId="{B9F6A07B-223C-4EB6-AD1C-FB876CA8C24D}" type="presParOf" srcId="{13C3615B-D792-460D-8EBA-1D0B2EA0995F}" destId="{31AE70CE-6AD7-4AD7-93E6-0A9D4B1D89F0}" srcOrd="1" destOrd="0" presId="urn:microsoft.com/office/officeart/2005/8/layout/chevron2"/>
    <dgm:cxn modelId="{2BBE5339-059E-4A76-A6FA-799BC07CF694}" type="presParOf" srcId="{A5D0338B-AAE7-4DFB-B785-C8096EFB4AB3}" destId="{F177B5BD-7CCB-40F6-9674-D01C74258C91}" srcOrd="1" destOrd="0" presId="urn:microsoft.com/office/officeart/2005/8/layout/chevron2"/>
    <dgm:cxn modelId="{812C002B-CEA2-4F25-A87D-C2D09D42362D}" type="presParOf" srcId="{A5D0338B-AAE7-4DFB-B785-C8096EFB4AB3}" destId="{22D1C5FD-C75C-481A-990C-6F39FF394E6D}" srcOrd="2" destOrd="0" presId="urn:microsoft.com/office/officeart/2005/8/layout/chevron2"/>
    <dgm:cxn modelId="{1FE2DD96-D6F3-477A-86CA-88C958D431C8}" type="presParOf" srcId="{22D1C5FD-C75C-481A-990C-6F39FF394E6D}" destId="{BD105D74-8BA9-4BCB-BFA2-9BD56117AC5C}" srcOrd="0" destOrd="0" presId="urn:microsoft.com/office/officeart/2005/8/layout/chevron2"/>
    <dgm:cxn modelId="{A35A119F-3B2E-4BA4-909A-DAE92FEAA837}" type="presParOf" srcId="{22D1C5FD-C75C-481A-990C-6F39FF394E6D}" destId="{D5A0A093-095B-4AC6-B999-97365E08C8BB}" srcOrd="1" destOrd="0" presId="urn:microsoft.com/office/officeart/2005/8/layout/chevron2"/>
    <dgm:cxn modelId="{B967B847-EC6D-42BC-9109-D4A96F6ECC51}" type="presParOf" srcId="{A5D0338B-AAE7-4DFB-B785-C8096EFB4AB3}" destId="{77B1D5CC-EAFF-48B7-BB3A-DCACED99F90A}" srcOrd="3" destOrd="0" presId="urn:microsoft.com/office/officeart/2005/8/layout/chevron2"/>
    <dgm:cxn modelId="{9E61ED93-2282-470F-97F3-C3A9A1CDCB63}" type="presParOf" srcId="{A5D0338B-AAE7-4DFB-B785-C8096EFB4AB3}" destId="{301DE989-1D08-4C95-A38D-A777B5DC0538}" srcOrd="4" destOrd="0" presId="urn:microsoft.com/office/officeart/2005/8/layout/chevron2"/>
    <dgm:cxn modelId="{9C845108-4F0D-4E33-ADDE-E714847036EF}" type="presParOf" srcId="{301DE989-1D08-4C95-A38D-A777B5DC0538}" destId="{6AA46873-90FE-49D9-A9D8-20DCBB2A2C16}" srcOrd="0" destOrd="0" presId="urn:microsoft.com/office/officeart/2005/8/layout/chevron2"/>
    <dgm:cxn modelId="{03C4F592-BA6B-4337-A92D-7CBD024FE0B5}" type="presParOf" srcId="{301DE989-1D08-4C95-A38D-A777B5DC0538}" destId="{7979C76B-89C3-4E8D-9BA3-9CC679F297C8}" srcOrd="1" destOrd="0" presId="urn:microsoft.com/office/officeart/2005/8/layout/chevron2"/>
    <dgm:cxn modelId="{61C42485-2A32-4896-A596-BF6C16E02FAA}" type="presParOf" srcId="{A5D0338B-AAE7-4DFB-B785-C8096EFB4AB3}" destId="{3CBF4EC0-1AAE-42DF-AB1E-46FAA9CB1F98}" srcOrd="5" destOrd="0" presId="urn:microsoft.com/office/officeart/2005/8/layout/chevron2"/>
    <dgm:cxn modelId="{EB1C8970-3333-4232-91DA-8B0B8667731B}" type="presParOf" srcId="{A5D0338B-AAE7-4DFB-B785-C8096EFB4AB3}" destId="{3AAB5794-C66B-4E6F-B368-51E719E54758}" srcOrd="6" destOrd="0" presId="urn:microsoft.com/office/officeart/2005/8/layout/chevron2"/>
    <dgm:cxn modelId="{83BF59E5-C08A-4818-AD3B-A50F8EDA1950}" type="presParOf" srcId="{3AAB5794-C66B-4E6F-B368-51E719E54758}" destId="{0C419DF9-CA91-4238-A70E-2AC8126BDBF6}" srcOrd="0" destOrd="0" presId="urn:microsoft.com/office/officeart/2005/8/layout/chevron2"/>
    <dgm:cxn modelId="{0F7A6C9D-6025-449F-A232-D3C33733632B}" type="presParOf" srcId="{3AAB5794-C66B-4E6F-B368-51E719E54758}" destId="{3BCA21FE-DC26-4269-9DD6-33079E00322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7B8A3-C2C2-4B65-85E2-D74B74372ACF}">
      <dsp:nvSpPr>
        <dsp:cNvPr id="0" name=""/>
        <dsp:cNvSpPr/>
      </dsp:nvSpPr>
      <dsp:spPr>
        <a:xfrm rot="5400000">
          <a:off x="-284883" y="307113"/>
          <a:ext cx="2213231" cy="1614965"/>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t>Increase Revenue</a:t>
          </a:r>
          <a:endParaRPr lang="en-US" sz="1800" kern="1200"/>
        </a:p>
      </dsp:txBody>
      <dsp:txXfrm rot="-5400000">
        <a:off x="14251" y="815463"/>
        <a:ext cx="1614965" cy="598266"/>
      </dsp:txXfrm>
    </dsp:sp>
    <dsp:sp modelId="{31AE70CE-6AD7-4AD7-93E6-0A9D4B1D89F0}">
      <dsp:nvSpPr>
        <dsp:cNvPr id="0" name=""/>
        <dsp:cNvSpPr/>
      </dsp:nvSpPr>
      <dsp:spPr>
        <a:xfrm rot="5400000">
          <a:off x="7308560" y="-5742873"/>
          <a:ext cx="1438600" cy="12924346"/>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smtClean="0"/>
            <a:t>CI/CD enables rapid and frequent releases, allowing businesses to deliver new features and updates to customers quickly. This helps </a:t>
          </a:r>
          <a:r>
            <a:rPr lang="en-US" sz="1700" kern="1200" smtClean="0"/>
            <a:t>in attracting more customers and increase revenue for application</a:t>
          </a:r>
          <a:endParaRPr lang="en-US" sz="1700" kern="1200"/>
        </a:p>
      </dsp:txBody>
      <dsp:txXfrm rot="-5400000">
        <a:off x="1565688" y="70226"/>
        <a:ext cx="12854119" cy="1298146"/>
      </dsp:txXfrm>
    </dsp:sp>
    <dsp:sp modelId="{BD105D74-8BA9-4BCB-BFA2-9BD56117AC5C}">
      <dsp:nvSpPr>
        <dsp:cNvPr id="0" name=""/>
        <dsp:cNvSpPr/>
      </dsp:nvSpPr>
      <dsp:spPr>
        <a:xfrm rot="5400000">
          <a:off x="-284883" y="2380023"/>
          <a:ext cx="2213231" cy="1614965"/>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t>Protect Revenue</a:t>
          </a:r>
          <a:endParaRPr lang="en-US" sz="1800" kern="1200"/>
        </a:p>
      </dsp:txBody>
      <dsp:txXfrm rot="-5400000">
        <a:off x="14251" y="2888373"/>
        <a:ext cx="1614965" cy="598266"/>
      </dsp:txXfrm>
    </dsp:sp>
    <dsp:sp modelId="{D5A0A093-095B-4AC6-B999-97365E08C8BB}">
      <dsp:nvSpPr>
        <dsp:cNvPr id="0" name=""/>
        <dsp:cNvSpPr/>
      </dsp:nvSpPr>
      <dsp:spPr>
        <a:xfrm rot="5400000">
          <a:off x="7308560" y="-3661429"/>
          <a:ext cx="1438600" cy="12924346"/>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smtClean="0"/>
            <a:t>By automating the build and test processes, CI/CD ensures that every code change is thoroughly tested before deployment. This reduces the chances of introducing bugs or issues into the production </a:t>
          </a:r>
          <a:r>
            <a:rPr lang="en-US" sz="1700" kern="1200" smtClean="0"/>
            <a:t>environment to make sure that couldn’t damage to company’s reputation and revenue.</a:t>
          </a:r>
          <a:endParaRPr lang="en-US" sz="1700" kern="1200"/>
        </a:p>
        <a:p>
          <a:pPr marL="171450" lvl="1" indent="-171450" algn="l" defTabSz="755650">
            <a:lnSpc>
              <a:spcPct val="90000"/>
            </a:lnSpc>
            <a:spcBef>
              <a:spcPct val="0"/>
            </a:spcBef>
            <a:spcAft>
              <a:spcPct val="15000"/>
            </a:spcAft>
            <a:buChar char="••"/>
          </a:pPr>
          <a:r>
            <a:rPr lang="en-US" sz="1700" kern="1200" smtClean="0"/>
            <a:t>With CI/CD, smaller code changes are continuously deployed, reducing the risk associated with large, infrequent releases. If any issues arise, they can be quickly identified and addressed, minimizing the impact on users.</a:t>
          </a:r>
          <a:endParaRPr lang="en-US" sz="1700" kern="1200"/>
        </a:p>
      </dsp:txBody>
      <dsp:txXfrm rot="-5400000">
        <a:off x="1565688" y="2151670"/>
        <a:ext cx="12854119" cy="1298146"/>
      </dsp:txXfrm>
    </dsp:sp>
    <dsp:sp modelId="{6AA46873-90FE-49D9-A9D8-20DCBB2A2C16}">
      <dsp:nvSpPr>
        <dsp:cNvPr id="0" name=""/>
        <dsp:cNvSpPr/>
      </dsp:nvSpPr>
      <dsp:spPr>
        <a:xfrm rot="5400000">
          <a:off x="-284883" y="4452932"/>
          <a:ext cx="2213231" cy="1614965"/>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t>Increased Collaboration</a:t>
          </a:r>
          <a:endParaRPr lang="en-US" sz="1800" kern="1200"/>
        </a:p>
      </dsp:txBody>
      <dsp:txXfrm rot="-5400000">
        <a:off x="14251" y="4961282"/>
        <a:ext cx="1614965" cy="598266"/>
      </dsp:txXfrm>
    </dsp:sp>
    <dsp:sp modelId="{7979C76B-89C3-4E8D-9BA3-9CC679F297C8}">
      <dsp:nvSpPr>
        <dsp:cNvPr id="0" name=""/>
        <dsp:cNvSpPr/>
      </dsp:nvSpPr>
      <dsp:spPr>
        <a:xfrm rot="5400000">
          <a:off x="7308560" y="-1588519"/>
          <a:ext cx="1438600" cy="12924346"/>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smtClean="0"/>
            <a:t>CI/CD encourages collaboration among developers by providing a shared repository and automated processes. This leads to better communication, faster feedback loops, and smoother integration of code changes.</a:t>
          </a:r>
          <a:endParaRPr lang="en-US" sz="1700" kern="1200"/>
        </a:p>
      </dsp:txBody>
      <dsp:txXfrm rot="-5400000">
        <a:off x="1565688" y="4224580"/>
        <a:ext cx="12854119" cy="1298146"/>
      </dsp:txXfrm>
    </dsp:sp>
    <dsp:sp modelId="{0C419DF9-CA91-4238-A70E-2AC8126BDBF6}">
      <dsp:nvSpPr>
        <dsp:cNvPr id="0" name=""/>
        <dsp:cNvSpPr/>
      </dsp:nvSpPr>
      <dsp:spPr>
        <a:xfrm rot="5400000">
          <a:off x="-348410" y="6559246"/>
          <a:ext cx="2213231" cy="154926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t>Avoid Cost</a:t>
          </a:r>
          <a:endParaRPr lang="en-US" sz="1800" kern="1200"/>
        </a:p>
      </dsp:txBody>
      <dsp:txXfrm rot="-5400000">
        <a:off x="-16424" y="7001892"/>
        <a:ext cx="1549261" cy="663970"/>
      </dsp:txXfrm>
    </dsp:sp>
    <dsp:sp modelId="{3BCA21FE-DC26-4269-9DD6-33079E003228}">
      <dsp:nvSpPr>
        <dsp:cNvPr id="0" name=""/>
        <dsp:cNvSpPr/>
      </dsp:nvSpPr>
      <dsp:spPr>
        <a:xfrm rot="5400000">
          <a:off x="7292134" y="498875"/>
          <a:ext cx="1438600" cy="12924346"/>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smtClean="0"/>
            <a:t>CI/CD helps in automating repetitive tasks, such as building and testing, which saves time and reduces manual effort. This leads to cost savings and allows developers to focus on more valuable tasks.</a:t>
          </a:r>
          <a:endParaRPr lang="en-US" sz="1700" kern="1200"/>
        </a:p>
      </dsp:txBody>
      <dsp:txXfrm rot="-5400000">
        <a:off x="1549262" y="6311975"/>
        <a:ext cx="12854119" cy="129814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20.08.2023</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37218" y="3920914"/>
            <a:ext cx="13901290" cy="3528262"/>
          </a:xfrm>
        </p:spPr>
        <p:txBody>
          <a:bodyPr anchor="b">
            <a:normAutofit/>
          </a:bodyPr>
          <a:lstStyle>
            <a:lvl1pPr>
              <a:defRPr sz="8420"/>
            </a:lvl1pPr>
          </a:lstStyle>
          <a:p>
            <a:r>
              <a:rPr lang="en-US" smtClean="0"/>
              <a:t>Click to edit Master title style</a:t>
            </a:r>
            <a:endParaRPr lang="en-US" dirty="0"/>
          </a:p>
        </p:txBody>
      </p:sp>
      <p:sp>
        <p:nvSpPr>
          <p:cNvPr id="3" name="Subtitle 2"/>
          <p:cNvSpPr>
            <a:spLocks noGrp="1"/>
          </p:cNvSpPr>
          <p:nvPr>
            <p:ph type="subTitle" idx="1"/>
          </p:nvPr>
        </p:nvSpPr>
        <p:spPr>
          <a:xfrm>
            <a:off x="4037218" y="7449173"/>
            <a:ext cx="13901290" cy="1756167"/>
          </a:xfrm>
        </p:spPr>
        <p:txBody>
          <a:bodyPr anchor="t"/>
          <a:lstStyle>
            <a:lvl1pPr marL="0" indent="0" algn="l">
              <a:buNone/>
              <a:defRPr>
                <a:solidFill>
                  <a:schemeClr val="tx1">
                    <a:lumMod val="65000"/>
                    <a:lumOff val="35000"/>
                  </a:schemeClr>
                </a:solidFill>
              </a:defRPr>
            </a:lvl1pPr>
            <a:lvl2pPr marL="712866" indent="0" algn="ctr">
              <a:buNone/>
              <a:defRPr>
                <a:solidFill>
                  <a:schemeClr val="tx1">
                    <a:tint val="75000"/>
                  </a:schemeClr>
                </a:solidFill>
              </a:defRPr>
            </a:lvl2pPr>
            <a:lvl3pPr marL="1425732" indent="0" algn="ctr">
              <a:buNone/>
              <a:defRPr>
                <a:solidFill>
                  <a:schemeClr val="tx1">
                    <a:tint val="75000"/>
                  </a:schemeClr>
                </a:solidFill>
              </a:defRPr>
            </a:lvl3pPr>
            <a:lvl4pPr marL="2138599" indent="0" algn="ctr">
              <a:buNone/>
              <a:defRPr>
                <a:solidFill>
                  <a:schemeClr val="tx1">
                    <a:tint val="75000"/>
                  </a:schemeClr>
                </a:solidFill>
              </a:defRPr>
            </a:lvl4pPr>
            <a:lvl5pPr marL="2851465" indent="0" algn="ctr">
              <a:buNone/>
              <a:defRPr>
                <a:solidFill>
                  <a:schemeClr val="tx1">
                    <a:tint val="75000"/>
                  </a:schemeClr>
                </a:solidFill>
              </a:defRPr>
            </a:lvl5pPr>
            <a:lvl6pPr marL="3564331" indent="0" algn="ctr">
              <a:buNone/>
              <a:defRPr>
                <a:solidFill>
                  <a:schemeClr val="tx1">
                    <a:tint val="75000"/>
                  </a:schemeClr>
                </a:solidFill>
              </a:defRPr>
            </a:lvl6pPr>
            <a:lvl7pPr marL="4277197" indent="0" algn="ctr">
              <a:buNone/>
              <a:defRPr>
                <a:solidFill>
                  <a:schemeClr val="tx1">
                    <a:tint val="75000"/>
                  </a:schemeClr>
                </a:solidFill>
              </a:defRPr>
            </a:lvl7pPr>
            <a:lvl8pPr marL="4990064" indent="0" algn="ctr">
              <a:buNone/>
              <a:defRPr>
                <a:solidFill>
                  <a:schemeClr val="tx1">
                    <a:tint val="75000"/>
                  </a:schemeClr>
                </a:solidFill>
              </a:defRPr>
            </a:lvl8pPr>
            <a:lvl9pPr marL="570293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8/20/2023</a:t>
            </a:fld>
            <a:endParaRPr lang="en-US" dirty="0"/>
          </a:p>
        </p:txBody>
      </p:sp>
      <p:sp>
        <p:nvSpPr>
          <p:cNvPr id="5" name="Footer Placeholder 4"/>
          <p:cNvSpPr>
            <a:spLocks noGrp="1"/>
          </p:cNvSpPr>
          <p:nvPr>
            <p:ph type="ftr" sz="quarter" idx="11"/>
          </p:nvPr>
        </p:nvSpPr>
        <p:spPr/>
        <p:txBody>
          <a:bodyPr/>
          <a:lstStyle/>
          <a:p>
            <a:endParaRPr lang="cs-CZ"/>
          </a:p>
        </p:txBody>
      </p:sp>
      <p:sp>
        <p:nvSpPr>
          <p:cNvPr id="7" name="Freeform 6"/>
          <p:cNvSpPr/>
          <p:nvPr/>
        </p:nvSpPr>
        <p:spPr bwMode="auto">
          <a:xfrm>
            <a:off x="0" y="6741942"/>
            <a:ext cx="2720340" cy="121402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829226" y="7062728"/>
            <a:ext cx="1215848" cy="569325"/>
          </a:xfrm>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02281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037216" y="950525"/>
            <a:ext cx="13901290" cy="4860273"/>
          </a:xfrm>
        </p:spPr>
        <p:txBody>
          <a:bodyPr anchor="ctr">
            <a:normAutofit/>
          </a:bodyPr>
          <a:lstStyle>
            <a:lvl1pPr algn="l">
              <a:defRPr sz="7484"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037216" y="6789087"/>
            <a:ext cx="13901290" cy="2425995"/>
          </a:xfrm>
        </p:spPr>
        <p:txBody>
          <a:bodyPr anchor="ctr">
            <a:normAutofit/>
          </a:bodyPr>
          <a:lstStyle>
            <a:lvl1pPr marL="0" indent="0" algn="l">
              <a:buNone/>
              <a:defRPr sz="2807">
                <a:solidFill>
                  <a:schemeClr val="tx1">
                    <a:lumMod val="65000"/>
                    <a:lumOff val="3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8/20/2023</a:t>
            </a:fld>
            <a:endParaRPr lang="en-US" dirty="0"/>
          </a:p>
        </p:txBody>
      </p:sp>
      <p:sp>
        <p:nvSpPr>
          <p:cNvPr id="5" name="Footer Placeholder 4"/>
          <p:cNvSpPr>
            <a:spLocks noGrp="1"/>
          </p:cNvSpPr>
          <p:nvPr>
            <p:ph type="ftr" sz="quarter" idx="11"/>
          </p:nvPr>
        </p:nvSpPr>
        <p:spPr/>
        <p:txBody>
          <a:bodyPr/>
          <a:lstStyle/>
          <a:p>
            <a:endParaRPr lang="cs-CZ"/>
          </a:p>
        </p:txBody>
      </p:sp>
      <p:sp>
        <p:nvSpPr>
          <p:cNvPr id="9" name="Freeform 11"/>
          <p:cNvSpPr/>
          <p:nvPr/>
        </p:nvSpPr>
        <p:spPr bwMode="auto">
          <a:xfrm flipV="1">
            <a:off x="-6531" y="4955599"/>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226" y="5058454"/>
            <a:ext cx="1215848" cy="569325"/>
          </a:xfrm>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82921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43768" y="950525"/>
            <a:ext cx="13088186" cy="4514991"/>
          </a:xfrm>
        </p:spPr>
        <p:txBody>
          <a:bodyPr anchor="ctr">
            <a:normAutofit/>
          </a:bodyPr>
          <a:lstStyle>
            <a:lvl1pPr algn="l">
              <a:defRPr sz="7484"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5106545" y="5465515"/>
            <a:ext cx="11751333" cy="594078"/>
          </a:xfrm>
        </p:spPr>
        <p:txBody>
          <a:bodyPr anchor="ctr">
            <a:noAutofit/>
          </a:bodyPr>
          <a:lstStyle>
            <a:lvl1pPr marL="0" indent="0">
              <a:buFontTx/>
              <a:buNone/>
              <a:defRPr sz="2495">
                <a:solidFill>
                  <a:schemeClr val="tx1">
                    <a:lumMod val="50000"/>
                    <a:lumOff val="50000"/>
                  </a:schemeClr>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smtClean="0"/>
              <a:t>Edit Master text styles</a:t>
            </a:r>
          </a:p>
        </p:txBody>
      </p:sp>
      <p:sp>
        <p:nvSpPr>
          <p:cNvPr id="3" name="Text Placeholder 2"/>
          <p:cNvSpPr>
            <a:spLocks noGrp="1"/>
          </p:cNvSpPr>
          <p:nvPr>
            <p:ph type="body" idx="1"/>
          </p:nvPr>
        </p:nvSpPr>
        <p:spPr>
          <a:xfrm>
            <a:off x="4037216" y="6789087"/>
            <a:ext cx="13901290" cy="2425995"/>
          </a:xfrm>
        </p:spPr>
        <p:txBody>
          <a:bodyPr anchor="ctr">
            <a:normAutofit/>
          </a:bodyPr>
          <a:lstStyle>
            <a:lvl1pPr marL="0" indent="0" algn="l">
              <a:buNone/>
              <a:defRPr sz="2807">
                <a:solidFill>
                  <a:schemeClr val="tx1">
                    <a:lumMod val="65000"/>
                    <a:lumOff val="3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8/20/2023</a:t>
            </a:fld>
            <a:endParaRPr lang="en-US" dirty="0"/>
          </a:p>
        </p:txBody>
      </p:sp>
      <p:sp>
        <p:nvSpPr>
          <p:cNvPr id="5" name="Footer Placeholder 4"/>
          <p:cNvSpPr>
            <a:spLocks noGrp="1"/>
          </p:cNvSpPr>
          <p:nvPr>
            <p:ph type="ftr" sz="quarter" idx="11"/>
          </p:nvPr>
        </p:nvSpPr>
        <p:spPr/>
        <p:txBody>
          <a:bodyPr/>
          <a:lstStyle/>
          <a:p>
            <a:endParaRPr lang="cs-CZ"/>
          </a:p>
        </p:txBody>
      </p:sp>
      <p:sp>
        <p:nvSpPr>
          <p:cNvPr id="11" name="Freeform 11"/>
          <p:cNvSpPr/>
          <p:nvPr/>
        </p:nvSpPr>
        <p:spPr bwMode="auto">
          <a:xfrm flipV="1">
            <a:off x="-6531" y="4955599"/>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226" y="5058454"/>
            <a:ext cx="1215848" cy="569325"/>
          </a:xfrm>
        </p:spPr>
        <p:txBody>
          <a:bodyPr/>
          <a:lstStyle/>
          <a:p>
            <a:fld id="{B6F15528-21DE-4FAA-801E-634DDDAF4B2B}" type="slidenum">
              <a:rPr lang="cs-CZ" smtClean="0"/>
              <a:t>‹#›</a:t>
            </a:fld>
            <a:endParaRPr lang="cs-CZ"/>
          </a:p>
        </p:txBody>
      </p:sp>
      <p:sp>
        <p:nvSpPr>
          <p:cNvPr id="14" name="TextBox 13"/>
          <p:cNvSpPr txBox="1"/>
          <p:nvPr/>
        </p:nvSpPr>
        <p:spPr>
          <a:xfrm>
            <a:off x="3847673" y="1010408"/>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
        <p:nvSpPr>
          <p:cNvPr id="15" name="TextBox 14"/>
          <p:cNvSpPr txBox="1"/>
          <p:nvPr/>
        </p:nvSpPr>
        <p:spPr>
          <a:xfrm>
            <a:off x="17330775" y="4530125"/>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4562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037217" y="3802098"/>
            <a:ext cx="13901291" cy="4248740"/>
          </a:xfrm>
        </p:spPr>
        <p:txBody>
          <a:bodyPr anchor="b">
            <a:normAutofit/>
          </a:bodyPr>
          <a:lstStyle>
            <a:lvl1pPr algn="l">
              <a:defRPr sz="7484" b="0"/>
            </a:lvl1pPr>
          </a:lstStyle>
          <a:p>
            <a:r>
              <a:rPr lang="en-US" smtClean="0"/>
              <a:t>Click to edit Master title style</a:t>
            </a:r>
            <a:endParaRPr lang="en-US" dirty="0"/>
          </a:p>
        </p:txBody>
      </p:sp>
      <p:sp>
        <p:nvSpPr>
          <p:cNvPr id="4" name="Text Placeholder 3"/>
          <p:cNvSpPr>
            <a:spLocks noGrp="1"/>
          </p:cNvSpPr>
          <p:nvPr>
            <p:ph type="body" sz="half" idx="2"/>
          </p:nvPr>
        </p:nvSpPr>
        <p:spPr>
          <a:xfrm>
            <a:off x="4037217" y="8079458"/>
            <a:ext cx="13901291" cy="113767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8/20/2023</a:t>
            </a:fld>
            <a:endParaRPr lang="en-US" dirty="0"/>
          </a:p>
        </p:txBody>
      </p:sp>
      <p:sp>
        <p:nvSpPr>
          <p:cNvPr id="6" name="Footer Placeholder 5"/>
          <p:cNvSpPr>
            <a:spLocks noGrp="1"/>
          </p:cNvSpPr>
          <p:nvPr>
            <p:ph type="ftr" sz="quarter" idx="11"/>
          </p:nvPr>
        </p:nvSpPr>
        <p:spPr/>
        <p:txBody>
          <a:bodyPr/>
          <a:lstStyle/>
          <a:p>
            <a:endParaRPr lang="cs-CZ"/>
          </a:p>
        </p:txBody>
      </p:sp>
      <p:sp>
        <p:nvSpPr>
          <p:cNvPr id="9"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939690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4443768" y="950525"/>
            <a:ext cx="13088186" cy="4514991"/>
          </a:xfrm>
        </p:spPr>
        <p:txBody>
          <a:bodyPr anchor="ctr">
            <a:normAutofit/>
          </a:bodyPr>
          <a:lstStyle>
            <a:lvl1pPr algn="l">
              <a:defRPr sz="7484"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4037216" y="6772487"/>
            <a:ext cx="13901291" cy="1306971"/>
          </a:xfrm>
        </p:spPr>
        <p:txBody>
          <a:bodyPr anchor="b">
            <a:noAutofit/>
          </a:bodyPr>
          <a:lstStyle>
            <a:lvl1pPr marL="0" indent="0">
              <a:buFontTx/>
              <a:buNone/>
              <a:defRPr sz="3742">
                <a:solidFill>
                  <a:schemeClr val="accent1"/>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4037217" y="8079458"/>
            <a:ext cx="13901291" cy="113767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8/20/2023</a:t>
            </a:fld>
            <a:endParaRPr lang="en-US" dirty="0"/>
          </a:p>
        </p:txBody>
      </p:sp>
      <p:sp>
        <p:nvSpPr>
          <p:cNvPr id="6" name="Footer Placeholder 5"/>
          <p:cNvSpPr>
            <a:spLocks noGrp="1"/>
          </p:cNvSpPr>
          <p:nvPr>
            <p:ph type="ftr" sz="quarter" idx="11"/>
          </p:nvPr>
        </p:nvSpPr>
        <p:spPr/>
        <p:txBody>
          <a:bodyPr/>
          <a:lstStyle/>
          <a:p>
            <a:endParaRPr lang="cs-CZ"/>
          </a:p>
        </p:txBody>
      </p:sp>
      <p:sp>
        <p:nvSpPr>
          <p:cNvPr id="11"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fld id="{B6F15528-21DE-4FAA-801E-634DDDAF4B2B}" type="slidenum">
              <a:rPr lang="cs-CZ" smtClean="0"/>
              <a:t>‹#›</a:t>
            </a:fld>
            <a:endParaRPr lang="cs-CZ"/>
          </a:p>
        </p:txBody>
      </p:sp>
      <p:sp>
        <p:nvSpPr>
          <p:cNvPr id="17" name="TextBox 16"/>
          <p:cNvSpPr txBox="1"/>
          <p:nvPr/>
        </p:nvSpPr>
        <p:spPr>
          <a:xfrm>
            <a:off x="3847673" y="1010408"/>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
        <p:nvSpPr>
          <p:cNvPr id="18" name="TextBox 17"/>
          <p:cNvSpPr txBox="1"/>
          <p:nvPr/>
        </p:nvSpPr>
        <p:spPr>
          <a:xfrm>
            <a:off x="17330775" y="4530125"/>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2776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037216" y="978290"/>
            <a:ext cx="13901290" cy="4490698"/>
          </a:xfrm>
        </p:spPr>
        <p:txBody>
          <a:bodyPr anchor="ctr">
            <a:normAutofit/>
          </a:bodyPr>
          <a:lstStyle>
            <a:lvl1pPr algn="l">
              <a:defRPr sz="7484"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4037216" y="6772487"/>
            <a:ext cx="13901291" cy="1306971"/>
          </a:xfrm>
        </p:spPr>
        <p:txBody>
          <a:bodyPr anchor="b">
            <a:noAutofit/>
          </a:bodyPr>
          <a:lstStyle>
            <a:lvl1pPr marL="0" indent="0">
              <a:buFontTx/>
              <a:buNone/>
              <a:defRPr sz="3742">
                <a:solidFill>
                  <a:schemeClr val="accent1"/>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4037217" y="8079458"/>
            <a:ext cx="13901291" cy="113767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8/20/2023</a:t>
            </a:fld>
            <a:endParaRPr lang="en-US" dirty="0"/>
          </a:p>
        </p:txBody>
      </p:sp>
      <p:sp>
        <p:nvSpPr>
          <p:cNvPr id="6" name="Footer Placeholder 5"/>
          <p:cNvSpPr>
            <a:spLocks noGrp="1"/>
          </p:cNvSpPr>
          <p:nvPr>
            <p:ph type="ftr" sz="quarter" idx="11"/>
          </p:nvPr>
        </p:nvSpPr>
        <p:spPr/>
        <p:txBody>
          <a:bodyPr/>
          <a:lstStyle/>
          <a:p>
            <a:endParaRPr lang="cs-CZ"/>
          </a:p>
        </p:txBody>
      </p:sp>
      <p:sp>
        <p:nvSpPr>
          <p:cNvPr id="9"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842760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8/20/2023</a:t>
            </a:fld>
            <a:endParaRPr lang="en-US" dirty="0"/>
          </a:p>
        </p:txBody>
      </p:sp>
      <p:sp>
        <p:nvSpPr>
          <p:cNvPr id="5" name="Footer Placeholder 4"/>
          <p:cNvSpPr>
            <a:spLocks noGrp="1"/>
          </p:cNvSpPr>
          <p:nvPr>
            <p:ph type="ftr" sz="quarter" idx="11"/>
          </p:nvPr>
        </p:nvSpPr>
        <p:spPr/>
        <p:txBody>
          <a:bodyPr/>
          <a:lstStyle/>
          <a:p>
            <a:endParaRPr lang="cs-CZ"/>
          </a:p>
        </p:txBody>
      </p:sp>
      <p:sp>
        <p:nvSpPr>
          <p:cNvPr id="8"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741843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492889" y="978288"/>
            <a:ext cx="3442190" cy="823884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37215" y="978288"/>
            <a:ext cx="10099229" cy="823884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8/20/2023</a:t>
            </a:fld>
            <a:endParaRPr lang="en-US" dirty="0"/>
          </a:p>
        </p:txBody>
      </p:sp>
      <p:sp>
        <p:nvSpPr>
          <p:cNvPr id="5" name="Footer Placeholder 4"/>
          <p:cNvSpPr>
            <a:spLocks noGrp="1"/>
          </p:cNvSpPr>
          <p:nvPr>
            <p:ph type="ftr" sz="quarter" idx="11"/>
          </p:nvPr>
        </p:nvSpPr>
        <p:spPr/>
        <p:txBody>
          <a:bodyPr/>
          <a:lstStyle/>
          <a:p>
            <a:endParaRPr lang="cs-CZ"/>
          </a:p>
        </p:txBody>
      </p:sp>
      <p:sp>
        <p:nvSpPr>
          <p:cNvPr id="8"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018582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43006" y="973149"/>
            <a:ext cx="13895502" cy="199724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037216" y="3326836"/>
            <a:ext cx="13901291" cy="589029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8/20/2023</a:t>
            </a:fld>
            <a:endParaRPr lang="en-US" dirty="0"/>
          </a:p>
        </p:txBody>
      </p:sp>
      <p:sp>
        <p:nvSpPr>
          <p:cNvPr id="5" name="Footer Placeholder 4"/>
          <p:cNvSpPr>
            <a:spLocks noGrp="1"/>
          </p:cNvSpPr>
          <p:nvPr>
            <p:ph type="ftr" sz="quarter" idx="11"/>
          </p:nvPr>
        </p:nvSpPr>
        <p:spPr/>
        <p:txBody>
          <a:bodyPr/>
          <a:lstStyle/>
          <a:p>
            <a:endParaRPr lang="cs-CZ"/>
          </a:p>
        </p:txBody>
      </p:sp>
      <p:sp>
        <p:nvSpPr>
          <p:cNvPr id="8"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272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37216" y="3210125"/>
            <a:ext cx="13901290" cy="2290240"/>
          </a:xfrm>
        </p:spPr>
        <p:txBody>
          <a:bodyPr anchor="b"/>
          <a:lstStyle>
            <a:lvl1pPr algn="l">
              <a:defRPr sz="623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037216" y="5504386"/>
            <a:ext cx="13901290" cy="1341587"/>
          </a:xfrm>
        </p:spPr>
        <p:txBody>
          <a:bodyPr anchor="t"/>
          <a:lstStyle>
            <a:lvl1pPr marL="0" indent="0" algn="l">
              <a:buNone/>
              <a:defRPr sz="3118">
                <a:solidFill>
                  <a:schemeClr val="tx1">
                    <a:lumMod val="65000"/>
                    <a:lumOff val="3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8/20/2023</a:t>
            </a:fld>
            <a:endParaRPr lang="en-US" dirty="0"/>
          </a:p>
        </p:txBody>
      </p:sp>
      <p:sp>
        <p:nvSpPr>
          <p:cNvPr id="5" name="Footer Placeholder 4"/>
          <p:cNvSpPr>
            <a:spLocks noGrp="1"/>
          </p:cNvSpPr>
          <p:nvPr>
            <p:ph type="ftr" sz="quarter" idx="11"/>
          </p:nvPr>
        </p:nvSpPr>
        <p:spPr/>
        <p:txBody>
          <a:bodyPr/>
          <a:lstStyle/>
          <a:p>
            <a:endParaRPr lang="cs-CZ"/>
          </a:p>
        </p:txBody>
      </p:sp>
      <p:sp>
        <p:nvSpPr>
          <p:cNvPr id="9" name="Freeform 11"/>
          <p:cNvSpPr/>
          <p:nvPr/>
        </p:nvSpPr>
        <p:spPr bwMode="auto">
          <a:xfrm flipV="1">
            <a:off x="-6531" y="4955599"/>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226" y="5058454"/>
            <a:ext cx="1215848" cy="569325"/>
          </a:xfrm>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77726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37216" y="3326836"/>
            <a:ext cx="6726370" cy="589029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212135" y="3315331"/>
            <a:ext cx="6726370" cy="589029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8/20/2023</a:t>
            </a:fld>
            <a:endParaRPr lang="en-US" dirty="0"/>
          </a:p>
        </p:txBody>
      </p:sp>
      <p:sp>
        <p:nvSpPr>
          <p:cNvPr id="6" name="Footer Placeholder 5"/>
          <p:cNvSpPr>
            <a:spLocks noGrp="1"/>
          </p:cNvSpPr>
          <p:nvPr>
            <p:ph type="ftr" sz="quarter" idx="11"/>
          </p:nvPr>
        </p:nvSpPr>
        <p:spPr/>
        <p:txBody>
          <a:bodyPr/>
          <a:lstStyle/>
          <a:p>
            <a:endParaRPr lang="cs-CZ"/>
          </a:p>
        </p:txBody>
      </p:sp>
      <p:sp>
        <p:nvSpPr>
          <p:cNvPr id="10"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829226" y="1228357"/>
            <a:ext cx="1215848" cy="569325"/>
          </a:xfrm>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405586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583202" y="3075955"/>
            <a:ext cx="6225647" cy="898542"/>
          </a:xfrm>
        </p:spPr>
        <p:txBody>
          <a:bodyPr anchor="b">
            <a:noAutofit/>
          </a:bodyPr>
          <a:lstStyle>
            <a:lvl1pPr marL="0" indent="0">
              <a:buNone/>
              <a:defRPr sz="3742" b="0"/>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Edit Master text styles</a:t>
            </a:r>
          </a:p>
        </p:txBody>
      </p:sp>
      <p:sp>
        <p:nvSpPr>
          <p:cNvPr id="4" name="Content Placeholder 3"/>
          <p:cNvSpPr>
            <a:spLocks noGrp="1"/>
          </p:cNvSpPr>
          <p:nvPr>
            <p:ph sz="half" idx="2"/>
          </p:nvPr>
        </p:nvSpPr>
        <p:spPr>
          <a:xfrm>
            <a:off x="4037216" y="3974499"/>
            <a:ext cx="6771633" cy="522984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704673" y="3070922"/>
            <a:ext cx="6235422" cy="898542"/>
          </a:xfrm>
        </p:spPr>
        <p:txBody>
          <a:bodyPr anchor="b">
            <a:noAutofit/>
          </a:bodyPr>
          <a:lstStyle>
            <a:lvl1pPr marL="0" indent="0">
              <a:buNone/>
              <a:defRPr sz="3742" b="0"/>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Edit Master text styles</a:t>
            </a:r>
          </a:p>
        </p:txBody>
      </p:sp>
      <p:sp>
        <p:nvSpPr>
          <p:cNvPr id="6" name="Content Placeholder 5"/>
          <p:cNvSpPr>
            <a:spLocks noGrp="1"/>
          </p:cNvSpPr>
          <p:nvPr>
            <p:ph sz="quarter" idx="4"/>
          </p:nvPr>
        </p:nvSpPr>
        <p:spPr>
          <a:xfrm>
            <a:off x="11175041" y="3969466"/>
            <a:ext cx="6765055" cy="522984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8/20/2023</a:t>
            </a:fld>
            <a:endParaRPr lang="en-US" dirty="0"/>
          </a:p>
        </p:txBody>
      </p:sp>
      <p:sp>
        <p:nvSpPr>
          <p:cNvPr id="8" name="Footer Placeholder 7"/>
          <p:cNvSpPr>
            <a:spLocks noGrp="1"/>
          </p:cNvSpPr>
          <p:nvPr>
            <p:ph type="ftr" sz="quarter" idx="11"/>
          </p:nvPr>
        </p:nvSpPr>
        <p:spPr/>
        <p:txBody>
          <a:bodyPr/>
          <a:lstStyle/>
          <a:p>
            <a:endParaRPr lang="cs-CZ"/>
          </a:p>
        </p:txBody>
      </p:sp>
      <p:sp>
        <p:nvSpPr>
          <p:cNvPr id="12"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829226" y="1228357"/>
            <a:ext cx="1215848" cy="569325"/>
          </a:xfrm>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56413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8/20/2023</a:t>
            </a:fld>
            <a:endParaRPr lang="en-US" dirty="0"/>
          </a:p>
        </p:txBody>
      </p:sp>
      <p:sp>
        <p:nvSpPr>
          <p:cNvPr id="4" name="Footer Placeholder 3"/>
          <p:cNvSpPr>
            <a:spLocks noGrp="1"/>
          </p:cNvSpPr>
          <p:nvPr>
            <p:ph type="ftr" sz="quarter" idx="11"/>
          </p:nvPr>
        </p:nvSpPr>
        <p:spPr/>
        <p:txBody>
          <a:bodyPr/>
          <a:lstStyle/>
          <a:p>
            <a:endParaRPr lang="cs-CZ"/>
          </a:p>
        </p:txBody>
      </p:sp>
      <p:sp>
        <p:nvSpPr>
          <p:cNvPr id="7"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52433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8/20/2023</a:t>
            </a:fld>
            <a:endParaRPr lang="en-US" dirty="0"/>
          </a:p>
        </p:txBody>
      </p:sp>
      <p:sp>
        <p:nvSpPr>
          <p:cNvPr id="3" name="Footer Placeholder 2"/>
          <p:cNvSpPr>
            <a:spLocks noGrp="1"/>
          </p:cNvSpPr>
          <p:nvPr>
            <p:ph type="ftr" sz="quarter" idx="11"/>
          </p:nvPr>
        </p:nvSpPr>
        <p:spPr/>
        <p:txBody>
          <a:bodyPr/>
          <a:lstStyle/>
          <a:p>
            <a:endParaRPr lang="cs-CZ"/>
          </a:p>
        </p:txBody>
      </p:sp>
      <p:sp>
        <p:nvSpPr>
          <p:cNvPr id="6"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807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37216" y="695567"/>
            <a:ext cx="5465463" cy="1522324"/>
          </a:xfrm>
        </p:spPr>
        <p:txBody>
          <a:bodyPr anchor="b"/>
          <a:lstStyle>
            <a:lvl1pPr algn="l">
              <a:defRPr sz="3118" b="0"/>
            </a:lvl1pPr>
          </a:lstStyle>
          <a:p>
            <a:r>
              <a:rPr lang="en-US" smtClean="0"/>
              <a:t>Click to edit Master title style</a:t>
            </a:r>
            <a:endParaRPr lang="en-US" dirty="0"/>
          </a:p>
        </p:txBody>
      </p:sp>
      <p:sp>
        <p:nvSpPr>
          <p:cNvPr id="3" name="Content Placeholder 2"/>
          <p:cNvSpPr>
            <a:spLocks noGrp="1"/>
          </p:cNvSpPr>
          <p:nvPr>
            <p:ph idx="1"/>
          </p:nvPr>
        </p:nvSpPr>
        <p:spPr>
          <a:xfrm>
            <a:off x="9859124" y="695568"/>
            <a:ext cx="8079383" cy="8443331"/>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37216" y="2492652"/>
            <a:ext cx="5465463" cy="6646243"/>
          </a:xfrm>
        </p:spPr>
        <p:txBody>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8/20/2023</a:t>
            </a:fld>
            <a:endParaRPr lang="en-US" dirty="0"/>
          </a:p>
        </p:txBody>
      </p:sp>
      <p:sp>
        <p:nvSpPr>
          <p:cNvPr id="6" name="Footer Placeholder 5"/>
          <p:cNvSpPr>
            <a:spLocks noGrp="1"/>
          </p:cNvSpPr>
          <p:nvPr>
            <p:ph type="ftr" sz="quarter" idx="11"/>
          </p:nvPr>
        </p:nvSpPr>
        <p:spPr/>
        <p:txBody>
          <a:bodyPr/>
          <a:lstStyle/>
          <a:p>
            <a:endParaRPr lang="cs-CZ"/>
          </a:p>
        </p:txBody>
      </p:sp>
      <p:sp>
        <p:nvSpPr>
          <p:cNvPr id="9"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853478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37217" y="7485380"/>
            <a:ext cx="13901291" cy="883691"/>
          </a:xfrm>
        </p:spPr>
        <p:txBody>
          <a:bodyPr anchor="b">
            <a:normAutofit/>
          </a:bodyPr>
          <a:lstStyle>
            <a:lvl1pPr algn="l">
              <a:defRPr sz="3742"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37216" y="990075"/>
            <a:ext cx="13901291" cy="6010898"/>
          </a:xfrm>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smtClean="0"/>
              <a:t>Click icon to add picture</a:t>
            </a:r>
            <a:endParaRPr lang="en-US" dirty="0"/>
          </a:p>
        </p:txBody>
      </p:sp>
      <p:sp>
        <p:nvSpPr>
          <p:cNvPr id="4" name="Text Placeholder 3"/>
          <p:cNvSpPr>
            <a:spLocks noGrp="1"/>
          </p:cNvSpPr>
          <p:nvPr>
            <p:ph type="body" sz="half" idx="2"/>
          </p:nvPr>
        </p:nvSpPr>
        <p:spPr>
          <a:xfrm>
            <a:off x="4037217" y="8369071"/>
            <a:ext cx="13901291" cy="769825"/>
          </a:xfrm>
        </p:spPr>
        <p:txBody>
          <a:bodyPr>
            <a:normAutofit/>
          </a:bodyPr>
          <a:lstStyle>
            <a:lvl1pPr marL="0" indent="0">
              <a:buNone/>
              <a:defRPr sz="1871"/>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8/20/2023</a:t>
            </a:fld>
            <a:endParaRPr lang="en-US" dirty="0"/>
          </a:p>
        </p:txBody>
      </p:sp>
      <p:sp>
        <p:nvSpPr>
          <p:cNvPr id="6" name="Footer Placeholder 5"/>
          <p:cNvSpPr>
            <a:spLocks noGrp="1"/>
          </p:cNvSpPr>
          <p:nvPr>
            <p:ph type="ftr" sz="quarter" idx="11"/>
          </p:nvPr>
        </p:nvSpPr>
        <p:spPr/>
        <p:txBody>
          <a:bodyPr/>
          <a:lstStyle/>
          <a:p>
            <a:endParaRPr lang="cs-CZ"/>
          </a:p>
        </p:txBody>
      </p:sp>
      <p:sp>
        <p:nvSpPr>
          <p:cNvPr id="9"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909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56447"/>
            <a:ext cx="4446212" cy="103513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42444" y="-1225"/>
            <a:ext cx="3674632" cy="10687224"/>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85155" cy="1069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043004" y="973149"/>
            <a:ext cx="13895502" cy="199724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37216" y="3326836"/>
            <a:ext cx="13901291" cy="605959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156291" y="9558941"/>
            <a:ext cx="1787336" cy="577543"/>
          </a:xfrm>
          <a:prstGeom prst="rect">
            <a:avLst/>
          </a:prstGeom>
        </p:spPr>
        <p:txBody>
          <a:bodyPr vert="horz" lIns="91440" tIns="45720" rIns="91440" bIns="45720" rtlCol="0" anchor="ctr"/>
          <a:lstStyle>
            <a:lvl1pPr algn="r">
              <a:defRPr sz="1403">
                <a:solidFill>
                  <a:schemeClr val="tx1">
                    <a:tint val="75000"/>
                  </a:schemeClr>
                </a:solidFill>
              </a:defRPr>
            </a:lvl1pPr>
          </a:lstStyle>
          <a:p>
            <a:fld id="{1D8BD707-D9CF-40AE-B4C6-C98DA3205C09}" type="datetimeFigureOut">
              <a:rPr lang="en-US" smtClean="0"/>
              <a:t>8/20/2023</a:t>
            </a:fld>
            <a:endParaRPr lang="en-US" dirty="0"/>
          </a:p>
        </p:txBody>
      </p:sp>
      <p:sp>
        <p:nvSpPr>
          <p:cNvPr id="5" name="Footer Placeholder 4"/>
          <p:cNvSpPr>
            <a:spLocks noGrp="1"/>
          </p:cNvSpPr>
          <p:nvPr>
            <p:ph type="ftr" sz="quarter" idx="3"/>
          </p:nvPr>
        </p:nvSpPr>
        <p:spPr>
          <a:xfrm>
            <a:off x="4037216" y="9567316"/>
            <a:ext cx="11881444" cy="569325"/>
          </a:xfrm>
          <a:prstGeom prst="rect">
            <a:avLst/>
          </a:prstGeom>
        </p:spPr>
        <p:txBody>
          <a:bodyPr vert="horz" lIns="91440" tIns="45720" rIns="91440" bIns="45720" rtlCol="0" anchor="ctr"/>
          <a:lstStyle>
            <a:lvl1pPr algn="l">
              <a:defRPr sz="1403">
                <a:solidFill>
                  <a:schemeClr val="tx1">
                    <a:tint val="75000"/>
                  </a:schemeClr>
                </a:solidFill>
              </a:defRPr>
            </a:lvl1pPr>
          </a:lstStyle>
          <a:p>
            <a:endParaRPr lang="cs-CZ"/>
          </a:p>
        </p:txBody>
      </p:sp>
      <p:sp>
        <p:nvSpPr>
          <p:cNvPr id="6" name="Slide Number Placeholder 5"/>
          <p:cNvSpPr>
            <a:spLocks noGrp="1"/>
          </p:cNvSpPr>
          <p:nvPr>
            <p:ph type="sldNum" sz="quarter" idx="4"/>
          </p:nvPr>
        </p:nvSpPr>
        <p:spPr bwMode="gray">
          <a:xfrm>
            <a:off x="829226" y="1228357"/>
            <a:ext cx="1215848" cy="569325"/>
          </a:xfrm>
          <a:prstGeom prst="rect">
            <a:avLst/>
          </a:prstGeom>
        </p:spPr>
        <p:txBody>
          <a:bodyPr vert="horz" lIns="91440" tIns="45720" rIns="91440" bIns="45720" rtlCol="0" anchor="ctr"/>
          <a:lstStyle>
            <a:lvl1pPr algn="r">
              <a:defRPr sz="3118">
                <a:solidFill>
                  <a:srgbClr val="FEFFFF"/>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398427676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712866" rtl="0" eaLnBrk="1" latinLnBrk="0" hangingPunct="1">
        <a:spcBef>
          <a:spcPct val="0"/>
        </a:spcBef>
        <a:buNone/>
        <a:defRPr sz="5613"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34650" indent="-534650" algn="l" defTabSz="712866" rtl="0" eaLnBrk="1" latinLnBrk="0" hangingPunct="1">
        <a:spcBef>
          <a:spcPts val="1559"/>
        </a:spcBef>
        <a:spcAft>
          <a:spcPts val="0"/>
        </a:spcAft>
        <a:buClr>
          <a:schemeClr val="accent1"/>
        </a:buClr>
        <a:buFont typeface="Wingdings 3" charset="2"/>
        <a:buChar char=""/>
        <a:defRPr sz="2807" kern="1200">
          <a:solidFill>
            <a:schemeClr val="tx1">
              <a:lumMod val="75000"/>
              <a:lumOff val="25000"/>
            </a:schemeClr>
          </a:solidFill>
          <a:latin typeface="+mn-lt"/>
          <a:ea typeface="+mn-ea"/>
          <a:cs typeface="+mn-cs"/>
        </a:defRPr>
      </a:lvl1pPr>
      <a:lvl2pPr marL="1158408" indent="-445541" algn="l" defTabSz="712866" rtl="0" eaLnBrk="1" latinLnBrk="0" hangingPunct="1">
        <a:spcBef>
          <a:spcPts val="1559"/>
        </a:spcBef>
        <a:spcAft>
          <a:spcPts val="0"/>
        </a:spcAft>
        <a:buClr>
          <a:schemeClr val="accent1"/>
        </a:buClr>
        <a:buFont typeface="Wingdings 3" charset="2"/>
        <a:buChar char=""/>
        <a:defRPr sz="2495" kern="1200">
          <a:solidFill>
            <a:schemeClr val="tx1">
              <a:lumMod val="75000"/>
              <a:lumOff val="25000"/>
            </a:schemeClr>
          </a:solidFill>
          <a:latin typeface="+mn-lt"/>
          <a:ea typeface="+mn-ea"/>
          <a:cs typeface="+mn-cs"/>
        </a:defRPr>
      </a:lvl2pPr>
      <a:lvl3pPr marL="1782166" indent="-356433" algn="l" defTabSz="712866" rtl="0" eaLnBrk="1" latinLnBrk="0" hangingPunct="1">
        <a:spcBef>
          <a:spcPts val="1559"/>
        </a:spcBef>
        <a:spcAft>
          <a:spcPts val="0"/>
        </a:spcAft>
        <a:buClr>
          <a:schemeClr val="accent1"/>
        </a:buClr>
        <a:buFont typeface="Wingdings 3" charset="2"/>
        <a:buChar char=""/>
        <a:defRPr sz="2183" kern="1200">
          <a:solidFill>
            <a:schemeClr val="tx1">
              <a:lumMod val="75000"/>
              <a:lumOff val="25000"/>
            </a:schemeClr>
          </a:solidFill>
          <a:latin typeface="+mn-lt"/>
          <a:ea typeface="+mn-ea"/>
          <a:cs typeface="+mn-cs"/>
        </a:defRPr>
      </a:lvl3pPr>
      <a:lvl4pPr marL="2495032"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4pPr>
      <a:lvl5pPr marL="3207898"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5pPr>
      <a:lvl6pPr marL="3920764"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6pPr>
      <a:lvl7pPr marL="4633631"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7pPr>
      <a:lvl8pPr marL="5346497"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8pPr>
      <a:lvl9pPr marL="6059363"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9pPr>
    </p:bodyStyle>
    <p:otherStyle>
      <a:defPPr>
        <a:defRPr lang="en-US"/>
      </a:defPPr>
      <a:lvl1pPr marL="0" algn="l" defTabSz="712866" rtl="0" eaLnBrk="1" latinLnBrk="0" hangingPunct="1">
        <a:defRPr sz="2807" kern="1200">
          <a:solidFill>
            <a:schemeClr val="tx1"/>
          </a:solidFill>
          <a:latin typeface="+mn-lt"/>
          <a:ea typeface="+mn-ea"/>
          <a:cs typeface="+mn-cs"/>
        </a:defRPr>
      </a:lvl1pPr>
      <a:lvl2pPr marL="712866" algn="l" defTabSz="712866" rtl="0" eaLnBrk="1" latinLnBrk="0" hangingPunct="1">
        <a:defRPr sz="2807" kern="1200">
          <a:solidFill>
            <a:schemeClr val="tx1"/>
          </a:solidFill>
          <a:latin typeface="+mn-lt"/>
          <a:ea typeface="+mn-ea"/>
          <a:cs typeface="+mn-cs"/>
        </a:defRPr>
      </a:lvl2pPr>
      <a:lvl3pPr marL="1425732" algn="l" defTabSz="712866" rtl="0" eaLnBrk="1" latinLnBrk="0" hangingPunct="1">
        <a:defRPr sz="2807" kern="1200">
          <a:solidFill>
            <a:schemeClr val="tx1"/>
          </a:solidFill>
          <a:latin typeface="+mn-lt"/>
          <a:ea typeface="+mn-ea"/>
          <a:cs typeface="+mn-cs"/>
        </a:defRPr>
      </a:lvl3pPr>
      <a:lvl4pPr marL="2138599" algn="l" defTabSz="712866" rtl="0" eaLnBrk="1" latinLnBrk="0" hangingPunct="1">
        <a:defRPr sz="2807" kern="1200">
          <a:solidFill>
            <a:schemeClr val="tx1"/>
          </a:solidFill>
          <a:latin typeface="+mn-lt"/>
          <a:ea typeface="+mn-ea"/>
          <a:cs typeface="+mn-cs"/>
        </a:defRPr>
      </a:lvl4pPr>
      <a:lvl5pPr marL="2851465" algn="l" defTabSz="712866" rtl="0" eaLnBrk="1" latinLnBrk="0" hangingPunct="1">
        <a:defRPr sz="2807" kern="1200">
          <a:solidFill>
            <a:schemeClr val="tx1"/>
          </a:solidFill>
          <a:latin typeface="+mn-lt"/>
          <a:ea typeface="+mn-ea"/>
          <a:cs typeface="+mn-cs"/>
        </a:defRPr>
      </a:lvl5pPr>
      <a:lvl6pPr marL="3564331" algn="l" defTabSz="712866" rtl="0" eaLnBrk="1" latinLnBrk="0" hangingPunct="1">
        <a:defRPr sz="2807" kern="1200">
          <a:solidFill>
            <a:schemeClr val="tx1"/>
          </a:solidFill>
          <a:latin typeface="+mn-lt"/>
          <a:ea typeface="+mn-ea"/>
          <a:cs typeface="+mn-cs"/>
        </a:defRPr>
      </a:lvl6pPr>
      <a:lvl7pPr marL="4277197" algn="l" defTabSz="712866" rtl="0" eaLnBrk="1" latinLnBrk="0" hangingPunct="1">
        <a:defRPr sz="2807" kern="1200">
          <a:solidFill>
            <a:schemeClr val="tx1"/>
          </a:solidFill>
          <a:latin typeface="+mn-lt"/>
          <a:ea typeface="+mn-ea"/>
          <a:cs typeface="+mn-cs"/>
        </a:defRPr>
      </a:lvl7pPr>
      <a:lvl8pPr marL="4990064" algn="l" defTabSz="712866" rtl="0" eaLnBrk="1" latinLnBrk="0" hangingPunct="1">
        <a:defRPr sz="2807" kern="1200">
          <a:solidFill>
            <a:schemeClr val="tx1"/>
          </a:solidFill>
          <a:latin typeface="+mn-lt"/>
          <a:ea typeface="+mn-ea"/>
          <a:cs typeface="+mn-cs"/>
        </a:defRPr>
      </a:lvl8pPr>
      <a:lvl9pPr marL="5702930" algn="l" defTabSz="712866"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web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4819" y="3906540"/>
            <a:ext cx="19010313" cy="6945503"/>
          </a:xfrm>
          <a:prstGeom prst="rect">
            <a:avLst/>
          </a:prstGeom>
          <a:blipFill>
            <a:blip r:embed="rId3" cstate="print"/>
            <a:stretch>
              <a:fillRect/>
            </a:stretch>
          </a:blipFill>
        </p:spPr>
        <p:txBody>
          <a:bodyPr wrap="square" lIns="0" tIns="0" rIns="0" bIns="0" rtlCol="0"/>
          <a:lstStyle/>
          <a:p>
            <a:endParaRPr dirty="0"/>
          </a:p>
        </p:txBody>
      </p:sp>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dirty="0"/>
            </a:p>
          </p:txBody>
        </p:sp>
      </p:grpSp>
      <p:sp>
        <p:nvSpPr>
          <p:cNvPr id="18" name="object 18"/>
          <p:cNvSpPr txBox="1"/>
          <p:nvPr/>
        </p:nvSpPr>
        <p:spPr>
          <a:xfrm>
            <a:off x="4666456" y="2146300"/>
            <a:ext cx="9677400" cy="2228815"/>
          </a:xfrm>
          <a:prstGeom prst="rect">
            <a:avLst/>
          </a:prstGeom>
        </p:spPr>
        <p:txBody>
          <a:bodyPr vert="horz" wrap="square" lIns="0" tIns="12700" rIns="0" bIns="0" rtlCol="0" anchor="ctr">
            <a:spAutoFit/>
          </a:bodyPr>
          <a:lstStyle/>
          <a:p>
            <a:pPr marR="5080" indent="12700" algn="ctr">
              <a:spcBef>
                <a:spcPts val="100"/>
              </a:spcBef>
            </a:pPr>
            <a:r>
              <a:rPr lang="en-US" sz="7200" smtClean="0">
                <a:solidFill>
                  <a:srgbClr val="525C65"/>
                </a:solidFill>
                <a:latin typeface="Open Sans"/>
              </a:rPr>
              <a:t>The </a:t>
            </a:r>
            <a:r>
              <a:rPr lang="en-US" sz="7200">
                <a:solidFill>
                  <a:srgbClr val="525C65"/>
                </a:solidFill>
                <a:latin typeface="Open Sans"/>
              </a:rPr>
              <a:t>fundamentals </a:t>
            </a:r>
            <a:r>
              <a:rPr lang="en-US" sz="7200" smtClean="0">
                <a:solidFill>
                  <a:srgbClr val="525C65"/>
                </a:solidFill>
                <a:latin typeface="Open Sans"/>
              </a:rPr>
              <a:t>and benefits </a:t>
            </a:r>
            <a:r>
              <a:rPr lang="en-US" sz="7200">
                <a:solidFill>
                  <a:srgbClr val="525C65"/>
                </a:solidFill>
                <a:latin typeface="Open Sans"/>
              </a:rPr>
              <a:t>of CI/CD</a:t>
            </a:r>
            <a:endParaRPr lang="cs-CZ" sz="7200" dirty="0">
              <a:cs typeface="Source Sans Pro"/>
            </a:endParaRPr>
          </a:p>
        </p:txBody>
      </p:sp>
      <p:sp>
        <p:nvSpPr>
          <p:cNvPr id="19" name="object 19"/>
          <p:cNvSpPr/>
          <p:nvPr/>
        </p:nvSpPr>
        <p:spPr>
          <a:xfrm flipV="1">
            <a:off x="5695156" y="4127500"/>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9525" y="5409296"/>
            <a:ext cx="7772400" cy="36703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504324" y="2034332"/>
            <a:ext cx="15553559" cy="5965736"/>
          </a:xfrm>
          <a:prstGeom prst="rect">
            <a:avLst/>
          </a:prstGeom>
        </p:spPr>
        <p:txBody>
          <a:bodyPr vert="horz" wrap="square" lIns="0" tIns="5080" rIns="0" bIns="0" rtlCol="0">
            <a:spAutoFit/>
          </a:bodyPr>
          <a:lstStyle/>
          <a:p>
            <a:pPr marL="355600" marR="5080" indent="-342900">
              <a:lnSpc>
                <a:spcPct val="100000"/>
              </a:lnSpc>
              <a:spcBef>
                <a:spcPts val="100"/>
              </a:spcBef>
              <a:buFont typeface="Arial" panose="020B0604020202020204" pitchFamily="34" charset="0"/>
              <a:buChar char="•"/>
            </a:pPr>
            <a:r>
              <a:rPr lang="en-US" sz="3200" smtClean="0"/>
              <a:t>CI/CD, which stands for Continuous Integration and Continuous Deployment, is a software development practice that aims to automate the process of building, testing, and deploying software changes.</a:t>
            </a:r>
          </a:p>
          <a:p>
            <a:pPr marL="355600" marR="5080" indent="-342900">
              <a:lnSpc>
                <a:spcPct val="100000"/>
              </a:lnSpc>
              <a:spcBef>
                <a:spcPts val="100"/>
              </a:spcBef>
              <a:buFont typeface="Arial" panose="020B0604020202020204" pitchFamily="34" charset="0"/>
              <a:buChar char="•"/>
            </a:pPr>
            <a:r>
              <a:rPr lang="en-US" sz="3200" smtClean="0"/>
              <a:t>It involves integrating code changes from multiple developers into a shared repository and continuously deploying those changes to production environments.</a:t>
            </a:r>
          </a:p>
          <a:p>
            <a:pPr marL="812800" marR="5080" lvl="1" indent="-342900">
              <a:spcBef>
                <a:spcPts val="100"/>
              </a:spcBef>
              <a:buFont typeface="Arial" panose="020B0604020202020204" pitchFamily="34" charset="0"/>
              <a:buChar char="•"/>
            </a:pPr>
            <a:r>
              <a:rPr lang="en-US" sz="3200" smtClean="0">
                <a:ea typeface="Calibri" panose="020F0502020204030204" pitchFamily="34" charset="0"/>
              </a:rPr>
              <a:t>Continuous </a:t>
            </a:r>
            <a:r>
              <a:rPr lang="en-US" sz="3200">
                <a:ea typeface="Calibri" panose="020F0502020204030204" pitchFamily="34" charset="0"/>
              </a:rPr>
              <a:t>Integration: Developers regularly merge their code changes into a central repository, where automated build and test processes are triggered. This ensures that the codebase is always up-to-date and any conflicts or issues are identified </a:t>
            </a:r>
            <a:r>
              <a:rPr lang="en-US" sz="3200" smtClean="0">
                <a:ea typeface="Calibri" panose="020F0502020204030204" pitchFamily="34" charset="0"/>
              </a:rPr>
              <a:t>early.</a:t>
            </a:r>
          </a:p>
          <a:p>
            <a:pPr marL="812800" marR="5080" lvl="1" indent="-342900">
              <a:spcBef>
                <a:spcPts val="100"/>
              </a:spcBef>
              <a:buFont typeface="Arial" panose="020B0604020202020204" pitchFamily="34" charset="0"/>
              <a:buChar char="•"/>
            </a:pPr>
            <a:r>
              <a:rPr lang="en-US" sz="3200" smtClean="0">
                <a:ea typeface="Calibri" panose="020F0502020204030204" pitchFamily="34" charset="0"/>
              </a:rPr>
              <a:t>Continuous </a:t>
            </a:r>
            <a:r>
              <a:rPr lang="en-US" sz="3200">
                <a:ea typeface="Calibri" panose="020F0502020204030204" pitchFamily="34" charset="0"/>
              </a:rPr>
              <a:t>Deployment: Once the code changes pass the automated tests, they are automatically deployed to production or staging environments. This allows for rapid and frequent releases of new features or bug fixes.</a:t>
            </a:r>
          </a:p>
          <a:p>
            <a:pPr marL="812800" marR="5080" lvl="1" indent="-342900">
              <a:spcBef>
                <a:spcPts val="100"/>
              </a:spcBef>
              <a:buFont typeface="Arial" panose="020B0604020202020204" pitchFamily="34" charset="0"/>
              <a:buChar char="•"/>
            </a:pPr>
            <a:endParaRPr lang="en-US" sz="3200" dirty="0">
              <a:cs typeface="Source Sans Pro Light"/>
            </a:endParaRPr>
          </a:p>
        </p:txBody>
      </p:sp>
      <p:grpSp>
        <p:nvGrpSpPr>
          <p:cNvPr id="52" name="Group 51">
            <a:extLst>
              <a:ext uri="{FF2B5EF4-FFF2-40B4-BE49-F238E27FC236}">
                <a16:creationId xmlns:a16="http://schemas.microsoft.com/office/drawing/2014/main" id="{985AB44F-D837-4737-86D1-C4E5A35B8AC4}"/>
              </a:ext>
            </a:extLst>
          </p:cNvPr>
          <p:cNvGrpSpPr/>
          <p:nvPr/>
        </p:nvGrpSpPr>
        <p:grpSpPr>
          <a:xfrm>
            <a:off x="-19844" y="546100"/>
            <a:ext cx="11397208" cy="828000"/>
            <a:chOff x="0" y="8642689"/>
            <a:chExt cx="4336348" cy="439424"/>
          </a:xfrm>
        </p:grpSpPr>
        <p:sp>
          <p:nvSpPr>
            <p:cNvPr id="53" name="object 4">
              <a:extLst>
                <a:ext uri="{FF2B5EF4-FFF2-40B4-BE49-F238E27FC236}">
                  <a16:creationId xmlns:a16="http://schemas.microsoft.com/office/drawing/2014/main" id="{6DB0E343-9628-4235-8038-621A98D250CA}"/>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54" name="object 5">
              <a:extLst>
                <a:ext uri="{FF2B5EF4-FFF2-40B4-BE49-F238E27FC236}">
                  <a16:creationId xmlns:a16="http://schemas.microsoft.com/office/drawing/2014/main" id="{CF5C245D-05EF-4DFD-8810-E437FF667919}"/>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55" name="object 9">
            <a:extLst>
              <a:ext uri="{FF2B5EF4-FFF2-40B4-BE49-F238E27FC236}">
                <a16:creationId xmlns:a16="http://schemas.microsoft.com/office/drawing/2014/main" id="{290C40E7-4402-4FD6-90CE-5CDF3FC9D08D}"/>
              </a:ext>
            </a:extLst>
          </p:cNvPr>
          <p:cNvSpPr txBox="1"/>
          <p:nvPr/>
        </p:nvSpPr>
        <p:spPr>
          <a:xfrm>
            <a:off x="504156" y="707462"/>
            <a:ext cx="3581400" cy="505267"/>
          </a:xfrm>
          <a:prstGeom prst="rect">
            <a:avLst/>
          </a:prstGeom>
        </p:spPr>
        <p:txBody>
          <a:bodyPr vert="horz" wrap="square" lIns="0" tIns="12700" rIns="0" bIns="0" rtlCol="0">
            <a:spAutoFit/>
          </a:bodyPr>
          <a:lstStyle/>
          <a:p>
            <a:pPr marL="12700">
              <a:lnSpc>
                <a:spcPct val="100000"/>
              </a:lnSpc>
              <a:spcBef>
                <a:spcPts val="100"/>
              </a:spcBef>
            </a:pPr>
            <a:r>
              <a:rPr lang="en-US" sz="3200" spc="-5" smtClean="0">
                <a:solidFill>
                  <a:srgbClr val="FFFFFF"/>
                </a:solidFill>
                <a:cs typeface="Source Sans Pro Light"/>
              </a:rPr>
              <a:t>What is CICD?</a:t>
            </a:r>
            <a:endParaRPr lang="cs-CZ" sz="3200" dirty="0">
              <a:cs typeface="Source Sans Pro 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985AB44F-D837-4737-86D1-C4E5A35B8AC4}"/>
              </a:ext>
            </a:extLst>
          </p:cNvPr>
          <p:cNvGrpSpPr/>
          <p:nvPr/>
        </p:nvGrpSpPr>
        <p:grpSpPr>
          <a:xfrm>
            <a:off x="-19844" y="546100"/>
            <a:ext cx="11397208" cy="828000"/>
            <a:chOff x="0" y="8642689"/>
            <a:chExt cx="4336348" cy="439424"/>
          </a:xfrm>
        </p:grpSpPr>
        <p:sp>
          <p:nvSpPr>
            <p:cNvPr id="53" name="object 4">
              <a:extLst>
                <a:ext uri="{FF2B5EF4-FFF2-40B4-BE49-F238E27FC236}">
                  <a16:creationId xmlns:a16="http://schemas.microsoft.com/office/drawing/2014/main" id="{6DB0E343-9628-4235-8038-621A98D250CA}"/>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ln>
              <a:noFill/>
            </a:ln>
          </p:spPr>
          <p:style>
            <a:lnRef idx="3">
              <a:schemeClr val="lt1"/>
            </a:lnRef>
            <a:fillRef idx="1">
              <a:schemeClr val="accent2"/>
            </a:fillRef>
            <a:effectRef idx="1">
              <a:schemeClr val="accent2"/>
            </a:effectRef>
            <a:fontRef idx="minor">
              <a:schemeClr val="lt1"/>
            </a:fontRef>
          </p:style>
          <p:txBody>
            <a:bodyPr wrap="square" lIns="0" tIns="0" rIns="0" bIns="0" rtlCol="0"/>
            <a:lstStyle/>
            <a:p>
              <a:endParaRPr dirty="0"/>
            </a:p>
          </p:txBody>
        </p:sp>
        <p:sp>
          <p:nvSpPr>
            <p:cNvPr id="54" name="object 5">
              <a:extLst>
                <a:ext uri="{FF2B5EF4-FFF2-40B4-BE49-F238E27FC236}">
                  <a16:creationId xmlns:a16="http://schemas.microsoft.com/office/drawing/2014/main" id="{CF5C245D-05EF-4DFD-8810-E437FF667919}"/>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ln>
              <a:noFill/>
            </a:ln>
          </p:spPr>
          <p:style>
            <a:lnRef idx="3">
              <a:schemeClr val="lt1"/>
            </a:lnRef>
            <a:fillRef idx="1">
              <a:schemeClr val="accent2"/>
            </a:fillRef>
            <a:effectRef idx="1">
              <a:schemeClr val="accent2"/>
            </a:effectRef>
            <a:fontRef idx="minor">
              <a:schemeClr val="lt1"/>
            </a:fontRef>
          </p:style>
          <p:txBody>
            <a:bodyPr wrap="square" lIns="0" tIns="0" rIns="0" bIns="0" rtlCol="0"/>
            <a:lstStyle/>
            <a:p>
              <a:endParaRPr dirty="0"/>
            </a:p>
          </p:txBody>
        </p:sp>
      </p:grpSp>
      <p:sp>
        <p:nvSpPr>
          <p:cNvPr id="55" name="object 9">
            <a:extLst>
              <a:ext uri="{FF2B5EF4-FFF2-40B4-BE49-F238E27FC236}">
                <a16:creationId xmlns:a16="http://schemas.microsoft.com/office/drawing/2014/main" id="{290C40E7-4402-4FD6-90CE-5CDF3FC9D08D}"/>
              </a:ext>
            </a:extLst>
          </p:cNvPr>
          <p:cNvSpPr txBox="1"/>
          <p:nvPr/>
        </p:nvSpPr>
        <p:spPr>
          <a:xfrm>
            <a:off x="504156" y="707462"/>
            <a:ext cx="5400600" cy="505267"/>
          </a:xfrm>
          <a:prstGeom prst="rect">
            <a:avLst/>
          </a:prstGeom>
        </p:spPr>
        <p:txBody>
          <a:bodyPr vert="horz" wrap="square" lIns="0" tIns="12700" rIns="0" bIns="0" rtlCol="0">
            <a:spAutoFit/>
          </a:bodyPr>
          <a:lstStyle/>
          <a:p>
            <a:pPr marL="12700">
              <a:lnSpc>
                <a:spcPct val="100000"/>
              </a:lnSpc>
              <a:spcBef>
                <a:spcPts val="100"/>
              </a:spcBef>
            </a:pPr>
            <a:r>
              <a:rPr lang="en-US" sz="3200" spc="-5" smtClean="0">
                <a:solidFill>
                  <a:srgbClr val="FFFFFF"/>
                </a:solidFill>
                <a:cs typeface="Source Sans Pro Light"/>
              </a:rPr>
              <a:t>CICD Process/Pipeline</a:t>
            </a:r>
            <a:endParaRPr lang="cs-CZ" sz="3200" dirty="0">
              <a:cs typeface="Source Sans Pro Light"/>
            </a:endParaRPr>
          </a:p>
        </p:txBody>
      </p:sp>
      <p:grpSp>
        <p:nvGrpSpPr>
          <p:cNvPr id="36" name="Group 35"/>
          <p:cNvGrpSpPr/>
          <p:nvPr/>
        </p:nvGrpSpPr>
        <p:grpSpPr>
          <a:xfrm>
            <a:off x="2114656" y="3330476"/>
            <a:ext cx="14768304" cy="3243581"/>
            <a:chOff x="2520379" y="3760914"/>
            <a:chExt cx="14768304" cy="3243581"/>
          </a:xfrm>
        </p:grpSpPr>
        <p:grpSp>
          <p:nvGrpSpPr>
            <p:cNvPr id="5" name="Group 4"/>
            <p:cNvGrpSpPr/>
            <p:nvPr/>
          </p:nvGrpSpPr>
          <p:grpSpPr>
            <a:xfrm>
              <a:off x="2520380" y="4698628"/>
              <a:ext cx="14768303" cy="2305867"/>
              <a:chOff x="505001" y="4122564"/>
              <a:chExt cx="14768303" cy="2305867"/>
            </a:xfrm>
          </p:grpSpPr>
          <p:grpSp>
            <p:nvGrpSpPr>
              <p:cNvPr id="4" name="Group 3"/>
              <p:cNvGrpSpPr/>
              <p:nvPr/>
            </p:nvGrpSpPr>
            <p:grpSpPr>
              <a:xfrm>
                <a:off x="505001" y="4122564"/>
                <a:ext cx="4265492" cy="2304256"/>
                <a:chOff x="1296244" y="4266580"/>
                <a:chExt cx="4265492" cy="2304256"/>
              </a:xfrm>
            </p:grpSpPr>
            <p:sp>
              <p:nvSpPr>
                <p:cNvPr id="3" name="Chevron 2"/>
                <p:cNvSpPr/>
                <p:nvPr/>
              </p:nvSpPr>
              <p:spPr>
                <a:xfrm>
                  <a:off x="1296244" y="4266580"/>
                  <a:ext cx="4265492" cy="2304256"/>
                </a:xfrm>
                <a:prstGeom prst="chevron">
                  <a:avLst>
                    <a:gd name="adj" fmla="val 51725"/>
                  </a:avLst>
                </a:prstGeom>
                <a:effectLst>
                  <a:outerShdw blurRad="50800" dist="38100" dir="10800000" algn="r" rotWithShape="0">
                    <a:prstClr val="black">
                      <a:alpha val="40000"/>
                    </a:prstClr>
                  </a:outerShdw>
                </a:effectLst>
              </p:spPr>
              <p:style>
                <a:lnRef idx="1">
                  <a:schemeClr val="accent3"/>
                </a:lnRef>
                <a:fillRef idx="1001">
                  <a:schemeClr val="lt1"/>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 name="Chevron 1"/>
                <p:cNvSpPr/>
                <p:nvPr/>
              </p:nvSpPr>
              <p:spPr>
                <a:xfrm>
                  <a:off x="1715648" y="4444312"/>
                  <a:ext cx="3600400" cy="1944216"/>
                </a:xfrm>
                <a:prstGeom prst="chevron">
                  <a:avLst/>
                </a:prstGeom>
                <a:solidFill>
                  <a:srgbClr val="28D7E0"/>
                </a:solidFill>
                <a:ln>
                  <a:solidFill>
                    <a:srgbClr val="28D7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Development</a:t>
                  </a:r>
                  <a:endParaRPr lang="en-US">
                    <a:solidFill>
                      <a:schemeClr val="tx1"/>
                    </a:solidFill>
                  </a:endParaRPr>
                </a:p>
              </p:txBody>
            </p:sp>
          </p:grpSp>
          <p:grpSp>
            <p:nvGrpSpPr>
              <p:cNvPr id="27" name="Group 26"/>
              <p:cNvGrpSpPr/>
              <p:nvPr/>
            </p:nvGrpSpPr>
            <p:grpSpPr>
              <a:xfrm>
                <a:off x="11007812" y="4122564"/>
                <a:ext cx="4265492" cy="2304256"/>
                <a:chOff x="1296244" y="4266580"/>
                <a:chExt cx="4265492" cy="2304256"/>
              </a:xfrm>
            </p:grpSpPr>
            <p:sp>
              <p:nvSpPr>
                <p:cNvPr id="28" name="Chevron 27"/>
                <p:cNvSpPr/>
                <p:nvPr/>
              </p:nvSpPr>
              <p:spPr>
                <a:xfrm>
                  <a:off x="1296244" y="4266580"/>
                  <a:ext cx="4265492" cy="2304256"/>
                </a:xfrm>
                <a:prstGeom prst="chevron">
                  <a:avLst>
                    <a:gd name="adj" fmla="val 51725"/>
                  </a:avLst>
                </a:prstGeom>
                <a:effectLst>
                  <a:outerShdw blurRad="50800" dist="38100" dir="10800000" algn="r" rotWithShape="0">
                    <a:prstClr val="black">
                      <a:alpha val="40000"/>
                    </a:prstClr>
                  </a:outerShdw>
                </a:effectLst>
              </p:spPr>
              <p:style>
                <a:lnRef idx="1">
                  <a:schemeClr val="accent3"/>
                </a:lnRef>
                <a:fillRef idx="1001">
                  <a:schemeClr val="lt1"/>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9" name="Chevron 28"/>
                <p:cNvSpPr/>
                <p:nvPr/>
              </p:nvSpPr>
              <p:spPr>
                <a:xfrm>
                  <a:off x="1715648" y="4444312"/>
                  <a:ext cx="3600400" cy="1944216"/>
                </a:xfrm>
                <a:prstGeom prst="chevron">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Deploy</a:t>
                  </a:r>
                  <a:endParaRPr lang="en-US">
                    <a:solidFill>
                      <a:schemeClr val="tx1"/>
                    </a:solidFill>
                  </a:endParaRPr>
                </a:p>
              </p:txBody>
            </p:sp>
          </p:grpSp>
          <p:grpSp>
            <p:nvGrpSpPr>
              <p:cNvPr id="30" name="Group 29"/>
              <p:cNvGrpSpPr/>
              <p:nvPr/>
            </p:nvGrpSpPr>
            <p:grpSpPr>
              <a:xfrm>
                <a:off x="7501545" y="4122564"/>
                <a:ext cx="4265492" cy="2304256"/>
                <a:chOff x="1296244" y="4266580"/>
                <a:chExt cx="4265492" cy="2304256"/>
              </a:xfrm>
            </p:grpSpPr>
            <p:sp>
              <p:nvSpPr>
                <p:cNvPr id="31" name="Chevron 30"/>
                <p:cNvSpPr/>
                <p:nvPr/>
              </p:nvSpPr>
              <p:spPr>
                <a:xfrm>
                  <a:off x="1296244" y="4266580"/>
                  <a:ext cx="4265492" cy="2304256"/>
                </a:xfrm>
                <a:prstGeom prst="chevron">
                  <a:avLst>
                    <a:gd name="adj" fmla="val 51725"/>
                  </a:avLst>
                </a:prstGeom>
                <a:effectLst>
                  <a:outerShdw blurRad="50800" dist="38100" dir="10800000" algn="r" rotWithShape="0">
                    <a:prstClr val="black">
                      <a:alpha val="40000"/>
                    </a:prstClr>
                  </a:outerShdw>
                </a:effectLst>
              </p:spPr>
              <p:style>
                <a:lnRef idx="1">
                  <a:schemeClr val="accent3"/>
                </a:lnRef>
                <a:fillRef idx="1001">
                  <a:schemeClr val="lt1"/>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32" name="Chevron 31"/>
                <p:cNvSpPr/>
                <p:nvPr/>
              </p:nvSpPr>
              <p:spPr>
                <a:xfrm>
                  <a:off x="1715648" y="4444312"/>
                  <a:ext cx="3600400" cy="1944216"/>
                </a:xfrm>
                <a:prstGeom prst="chevron">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Testing</a:t>
                  </a:r>
                  <a:endParaRPr lang="en-US">
                    <a:solidFill>
                      <a:schemeClr val="tx1"/>
                    </a:solidFill>
                  </a:endParaRPr>
                </a:p>
              </p:txBody>
            </p:sp>
          </p:grpSp>
          <p:grpSp>
            <p:nvGrpSpPr>
              <p:cNvPr id="33" name="Group 32"/>
              <p:cNvGrpSpPr/>
              <p:nvPr/>
            </p:nvGrpSpPr>
            <p:grpSpPr>
              <a:xfrm>
                <a:off x="4011268" y="4124175"/>
                <a:ext cx="4265492" cy="2304256"/>
                <a:chOff x="1296244" y="4266580"/>
                <a:chExt cx="4265492" cy="2304256"/>
              </a:xfrm>
            </p:grpSpPr>
            <p:sp>
              <p:nvSpPr>
                <p:cNvPr id="34" name="Chevron 33"/>
                <p:cNvSpPr/>
                <p:nvPr/>
              </p:nvSpPr>
              <p:spPr>
                <a:xfrm>
                  <a:off x="1296244" y="4266580"/>
                  <a:ext cx="4265492" cy="2304256"/>
                </a:xfrm>
                <a:prstGeom prst="chevron">
                  <a:avLst>
                    <a:gd name="adj" fmla="val 51725"/>
                  </a:avLst>
                </a:prstGeom>
                <a:effectLst>
                  <a:outerShdw blurRad="50800" dist="38100" dir="10800000" algn="r" rotWithShape="0">
                    <a:prstClr val="black">
                      <a:alpha val="40000"/>
                    </a:prstClr>
                  </a:outerShdw>
                </a:effectLst>
              </p:spPr>
              <p:style>
                <a:lnRef idx="1">
                  <a:schemeClr val="accent3"/>
                </a:lnRef>
                <a:fillRef idx="1001">
                  <a:schemeClr val="lt1"/>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35" name="Chevron 34"/>
                <p:cNvSpPr/>
                <p:nvPr/>
              </p:nvSpPr>
              <p:spPr>
                <a:xfrm>
                  <a:off x="1715648" y="4444312"/>
                  <a:ext cx="3600400" cy="1944216"/>
                </a:xfrm>
                <a:prstGeom prst="chevr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Build</a:t>
                  </a:r>
                  <a:endParaRPr lang="en-US">
                    <a:solidFill>
                      <a:schemeClr val="tx1"/>
                    </a:solidFill>
                  </a:endParaRPr>
                </a:p>
              </p:txBody>
            </p:sp>
          </p:grpSp>
        </p:grpSp>
        <p:sp>
          <p:nvSpPr>
            <p:cNvPr id="17" name="Left Bracket 16"/>
            <p:cNvSpPr/>
            <p:nvPr/>
          </p:nvSpPr>
          <p:spPr>
            <a:xfrm rot="5400000">
              <a:off x="7344916" y="-1062012"/>
              <a:ext cx="432048" cy="10081121"/>
            </a:xfrm>
            <a:prstGeom prst="leftBracket">
              <a:avLst/>
            </a:prstGeom>
            <a:ln w="76200"/>
          </p:spPr>
          <p:style>
            <a:lnRef idx="3">
              <a:schemeClr val="dk1"/>
            </a:lnRef>
            <a:fillRef idx="0">
              <a:schemeClr val="dk1"/>
            </a:fillRef>
            <a:effectRef idx="2">
              <a:schemeClr val="dk1"/>
            </a:effectRef>
            <a:fontRef idx="minor">
              <a:schemeClr val="tx1"/>
            </a:fontRef>
          </p:style>
          <p:txBody>
            <a:bodyPr vert="vert270" rtlCol="0" anchor="ctr"/>
            <a:lstStyle/>
            <a:p>
              <a:pPr algn="ctr"/>
              <a:r>
                <a:rPr lang="en-US" sz="2800" b="1" smtClean="0"/>
                <a:t>CI</a:t>
              </a:r>
              <a:endParaRPr lang="en-US" sz="2800" b="1"/>
            </a:p>
          </p:txBody>
        </p:sp>
        <p:sp>
          <p:nvSpPr>
            <p:cNvPr id="40" name="Left Bracket 39"/>
            <p:cNvSpPr/>
            <p:nvPr/>
          </p:nvSpPr>
          <p:spPr>
            <a:xfrm rot="5400000">
              <a:off x="14939913" y="1844192"/>
              <a:ext cx="432048" cy="4265492"/>
            </a:xfrm>
            <a:prstGeom prst="leftBracket">
              <a:avLst/>
            </a:prstGeom>
            <a:ln w="76200"/>
          </p:spPr>
          <p:style>
            <a:lnRef idx="3">
              <a:schemeClr val="dk1"/>
            </a:lnRef>
            <a:fillRef idx="0">
              <a:schemeClr val="dk1"/>
            </a:fillRef>
            <a:effectRef idx="2">
              <a:schemeClr val="dk1"/>
            </a:effectRef>
            <a:fontRef idx="minor">
              <a:schemeClr val="tx1"/>
            </a:fontRef>
          </p:style>
          <p:txBody>
            <a:bodyPr vert="vert270" rtlCol="0" anchor="ctr"/>
            <a:lstStyle/>
            <a:p>
              <a:pPr algn="ctr"/>
              <a:r>
                <a:rPr lang="en-US" sz="2800" b="1" smtClean="0"/>
                <a:t>CD</a:t>
              </a:r>
              <a:endParaRPr lang="en-US" sz="2800" b="1"/>
            </a:p>
          </p:txBody>
        </p:sp>
      </p:grpSp>
    </p:spTree>
    <p:extLst>
      <p:ext uri="{BB962C8B-B14F-4D97-AF65-F5344CB8AC3E}">
        <p14:creationId xmlns:p14="http://schemas.microsoft.com/office/powerpoint/2010/main" val="2339492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985AB44F-D837-4737-86D1-C4E5A35B8AC4}"/>
              </a:ext>
            </a:extLst>
          </p:cNvPr>
          <p:cNvGrpSpPr/>
          <p:nvPr/>
        </p:nvGrpSpPr>
        <p:grpSpPr>
          <a:xfrm>
            <a:off x="-19844" y="546102"/>
            <a:ext cx="11397208" cy="828002"/>
            <a:chOff x="0" y="8642689"/>
            <a:chExt cx="4336348" cy="439425"/>
          </a:xfrm>
        </p:grpSpPr>
        <p:sp>
          <p:nvSpPr>
            <p:cNvPr id="53" name="object 4">
              <a:extLst>
                <a:ext uri="{FF2B5EF4-FFF2-40B4-BE49-F238E27FC236}">
                  <a16:creationId xmlns:a16="http://schemas.microsoft.com/office/drawing/2014/main" id="{6DB0E343-9628-4235-8038-621A98D250CA}"/>
                </a:ext>
              </a:extLst>
            </p:cNvPr>
            <p:cNvSpPr/>
            <p:nvPr/>
          </p:nvSpPr>
          <p:spPr>
            <a:xfrm>
              <a:off x="0" y="8642694"/>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ln>
              <a:noFill/>
            </a:ln>
          </p:spPr>
          <p:style>
            <a:lnRef idx="3">
              <a:schemeClr val="lt1"/>
            </a:lnRef>
            <a:fillRef idx="1">
              <a:schemeClr val="accent4"/>
            </a:fillRef>
            <a:effectRef idx="1">
              <a:schemeClr val="accent4"/>
            </a:effectRef>
            <a:fontRef idx="minor">
              <a:schemeClr val="lt1"/>
            </a:fontRef>
          </p:style>
          <p:txBody>
            <a:bodyPr wrap="square" lIns="0" tIns="0" rIns="0" bIns="0" rtlCol="0"/>
            <a:lstStyle/>
            <a:p>
              <a:endParaRPr dirty="0"/>
            </a:p>
          </p:txBody>
        </p:sp>
        <p:sp>
          <p:nvSpPr>
            <p:cNvPr id="54" name="object 5">
              <a:extLst>
                <a:ext uri="{FF2B5EF4-FFF2-40B4-BE49-F238E27FC236}">
                  <a16:creationId xmlns:a16="http://schemas.microsoft.com/office/drawing/2014/main" id="{CF5C245D-05EF-4DFD-8810-E437FF667919}"/>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ln>
              <a:noFill/>
            </a:ln>
          </p:spPr>
          <p:style>
            <a:lnRef idx="3">
              <a:schemeClr val="lt1"/>
            </a:lnRef>
            <a:fillRef idx="1">
              <a:schemeClr val="accent4"/>
            </a:fillRef>
            <a:effectRef idx="1">
              <a:schemeClr val="accent4"/>
            </a:effectRef>
            <a:fontRef idx="minor">
              <a:schemeClr val="lt1"/>
            </a:fontRef>
          </p:style>
          <p:txBody>
            <a:bodyPr wrap="square" lIns="0" tIns="0" rIns="0" bIns="0" rtlCol="0"/>
            <a:lstStyle/>
            <a:p>
              <a:endParaRPr dirty="0"/>
            </a:p>
          </p:txBody>
        </p:sp>
      </p:grpSp>
      <p:sp>
        <p:nvSpPr>
          <p:cNvPr id="55" name="object 9">
            <a:extLst>
              <a:ext uri="{FF2B5EF4-FFF2-40B4-BE49-F238E27FC236}">
                <a16:creationId xmlns:a16="http://schemas.microsoft.com/office/drawing/2014/main" id="{290C40E7-4402-4FD6-90CE-5CDF3FC9D08D}"/>
              </a:ext>
            </a:extLst>
          </p:cNvPr>
          <p:cNvSpPr txBox="1"/>
          <p:nvPr/>
        </p:nvSpPr>
        <p:spPr>
          <a:xfrm>
            <a:off x="504156" y="707462"/>
            <a:ext cx="11521280" cy="505267"/>
          </a:xfrm>
          <a:prstGeom prst="rect">
            <a:avLst/>
          </a:prstGeom>
        </p:spPr>
        <p:txBody>
          <a:bodyPr vert="horz" wrap="square" lIns="0" tIns="12700" rIns="0" bIns="0" rtlCol="0">
            <a:spAutoFit/>
          </a:bodyPr>
          <a:lstStyle/>
          <a:p>
            <a:pPr marL="12700">
              <a:lnSpc>
                <a:spcPct val="100000"/>
              </a:lnSpc>
              <a:spcBef>
                <a:spcPts val="100"/>
              </a:spcBef>
            </a:pPr>
            <a:r>
              <a:rPr lang="en-US" sz="3200" spc="-5">
                <a:cs typeface="Source Sans Pro Light"/>
              </a:rPr>
              <a:t>The benefits of implementing </a:t>
            </a:r>
            <a:r>
              <a:rPr lang="en-US" sz="3200" spc="-5" smtClean="0">
                <a:cs typeface="Source Sans Pro Light"/>
              </a:rPr>
              <a:t>CI/CD into business values</a:t>
            </a:r>
            <a:endParaRPr lang="cs-CZ" sz="3200" dirty="0">
              <a:cs typeface="Source Sans Pro Light"/>
            </a:endParaRPr>
          </a:p>
        </p:txBody>
      </p:sp>
      <p:graphicFrame>
        <p:nvGraphicFramePr>
          <p:cNvPr id="8" name="Diagram 7"/>
          <p:cNvGraphicFramePr/>
          <p:nvPr>
            <p:extLst>
              <p:ext uri="{D42A27DB-BD31-4B8C-83A1-F6EECF244321}">
                <p14:modId xmlns:p14="http://schemas.microsoft.com/office/powerpoint/2010/main" val="2900104956"/>
              </p:ext>
            </p:extLst>
          </p:nvPr>
        </p:nvGraphicFramePr>
        <p:xfrm>
          <a:off x="532114" y="1890316"/>
          <a:ext cx="14473608" cy="8449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9221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39172" y="4885035"/>
            <a:ext cx="7931980" cy="923330"/>
          </a:xfrm>
          <a:prstGeom prst="rect">
            <a:avLst/>
          </a:prstGeom>
          <a:noFill/>
        </p:spPr>
        <p:txBody>
          <a:bodyPr wrap="non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Thank you for listening!!</a:t>
            </a:r>
            <a:endParaRPr lang="en-US" sz="5400" b="0" cap="none" spc="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34706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350</Words>
  <Application>Microsoft Office PowerPoint</Application>
  <PresentationFormat>Custom</PresentationFormat>
  <Paragraphs>25</Paragraphs>
  <Slides>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Century Gothic</vt:lpstr>
      <vt:lpstr>Open Sans</vt:lpstr>
      <vt:lpstr>Source Sans Pro</vt:lpstr>
      <vt:lpstr>Source Sans Pro Light</vt:lpstr>
      <vt:lpstr>Wingdings 3</vt:lpstr>
      <vt:lpstr>Wisp</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2023-07-23T19:09:00Z</dcterms:created>
  <dcterms:modified xsi:type="dcterms:W3CDTF">2023-08-21T05:26:23Z</dcterms:modified>
</cp:coreProperties>
</file>