
<file path=[Content_Types].xml><?xml version="1.0" encoding="utf-8"?>
<Types xmlns="http://schemas.openxmlformats.org/package/2006/content-types">
  <Default Extension="png" ContentType="image/pn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0" r:id="rId1"/>
  </p:sldMasterIdLst>
  <p:notesMasterIdLst>
    <p:notesMasterId r:id="rId6"/>
  </p:notesMasterIdLst>
  <p:sldIdLst>
    <p:sldId id="256" r:id="rId2"/>
    <p:sldId id="257" r:id="rId3"/>
    <p:sldId id="295" r:id="rId4"/>
    <p:sldId id="296" r:id="rId5"/>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28D7E0"/>
    <a:srgbClr val="FFBF00"/>
    <a:srgbClr val="E3B525"/>
    <a:srgbClr val="009EF3"/>
    <a:srgbClr val="FFA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58" d="100"/>
          <a:sy n="58" d="100"/>
        </p:scale>
        <p:origin x="293" y="62"/>
      </p:cViewPr>
      <p:guideLst>
        <p:guide orient="horz" pos="344"/>
        <p:guide pos="11124"/>
        <p:guide orient="horz" pos="6344"/>
        <p:guide pos="6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401447-3F15-4E1B-977B-9DF37DD51BF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1CFAB52-EDF7-43AE-AAAD-D3B4F7B1085F}">
      <dgm:prSet phldrT="[Text]"/>
      <dgm:spPr/>
      <dgm:t>
        <a:bodyPr/>
        <a:lstStyle/>
        <a:p>
          <a:r>
            <a:rPr lang="en-US" smtClean="0"/>
            <a:t>Faster Time to Market</a:t>
          </a:r>
          <a:endParaRPr lang="en-US"/>
        </a:p>
      </dgm:t>
    </dgm:pt>
    <dgm:pt modelId="{D84B8DA4-C28C-4164-91DD-B0B61BE28097}" type="parTrans" cxnId="{F937C961-F384-4911-9B6F-82BCF3EE841B}">
      <dgm:prSet/>
      <dgm:spPr/>
      <dgm:t>
        <a:bodyPr/>
        <a:lstStyle/>
        <a:p>
          <a:endParaRPr lang="en-US"/>
        </a:p>
      </dgm:t>
    </dgm:pt>
    <dgm:pt modelId="{041E7953-66D2-4511-AD11-3F2FCFD20002}" type="sibTrans" cxnId="{F937C961-F384-4911-9B6F-82BCF3EE841B}">
      <dgm:prSet/>
      <dgm:spPr/>
      <dgm:t>
        <a:bodyPr/>
        <a:lstStyle/>
        <a:p>
          <a:endParaRPr lang="en-US"/>
        </a:p>
      </dgm:t>
    </dgm:pt>
    <dgm:pt modelId="{5EDA9EE0-E4CA-4036-A372-B69305761303}">
      <dgm:prSet phldrT="[Text]"/>
      <dgm:spPr/>
      <dgm:t>
        <a:bodyPr/>
        <a:lstStyle/>
        <a:p>
          <a:pPr algn="l"/>
          <a:r>
            <a:rPr lang="en-US" smtClean="0"/>
            <a:t>CI/CD enables rapid and frequent releases, allowing businesses to deliver new features and updates to customers quickly. This helps in staying ahead of the competition and meeting customer demands.</a:t>
          </a:r>
          <a:endParaRPr lang="en-US"/>
        </a:p>
      </dgm:t>
    </dgm:pt>
    <dgm:pt modelId="{410F599D-4D97-4F10-9D67-008B6D7FC88E}" type="parTrans" cxnId="{C2435EE3-AFD5-41F3-81E8-DD8CB7123BB0}">
      <dgm:prSet/>
      <dgm:spPr/>
      <dgm:t>
        <a:bodyPr/>
        <a:lstStyle/>
        <a:p>
          <a:endParaRPr lang="en-US"/>
        </a:p>
      </dgm:t>
    </dgm:pt>
    <dgm:pt modelId="{15CB406C-D974-4DEE-B528-A6CC1E4C21E0}" type="sibTrans" cxnId="{C2435EE3-AFD5-41F3-81E8-DD8CB7123BB0}">
      <dgm:prSet/>
      <dgm:spPr/>
      <dgm:t>
        <a:bodyPr/>
        <a:lstStyle/>
        <a:p>
          <a:endParaRPr lang="en-US"/>
        </a:p>
      </dgm:t>
    </dgm:pt>
    <dgm:pt modelId="{58CC8950-7A69-4DAD-A8D7-11E87075D632}">
      <dgm:prSet phldrT="[Text]"/>
      <dgm:spPr/>
      <dgm:t>
        <a:bodyPr/>
        <a:lstStyle/>
        <a:p>
          <a:r>
            <a:rPr lang="en-US" smtClean="0"/>
            <a:t>Reduced Risk</a:t>
          </a:r>
          <a:endParaRPr lang="en-US"/>
        </a:p>
      </dgm:t>
    </dgm:pt>
    <dgm:pt modelId="{4FFE5F9B-D91F-4D23-98E6-7BCD123AF7FF}" type="parTrans" cxnId="{DE6F0E0D-9466-4B32-AFB2-EE807FA83A5A}">
      <dgm:prSet/>
      <dgm:spPr/>
      <dgm:t>
        <a:bodyPr/>
        <a:lstStyle/>
        <a:p>
          <a:endParaRPr lang="en-US"/>
        </a:p>
      </dgm:t>
    </dgm:pt>
    <dgm:pt modelId="{1CC8736E-8889-4E5B-8CE8-7394322B7C6A}" type="sibTrans" cxnId="{DE6F0E0D-9466-4B32-AFB2-EE807FA83A5A}">
      <dgm:prSet/>
      <dgm:spPr/>
      <dgm:t>
        <a:bodyPr/>
        <a:lstStyle/>
        <a:p>
          <a:endParaRPr lang="en-US"/>
        </a:p>
      </dgm:t>
    </dgm:pt>
    <dgm:pt modelId="{C3BEBB00-E666-4C2F-8393-5C2B36D52C98}">
      <dgm:prSet phldrT="[Text]"/>
      <dgm:spPr/>
      <dgm:t>
        <a:bodyPr/>
        <a:lstStyle/>
        <a:p>
          <a:r>
            <a:rPr lang="en-US" smtClean="0"/>
            <a:t>Cost Efficiency</a:t>
          </a:r>
          <a:endParaRPr lang="en-US"/>
        </a:p>
      </dgm:t>
    </dgm:pt>
    <dgm:pt modelId="{DA4E8BA4-DE3A-4A15-8A4D-BAE80E9AAA3C}" type="parTrans" cxnId="{C6253B59-401C-48D2-85FC-247C3F9880D7}">
      <dgm:prSet/>
      <dgm:spPr/>
      <dgm:t>
        <a:bodyPr/>
        <a:lstStyle/>
        <a:p>
          <a:endParaRPr lang="en-US"/>
        </a:p>
      </dgm:t>
    </dgm:pt>
    <dgm:pt modelId="{4F13C33B-DEA6-44D8-943F-48E2A9AEAF84}" type="sibTrans" cxnId="{C6253B59-401C-48D2-85FC-247C3F9880D7}">
      <dgm:prSet/>
      <dgm:spPr/>
      <dgm:t>
        <a:bodyPr/>
        <a:lstStyle/>
        <a:p>
          <a:endParaRPr lang="en-US"/>
        </a:p>
      </dgm:t>
    </dgm:pt>
    <dgm:pt modelId="{040F6DCE-34F9-4D27-AFB9-78467E11DE6D}">
      <dgm:prSet phldrT="[Text]"/>
      <dgm:spPr/>
      <dgm:t>
        <a:bodyPr/>
        <a:lstStyle/>
        <a:p>
          <a:r>
            <a:rPr lang="en-US" smtClean="0"/>
            <a:t>CI/CD helps in automating repetitive tasks, such as building and testing, which saves time and reduces manual effort. This leads to cost savings and allows developers to focus on more valuable tasks.</a:t>
          </a:r>
          <a:endParaRPr lang="en-US"/>
        </a:p>
      </dgm:t>
    </dgm:pt>
    <dgm:pt modelId="{9F8C464B-65FB-413E-A527-2D4526F42361}" type="parTrans" cxnId="{403BA732-F289-4A7B-9C0A-ABEC87DCC126}">
      <dgm:prSet/>
      <dgm:spPr/>
      <dgm:t>
        <a:bodyPr/>
        <a:lstStyle/>
        <a:p>
          <a:endParaRPr lang="en-US"/>
        </a:p>
      </dgm:t>
    </dgm:pt>
    <dgm:pt modelId="{3905389E-CC60-4D44-8D94-B506AD1E1516}" type="sibTrans" cxnId="{403BA732-F289-4A7B-9C0A-ABEC87DCC126}">
      <dgm:prSet/>
      <dgm:spPr/>
      <dgm:t>
        <a:bodyPr/>
        <a:lstStyle/>
        <a:p>
          <a:endParaRPr lang="en-US"/>
        </a:p>
      </dgm:t>
    </dgm:pt>
    <dgm:pt modelId="{C7A2C205-726B-419A-A48B-1BC5088B19A1}">
      <dgm:prSet/>
      <dgm:spPr/>
      <dgm:t>
        <a:bodyPr/>
        <a:lstStyle/>
        <a:p>
          <a:r>
            <a:rPr lang="en-US" smtClean="0"/>
            <a:t>Improved Quality</a:t>
          </a:r>
          <a:endParaRPr lang="en-US"/>
        </a:p>
      </dgm:t>
    </dgm:pt>
    <dgm:pt modelId="{61D4CF52-35DC-46D4-A48A-1F7A297A8F46}" type="parTrans" cxnId="{9CDA0071-A562-4B80-AD02-4D0581F5C26C}">
      <dgm:prSet/>
      <dgm:spPr/>
      <dgm:t>
        <a:bodyPr/>
        <a:lstStyle/>
        <a:p>
          <a:endParaRPr lang="en-US"/>
        </a:p>
      </dgm:t>
    </dgm:pt>
    <dgm:pt modelId="{45D2CAD2-A17C-4C43-A709-FBD68F694F1A}" type="sibTrans" cxnId="{9CDA0071-A562-4B80-AD02-4D0581F5C26C}">
      <dgm:prSet/>
      <dgm:spPr/>
      <dgm:t>
        <a:bodyPr/>
        <a:lstStyle/>
        <a:p>
          <a:endParaRPr lang="en-US"/>
        </a:p>
      </dgm:t>
    </dgm:pt>
    <dgm:pt modelId="{8617D5E7-848F-4572-915B-7491E0F5F7F2}">
      <dgm:prSet/>
      <dgm:spPr/>
      <dgm:t>
        <a:bodyPr/>
        <a:lstStyle/>
        <a:p>
          <a:r>
            <a:rPr lang="en-US" smtClean="0"/>
            <a:t>Increased Collaboration</a:t>
          </a:r>
          <a:endParaRPr lang="en-US"/>
        </a:p>
      </dgm:t>
    </dgm:pt>
    <dgm:pt modelId="{51F50FCB-AF8B-4794-A62D-2CC242EC0412}" type="parTrans" cxnId="{AE78C6D6-B8AE-4A2F-9864-15CC14921898}">
      <dgm:prSet/>
      <dgm:spPr/>
      <dgm:t>
        <a:bodyPr/>
        <a:lstStyle/>
        <a:p>
          <a:endParaRPr lang="en-US"/>
        </a:p>
      </dgm:t>
    </dgm:pt>
    <dgm:pt modelId="{E8E76642-9F36-4180-BE7A-011311C3F9D5}" type="sibTrans" cxnId="{AE78C6D6-B8AE-4A2F-9864-15CC14921898}">
      <dgm:prSet/>
      <dgm:spPr/>
      <dgm:t>
        <a:bodyPr/>
        <a:lstStyle/>
        <a:p>
          <a:endParaRPr lang="en-US"/>
        </a:p>
      </dgm:t>
    </dgm:pt>
    <dgm:pt modelId="{8D4B9172-2A85-4E4C-BF4E-76D323C938B2}">
      <dgm:prSet/>
      <dgm:spPr/>
      <dgm:t>
        <a:bodyPr/>
        <a:lstStyle/>
        <a:p>
          <a:r>
            <a:rPr lang="en-US" smtClean="0"/>
            <a:t>By automating the build and test processes, CI/CD ensures that every code change is thoroughly tested before deployment. This reduces the chances of introducing bugs or issues into the production environment, leading to higher quality software.</a:t>
          </a:r>
          <a:endParaRPr lang="en-US"/>
        </a:p>
      </dgm:t>
    </dgm:pt>
    <dgm:pt modelId="{33849F35-CA8C-4A6C-86F2-99D0BEFDBB01}" type="parTrans" cxnId="{0551507D-1CB0-4D41-A54F-7FE1ED8CDD0A}">
      <dgm:prSet/>
      <dgm:spPr/>
      <dgm:t>
        <a:bodyPr/>
        <a:lstStyle/>
        <a:p>
          <a:endParaRPr lang="en-US"/>
        </a:p>
      </dgm:t>
    </dgm:pt>
    <dgm:pt modelId="{098EC5AC-EE22-4AA6-981D-43E258A190ED}" type="sibTrans" cxnId="{0551507D-1CB0-4D41-A54F-7FE1ED8CDD0A}">
      <dgm:prSet/>
      <dgm:spPr/>
      <dgm:t>
        <a:bodyPr/>
        <a:lstStyle/>
        <a:p>
          <a:endParaRPr lang="en-US"/>
        </a:p>
      </dgm:t>
    </dgm:pt>
    <dgm:pt modelId="{4B71ED0B-8F4B-4082-BDE5-8D08763543B4}">
      <dgm:prSet/>
      <dgm:spPr/>
      <dgm:t>
        <a:bodyPr/>
        <a:lstStyle/>
        <a:p>
          <a:r>
            <a:rPr lang="en-US" smtClean="0"/>
            <a:t>CI/CD encourages collaboration among developers by providing a shared repository and automated processes. This leads to better communication, faster feedback loops, and smoother integration of code changes.</a:t>
          </a:r>
          <a:endParaRPr lang="en-US"/>
        </a:p>
      </dgm:t>
    </dgm:pt>
    <dgm:pt modelId="{9AFD20DD-D044-4875-9703-FAA67E268285}" type="parTrans" cxnId="{EC21EF4A-296E-4E75-ADCB-48375D7FA412}">
      <dgm:prSet/>
      <dgm:spPr/>
      <dgm:t>
        <a:bodyPr/>
        <a:lstStyle/>
        <a:p>
          <a:endParaRPr lang="en-US"/>
        </a:p>
      </dgm:t>
    </dgm:pt>
    <dgm:pt modelId="{9AC6921E-1F23-466D-A380-CA479B265C26}" type="sibTrans" cxnId="{EC21EF4A-296E-4E75-ADCB-48375D7FA412}">
      <dgm:prSet/>
      <dgm:spPr/>
      <dgm:t>
        <a:bodyPr/>
        <a:lstStyle/>
        <a:p>
          <a:endParaRPr lang="en-US"/>
        </a:p>
      </dgm:t>
    </dgm:pt>
    <dgm:pt modelId="{389D8B03-A7BE-48AD-980D-7CB930BA58C7}">
      <dgm:prSet phldrT="[Text]"/>
      <dgm:spPr/>
      <dgm:t>
        <a:bodyPr/>
        <a:lstStyle/>
        <a:p>
          <a:r>
            <a:rPr lang="en-US" smtClean="0"/>
            <a:t>With CI/CD, smaller code changes are continuously deployed, reducing the risk associated with large, infrequent releases. If any issues arise, they can be quickly identified and addressed, minimizing the impact on users.</a:t>
          </a:r>
          <a:endParaRPr lang="en-US"/>
        </a:p>
      </dgm:t>
    </dgm:pt>
    <dgm:pt modelId="{510FD6C4-28C8-438D-9DE2-4CA0DE76BF40}" type="parTrans" cxnId="{D62A535E-8F91-4C55-9505-F6B7B60B6513}">
      <dgm:prSet/>
      <dgm:spPr/>
      <dgm:t>
        <a:bodyPr/>
        <a:lstStyle/>
        <a:p>
          <a:endParaRPr lang="en-US"/>
        </a:p>
      </dgm:t>
    </dgm:pt>
    <dgm:pt modelId="{13EDA241-D380-49C1-A2FB-54A73E5089C9}" type="sibTrans" cxnId="{D62A535E-8F91-4C55-9505-F6B7B60B6513}">
      <dgm:prSet/>
      <dgm:spPr/>
      <dgm:t>
        <a:bodyPr/>
        <a:lstStyle/>
        <a:p>
          <a:endParaRPr lang="en-US"/>
        </a:p>
      </dgm:t>
    </dgm:pt>
    <dgm:pt modelId="{A5D0338B-AAE7-4DFB-B785-C8096EFB4AB3}" type="pres">
      <dgm:prSet presAssocID="{DC401447-3F15-4E1B-977B-9DF37DD51BFF}" presName="linearFlow" presStyleCnt="0">
        <dgm:presLayoutVars>
          <dgm:dir/>
          <dgm:animLvl val="lvl"/>
          <dgm:resizeHandles val="exact"/>
        </dgm:presLayoutVars>
      </dgm:prSet>
      <dgm:spPr/>
    </dgm:pt>
    <dgm:pt modelId="{13C3615B-D792-460D-8EBA-1D0B2EA0995F}" type="pres">
      <dgm:prSet presAssocID="{51CFAB52-EDF7-43AE-AAAD-D3B4F7B1085F}" presName="composite" presStyleCnt="0"/>
      <dgm:spPr/>
    </dgm:pt>
    <dgm:pt modelId="{20B7B8A3-C2C2-4B65-85E2-D74B74372ACF}" type="pres">
      <dgm:prSet presAssocID="{51CFAB52-EDF7-43AE-AAAD-D3B4F7B1085F}" presName="parentText" presStyleLbl="alignNode1" presStyleIdx="0" presStyleCnt="5" custScaleX="104241" custLinFactNeighborX="1980" custLinFactNeighborY="-25">
        <dgm:presLayoutVars>
          <dgm:chMax val="1"/>
          <dgm:bulletEnabled val="1"/>
        </dgm:presLayoutVars>
      </dgm:prSet>
      <dgm:spPr/>
      <dgm:t>
        <a:bodyPr/>
        <a:lstStyle/>
        <a:p>
          <a:endParaRPr lang="en-US"/>
        </a:p>
      </dgm:t>
    </dgm:pt>
    <dgm:pt modelId="{31AE70CE-6AD7-4AD7-93E6-0A9D4B1D89F0}" type="pres">
      <dgm:prSet presAssocID="{51CFAB52-EDF7-43AE-AAAD-D3B4F7B1085F}" presName="descendantText" presStyleLbl="alignAcc1" presStyleIdx="0" presStyleCnt="5" custLinFactNeighborX="6311" custLinFactNeighborY="-2167">
        <dgm:presLayoutVars>
          <dgm:bulletEnabled val="1"/>
        </dgm:presLayoutVars>
      </dgm:prSet>
      <dgm:spPr/>
      <dgm:t>
        <a:bodyPr/>
        <a:lstStyle/>
        <a:p>
          <a:endParaRPr lang="en-US"/>
        </a:p>
      </dgm:t>
    </dgm:pt>
    <dgm:pt modelId="{F177B5BD-7CCB-40F6-9674-D01C74258C91}" type="pres">
      <dgm:prSet presAssocID="{041E7953-66D2-4511-AD11-3F2FCFD20002}" presName="sp" presStyleCnt="0"/>
      <dgm:spPr/>
    </dgm:pt>
    <dgm:pt modelId="{22D1C5FD-C75C-481A-990C-6F39FF394E6D}" type="pres">
      <dgm:prSet presAssocID="{C7A2C205-726B-419A-A48B-1BC5088B19A1}" presName="composite" presStyleCnt="0"/>
      <dgm:spPr/>
    </dgm:pt>
    <dgm:pt modelId="{BD105D74-8BA9-4BCB-BFA2-9BD56117AC5C}" type="pres">
      <dgm:prSet presAssocID="{C7A2C205-726B-419A-A48B-1BC5088B19A1}" presName="parentText" presStyleLbl="alignNode1" presStyleIdx="1" presStyleCnt="5" custScaleX="104241" custLinFactNeighborX="1980" custLinFactNeighborY="-25">
        <dgm:presLayoutVars>
          <dgm:chMax val="1"/>
          <dgm:bulletEnabled val="1"/>
        </dgm:presLayoutVars>
      </dgm:prSet>
      <dgm:spPr/>
      <dgm:t>
        <a:bodyPr/>
        <a:lstStyle/>
        <a:p>
          <a:endParaRPr lang="en-US"/>
        </a:p>
      </dgm:t>
    </dgm:pt>
    <dgm:pt modelId="{D5A0A093-095B-4AC6-B999-97365E08C8BB}" type="pres">
      <dgm:prSet presAssocID="{C7A2C205-726B-419A-A48B-1BC5088B19A1}" presName="descendantText" presStyleLbl="alignAcc1" presStyleIdx="1" presStyleCnt="5">
        <dgm:presLayoutVars>
          <dgm:bulletEnabled val="1"/>
        </dgm:presLayoutVars>
      </dgm:prSet>
      <dgm:spPr/>
    </dgm:pt>
    <dgm:pt modelId="{77B1D5CC-EAFF-48B7-BB3A-DCACED99F90A}" type="pres">
      <dgm:prSet presAssocID="{45D2CAD2-A17C-4C43-A709-FBD68F694F1A}" presName="sp" presStyleCnt="0"/>
      <dgm:spPr/>
    </dgm:pt>
    <dgm:pt modelId="{301DE989-1D08-4C95-A38D-A777B5DC0538}" type="pres">
      <dgm:prSet presAssocID="{8617D5E7-848F-4572-915B-7491E0F5F7F2}" presName="composite" presStyleCnt="0"/>
      <dgm:spPr/>
    </dgm:pt>
    <dgm:pt modelId="{6AA46873-90FE-49D9-A9D8-20DCBB2A2C16}" type="pres">
      <dgm:prSet presAssocID="{8617D5E7-848F-4572-915B-7491E0F5F7F2}" presName="parentText" presStyleLbl="alignNode1" presStyleIdx="2" presStyleCnt="5" custScaleX="104241" custLinFactNeighborX="1980" custLinFactNeighborY="-25">
        <dgm:presLayoutVars>
          <dgm:chMax val="1"/>
          <dgm:bulletEnabled val="1"/>
        </dgm:presLayoutVars>
      </dgm:prSet>
      <dgm:spPr/>
      <dgm:t>
        <a:bodyPr/>
        <a:lstStyle/>
        <a:p>
          <a:endParaRPr lang="en-US"/>
        </a:p>
      </dgm:t>
    </dgm:pt>
    <dgm:pt modelId="{7979C76B-89C3-4E8D-9BA3-9CC679F297C8}" type="pres">
      <dgm:prSet presAssocID="{8617D5E7-848F-4572-915B-7491E0F5F7F2}" presName="descendantText" presStyleLbl="alignAcc1" presStyleIdx="2" presStyleCnt="5">
        <dgm:presLayoutVars>
          <dgm:bulletEnabled val="1"/>
        </dgm:presLayoutVars>
      </dgm:prSet>
      <dgm:spPr/>
    </dgm:pt>
    <dgm:pt modelId="{3CBF4EC0-1AAE-42DF-AB1E-46FAA9CB1F98}" type="pres">
      <dgm:prSet presAssocID="{E8E76642-9F36-4180-BE7A-011311C3F9D5}" presName="sp" presStyleCnt="0"/>
      <dgm:spPr/>
    </dgm:pt>
    <dgm:pt modelId="{FA9B6E4C-AEF5-4B3B-8126-6D428544D83E}" type="pres">
      <dgm:prSet presAssocID="{58CC8950-7A69-4DAD-A8D7-11E87075D632}" presName="composite" presStyleCnt="0"/>
      <dgm:spPr/>
    </dgm:pt>
    <dgm:pt modelId="{05D4A352-BC4E-4240-9327-1BF826B3936D}" type="pres">
      <dgm:prSet presAssocID="{58CC8950-7A69-4DAD-A8D7-11E87075D632}" presName="parentText" presStyleLbl="alignNode1" presStyleIdx="3" presStyleCnt="5" custScaleX="104241">
        <dgm:presLayoutVars>
          <dgm:chMax val="1"/>
          <dgm:bulletEnabled val="1"/>
        </dgm:presLayoutVars>
      </dgm:prSet>
      <dgm:spPr/>
      <dgm:t>
        <a:bodyPr/>
        <a:lstStyle/>
        <a:p>
          <a:endParaRPr lang="en-US"/>
        </a:p>
      </dgm:t>
    </dgm:pt>
    <dgm:pt modelId="{C6418941-44A6-4CA8-8EF8-D5E255BB6ACC}" type="pres">
      <dgm:prSet presAssocID="{58CC8950-7A69-4DAD-A8D7-11E87075D632}" presName="descendantText" presStyleLbl="alignAcc1" presStyleIdx="3" presStyleCnt="5">
        <dgm:presLayoutVars>
          <dgm:bulletEnabled val="1"/>
        </dgm:presLayoutVars>
      </dgm:prSet>
      <dgm:spPr/>
      <dgm:t>
        <a:bodyPr/>
        <a:lstStyle/>
        <a:p>
          <a:endParaRPr lang="en-US"/>
        </a:p>
      </dgm:t>
    </dgm:pt>
    <dgm:pt modelId="{BCA566E2-A6F8-4E95-986B-E1A9DB7B8761}" type="pres">
      <dgm:prSet presAssocID="{1CC8736E-8889-4E5B-8CE8-7394322B7C6A}" presName="sp" presStyleCnt="0"/>
      <dgm:spPr/>
    </dgm:pt>
    <dgm:pt modelId="{3AAB5794-C66B-4E6F-B368-51E719E54758}" type="pres">
      <dgm:prSet presAssocID="{C3BEBB00-E666-4C2F-8393-5C2B36D52C98}" presName="composite" presStyleCnt="0"/>
      <dgm:spPr/>
    </dgm:pt>
    <dgm:pt modelId="{0C419DF9-CA91-4238-A70E-2AC8126BDBF6}" type="pres">
      <dgm:prSet presAssocID="{C3BEBB00-E666-4C2F-8393-5C2B36D52C98}" presName="parentText" presStyleLbl="alignNode1" presStyleIdx="4" presStyleCnt="5">
        <dgm:presLayoutVars>
          <dgm:chMax val="1"/>
          <dgm:bulletEnabled val="1"/>
        </dgm:presLayoutVars>
      </dgm:prSet>
      <dgm:spPr/>
    </dgm:pt>
    <dgm:pt modelId="{3BCA21FE-DC26-4269-9DD6-33079E003228}" type="pres">
      <dgm:prSet presAssocID="{C3BEBB00-E666-4C2F-8393-5C2B36D52C98}" presName="descendantText" presStyleLbl="alignAcc1" presStyleIdx="4" presStyleCnt="5" custLinFactNeighborX="424" custLinFactNeighborY="1007">
        <dgm:presLayoutVars>
          <dgm:bulletEnabled val="1"/>
        </dgm:presLayoutVars>
      </dgm:prSet>
      <dgm:spPr/>
    </dgm:pt>
  </dgm:ptLst>
  <dgm:cxnLst>
    <dgm:cxn modelId="{E3C82B96-CCF3-4A66-B2B6-4A9CC15AA498}" type="presOf" srcId="{58CC8950-7A69-4DAD-A8D7-11E87075D632}" destId="{05D4A352-BC4E-4240-9327-1BF826B3936D}" srcOrd="0" destOrd="0" presId="urn:microsoft.com/office/officeart/2005/8/layout/chevron2"/>
    <dgm:cxn modelId="{E8CB0470-AF21-42A6-949B-7294BEC8F53A}" type="presOf" srcId="{C7A2C205-726B-419A-A48B-1BC5088B19A1}" destId="{BD105D74-8BA9-4BCB-BFA2-9BD56117AC5C}" srcOrd="0" destOrd="0" presId="urn:microsoft.com/office/officeart/2005/8/layout/chevron2"/>
    <dgm:cxn modelId="{5343FBF5-114B-40D3-9EC7-15A6A231E4EE}" type="presOf" srcId="{51CFAB52-EDF7-43AE-AAAD-D3B4F7B1085F}" destId="{20B7B8A3-C2C2-4B65-85E2-D74B74372ACF}" srcOrd="0" destOrd="0" presId="urn:microsoft.com/office/officeart/2005/8/layout/chevron2"/>
    <dgm:cxn modelId="{AE78C6D6-B8AE-4A2F-9864-15CC14921898}" srcId="{DC401447-3F15-4E1B-977B-9DF37DD51BFF}" destId="{8617D5E7-848F-4572-915B-7491E0F5F7F2}" srcOrd="2" destOrd="0" parTransId="{51F50FCB-AF8B-4794-A62D-2CC242EC0412}" sibTransId="{E8E76642-9F36-4180-BE7A-011311C3F9D5}"/>
    <dgm:cxn modelId="{C48126B6-EB2F-4CEB-9EB1-E2A2EE046B6F}" type="presOf" srcId="{040F6DCE-34F9-4D27-AFB9-78467E11DE6D}" destId="{3BCA21FE-DC26-4269-9DD6-33079E003228}" srcOrd="0" destOrd="0" presId="urn:microsoft.com/office/officeart/2005/8/layout/chevron2"/>
    <dgm:cxn modelId="{D62A535E-8F91-4C55-9505-F6B7B60B6513}" srcId="{58CC8950-7A69-4DAD-A8D7-11E87075D632}" destId="{389D8B03-A7BE-48AD-980D-7CB930BA58C7}" srcOrd="0" destOrd="0" parTransId="{510FD6C4-28C8-438D-9DE2-4CA0DE76BF40}" sibTransId="{13EDA241-D380-49C1-A2FB-54A73E5089C9}"/>
    <dgm:cxn modelId="{9CDA0071-A562-4B80-AD02-4D0581F5C26C}" srcId="{DC401447-3F15-4E1B-977B-9DF37DD51BFF}" destId="{C7A2C205-726B-419A-A48B-1BC5088B19A1}" srcOrd="1" destOrd="0" parTransId="{61D4CF52-35DC-46D4-A48A-1F7A297A8F46}" sibTransId="{45D2CAD2-A17C-4C43-A709-FBD68F694F1A}"/>
    <dgm:cxn modelId="{C6253B59-401C-48D2-85FC-247C3F9880D7}" srcId="{DC401447-3F15-4E1B-977B-9DF37DD51BFF}" destId="{C3BEBB00-E666-4C2F-8393-5C2B36D52C98}" srcOrd="4" destOrd="0" parTransId="{DA4E8BA4-DE3A-4A15-8A4D-BAE80E9AAA3C}" sibTransId="{4F13C33B-DEA6-44D8-943F-48E2A9AEAF84}"/>
    <dgm:cxn modelId="{C2435EE3-AFD5-41F3-81E8-DD8CB7123BB0}" srcId="{51CFAB52-EDF7-43AE-AAAD-D3B4F7B1085F}" destId="{5EDA9EE0-E4CA-4036-A372-B69305761303}" srcOrd="0" destOrd="0" parTransId="{410F599D-4D97-4F10-9D67-008B6D7FC88E}" sibTransId="{15CB406C-D974-4DEE-B528-A6CC1E4C21E0}"/>
    <dgm:cxn modelId="{B6374698-B2AA-4DA9-B70C-E8C4B012B958}" type="presOf" srcId="{C3BEBB00-E666-4C2F-8393-5C2B36D52C98}" destId="{0C419DF9-CA91-4238-A70E-2AC8126BDBF6}" srcOrd="0" destOrd="0" presId="urn:microsoft.com/office/officeart/2005/8/layout/chevron2"/>
    <dgm:cxn modelId="{1415A9D6-6E9D-4575-99A3-B5023EC7D32E}" type="presOf" srcId="{5EDA9EE0-E4CA-4036-A372-B69305761303}" destId="{31AE70CE-6AD7-4AD7-93E6-0A9D4B1D89F0}" srcOrd="0" destOrd="0" presId="urn:microsoft.com/office/officeart/2005/8/layout/chevron2"/>
    <dgm:cxn modelId="{60A86779-B660-4776-9198-AD2F43DD9344}" type="presOf" srcId="{8D4B9172-2A85-4E4C-BF4E-76D323C938B2}" destId="{D5A0A093-095B-4AC6-B999-97365E08C8BB}" srcOrd="0" destOrd="0" presId="urn:microsoft.com/office/officeart/2005/8/layout/chevron2"/>
    <dgm:cxn modelId="{403BA732-F289-4A7B-9C0A-ABEC87DCC126}" srcId="{C3BEBB00-E666-4C2F-8393-5C2B36D52C98}" destId="{040F6DCE-34F9-4D27-AFB9-78467E11DE6D}" srcOrd="0" destOrd="0" parTransId="{9F8C464B-65FB-413E-A527-2D4526F42361}" sibTransId="{3905389E-CC60-4D44-8D94-B506AD1E1516}"/>
    <dgm:cxn modelId="{6FAA2C53-F50A-49A3-B52F-9CF82C235C97}" type="presOf" srcId="{DC401447-3F15-4E1B-977B-9DF37DD51BFF}" destId="{A5D0338B-AAE7-4DFB-B785-C8096EFB4AB3}" srcOrd="0" destOrd="0" presId="urn:microsoft.com/office/officeart/2005/8/layout/chevron2"/>
    <dgm:cxn modelId="{DE6F0E0D-9466-4B32-AFB2-EE807FA83A5A}" srcId="{DC401447-3F15-4E1B-977B-9DF37DD51BFF}" destId="{58CC8950-7A69-4DAD-A8D7-11E87075D632}" srcOrd="3" destOrd="0" parTransId="{4FFE5F9B-D91F-4D23-98E6-7BCD123AF7FF}" sibTransId="{1CC8736E-8889-4E5B-8CE8-7394322B7C6A}"/>
    <dgm:cxn modelId="{0551507D-1CB0-4D41-A54F-7FE1ED8CDD0A}" srcId="{C7A2C205-726B-419A-A48B-1BC5088B19A1}" destId="{8D4B9172-2A85-4E4C-BF4E-76D323C938B2}" srcOrd="0" destOrd="0" parTransId="{33849F35-CA8C-4A6C-86F2-99D0BEFDBB01}" sibTransId="{098EC5AC-EE22-4AA6-981D-43E258A190ED}"/>
    <dgm:cxn modelId="{3CBE3CF1-38C4-46F3-B562-F1A8435F501A}" type="presOf" srcId="{389D8B03-A7BE-48AD-980D-7CB930BA58C7}" destId="{C6418941-44A6-4CA8-8EF8-D5E255BB6ACC}" srcOrd="0" destOrd="0" presId="urn:microsoft.com/office/officeart/2005/8/layout/chevron2"/>
    <dgm:cxn modelId="{BA9A0FA1-48A1-4DE8-8D07-C3BA893CDFAC}" type="presOf" srcId="{8617D5E7-848F-4572-915B-7491E0F5F7F2}" destId="{6AA46873-90FE-49D9-A9D8-20DCBB2A2C16}" srcOrd="0" destOrd="0" presId="urn:microsoft.com/office/officeart/2005/8/layout/chevron2"/>
    <dgm:cxn modelId="{F937C961-F384-4911-9B6F-82BCF3EE841B}" srcId="{DC401447-3F15-4E1B-977B-9DF37DD51BFF}" destId="{51CFAB52-EDF7-43AE-AAAD-D3B4F7B1085F}" srcOrd="0" destOrd="0" parTransId="{D84B8DA4-C28C-4164-91DD-B0B61BE28097}" sibTransId="{041E7953-66D2-4511-AD11-3F2FCFD20002}"/>
    <dgm:cxn modelId="{72B8590B-D046-4604-B06D-3C48F690862C}" type="presOf" srcId="{4B71ED0B-8F4B-4082-BDE5-8D08763543B4}" destId="{7979C76B-89C3-4E8D-9BA3-9CC679F297C8}" srcOrd="0" destOrd="0" presId="urn:microsoft.com/office/officeart/2005/8/layout/chevron2"/>
    <dgm:cxn modelId="{EC21EF4A-296E-4E75-ADCB-48375D7FA412}" srcId="{8617D5E7-848F-4572-915B-7491E0F5F7F2}" destId="{4B71ED0B-8F4B-4082-BDE5-8D08763543B4}" srcOrd="0" destOrd="0" parTransId="{9AFD20DD-D044-4875-9703-FAA67E268285}" sibTransId="{9AC6921E-1F23-466D-A380-CA479B265C26}"/>
    <dgm:cxn modelId="{79EA3606-7B21-40B2-838C-614A2DAB5428}" type="presParOf" srcId="{A5D0338B-AAE7-4DFB-B785-C8096EFB4AB3}" destId="{13C3615B-D792-460D-8EBA-1D0B2EA0995F}" srcOrd="0" destOrd="0" presId="urn:microsoft.com/office/officeart/2005/8/layout/chevron2"/>
    <dgm:cxn modelId="{50AA9BAD-0DB2-427B-9F0C-24BC0616211E}" type="presParOf" srcId="{13C3615B-D792-460D-8EBA-1D0B2EA0995F}" destId="{20B7B8A3-C2C2-4B65-85E2-D74B74372ACF}" srcOrd="0" destOrd="0" presId="urn:microsoft.com/office/officeart/2005/8/layout/chevron2"/>
    <dgm:cxn modelId="{B9F6A07B-223C-4EB6-AD1C-FB876CA8C24D}" type="presParOf" srcId="{13C3615B-D792-460D-8EBA-1D0B2EA0995F}" destId="{31AE70CE-6AD7-4AD7-93E6-0A9D4B1D89F0}" srcOrd="1" destOrd="0" presId="urn:microsoft.com/office/officeart/2005/8/layout/chevron2"/>
    <dgm:cxn modelId="{2BBE5339-059E-4A76-A6FA-799BC07CF694}" type="presParOf" srcId="{A5D0338B-AAE7-4DFB-B785-C8096EFB4AB3}" destId="{F177B5BD-7CCB-40F6-9674-D01C74258C91}" srcOrd="1" destOrd="0" presId="urn:microsoft.com/office/officeart/2005/8/layout/chevron2"/>
    <dgm:cxn modelId="{812C002B-CEA2-4F25-A87D-C2D09D42362D}" type="presParOf" srcId="{A5D0338B-AAE7-4DFB-B785-C8096EFB4AB3}" destId="{22D1C5FD-C75C-481A-990C-6F39FF394E6D}" srcOrd="2" destOrd="0" presId="urn:microsoft.com/office/officeart/2005/8/layout/chevron2"/>
    <dgm:cxn modelId="{1FE2DD96-D6F3-477A-86CA-88C958D431C8}" type="presParOf" srcId="{22D1C5FD-C75C-481A-990C-6F39FF394E6D}" destId="{BD105D74-8BA9-4BCB-BFA2-9BD56117AC5C}" srcOrd="0" destOrd="0" presId="urn:microsoft.com/office/officeart/2005/8/layout/chevron2"/>
    <dgm:cxn modelId="{A35A119F-3B2E-4BA4-909A-DAE92FEAA837}" type="presParOf" srcId="{22D1C5FD-C75C-481A-990C-6F39FF394E6D}" destId="{D5A0A093-095B-4AC6-B999-97365E08C8BB}" srcOrd="1" destOrd="0" presId="urn:microsoft.com/office/officeart/2005/8/layout/chevron2"/>
    <dgm:cxn modelId="{B967B847-EC6D-42BC-9109-D4A96F6ECC51}" type="presParOf" srcId="{A5D0338B-AAE7-4DFB-B785-C8096EFB4AB3}" destId="{77B1D5CC-EAFF-48B7-BB3A-DCACED99F90A}" srcOrd="3" destOrd="0" presId="urn:microsoft.com/office/officeart/2005/8/layout/chevron2"/>
    <dgm:cxn modelId="{9E61ED93-2282-470F-97F3-C3A9A1CDCB63}" type="presParOf" srcId="{A5D0338B-AAE7-4DFB-B785-C8096EFB4AB3}" destId="{301DE989-1D08-4C95-A38D-A777B5DC0538}" srcOrd="4" destOrd="0" presId="urn:microsoft.com/office/officeart/2005/8/layout/chevron2"/>
    <dgm:cxn modelId="{9C845108-4F0D-4E33-ADDE-E714847036EF}" type="presParOf" srcId="{301DE989-1D08-4C95-A38D-A777B5DC0538}" destId="{6AA46873-90FE-49D9-A9D8-20DCBB2A2C16}" srcOrd="0" destOrd="0" presId="urn:microsoft.com/office/officeart/2005/8/layout/chevron2"/>
    <dgm:cxn modelId="{03C4F592-BA6B-4337-A92D-7CBD024FE0B5}" type="presParOf" srcId="{301DE989-1D08-4C95-A38D-A777B5DC0538}" destId="{7979C76B-89C3-4E8D-9BA3-9CC679F297C8}" srcOrd="1" destOrd="0" presId="urn:microsoft.com/office/officeart/2005/8/layout/chevron2"/>
    <dgm:cxn modelId="{61C42485-2A32-4896-A596-BF6C16E02FAA}" type="presParOf" srcId="{A5D0338B-AAE7-4DFB-B785-C8096EFB4AB3}" destId="{3CBF4EC0-1AAE-42DF-AB1E-46FAA9CB1F98}" srcOrd="5" destOrd="0" presId="urn:microsoft.com/office/officeart/2005/8/layout/chevron2"/>
    <dgm:cxn modelId="{F9722394-79C9-4269-B109-9CB43692D297}" type="presParOf" srcId="{A5D0338B-AAE7-4DFB-B785-C8096EFB4AB3}" destId="{FA9B6E4C-AEF5-4B3B-8126-6D428544D83E}" srcOrd="6" destOrd="0" presId="urn:microsoft.com/office/officeart/2005/8/layout/chevron2"/>
    <dgm:cxn modelId="{D63C2B72-79D6-4CEE-A77A-60BC459F566A}" type="presParOf" srcId="{FA9B6E4C-AEF5-4B3B-8126-6D428544D83E}" destId="{05D4A352-BC4E-4240-9327-1BF826B3936D}" srcOrd="0" destOrd="0" presId="urn:microsoft.com/office/officeart/2005/8/layout/chevron2"/>
    <dgm:cxn modelId="{B1C967A7-05D1-40D7-9694-13CF8FC2EAC9}" type="presParOf" srcId="{FA9B6E4C-AEF5-4B3B-8126-6D428544D83E}" destId="{C6418941-44A6-4CA8-8EF8-D5E255BB6ACC}" srcOrd="1" destOrd="0" presId="urn:microsoft.com/office/officeart/2005/8/layout/chevron2"/>
    <dgm:cxn modelId="{59B2D298-955B-4B9C-8CE4-8724180936E6}" type="presParOf" srcId="{A5D0338B-AAE7-4DFB-B785-C8096EFB4AB3}" destId="{BCA566E2-A6F8-4E95-986B-E1A9DB7B8761}" srcOrd="7" destOrd="0" presId="urn:microsoft.com/office/officeart/2005/8/layout/chevron2"/>
    <dgm:cxn modelId="{EB1C8970-3333-4232-91DA-8B0B8667731B}" type="presParOf" srcId="{A5D0338B-AAE7-4DFB-B785-C8096EFB4AB3}" destId="{3AAB5794-C66B-4E6F-B368-51E719E54758}" srcOrd="8" destOrd="0" presId="urn:microsoft.com/office/officeart/2005/8/layout/chevron2"/>
    <dgm:cxn modelId="{83BF59E5-C08A-4818-AD3B-A50F8EDA1950}" type="presParOf" srcId="{3AAB5794-C66B-4E6F-B368-51E719E54758}" destId="{0C419DF9-CA91-4238-A70E-2AC8126BDBF6}" srcOrd="0" destOrd="0" presId="urn:microsoft.com/office/officeart/2005/8/layout/chevron2"/>
    <dgm:cxn modelId="{0F7A6C9D-6025-449F-A232-D3C33733632B}" type="presParOf" srcId="{3AAB5794-C66B-4E6F-B368-51E719E54758}" destId="{3BCA21FE-DC26-4269-9DD6-33079E00322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7B8A3-C2C2-4B65-85E2-D74B74372ACF}">
      <dsp:nvSpPr>
        <dsp:cNvPr id="0" name=""/>
        <dsp:cNvSpPr/>
      </dsp:nvSpPr>
      <dsp:spPr>
        <a:xfrm rot="5400000">
          <a:off x="-228649" y="248515"/>
          <a:ext cx="1776354" cy="12961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t>Faster Time to Market</a:t>
          </a:r>
          <a:endParaRPr lang="en-US" sz="1600" kern="1200"/>
        </a:p>
      </dsp:txBody>
      <dsp:txXfrm rot="-5400000">
        <a:off x="11437" y="656522"/>
        <a:ext cx="1296183" cy="480171"/>
      </dsp:txXfrm>
    </dsp:sp>
    <dsp:sp modelId="{31AE70CE-6AD7-4AD7-93E6-0A9D4B1D89F0}">
      <dsp:nvSpPr>
        <dsp:cNvPr id="0" name=""/>
        <dsp:cNvSpPr/>
      </dsp:nvSpPr>
      <dsp:spPr>
        <a:xfrm rot="5400000">
          <a:off x="7294396" y="-6037764"/>
          <a:ext cx="1154630" cy="132301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CI/CD enables rapid and frequent releases, allowing businesses to deliver new features and updates to customers quickly. This helps in staying ahead of the competition and meeting customer demands.</a:t>
          </a:r>
          <a:endParaRPr lang="en-US" sz="2400" kern="1200"/>
        </a:p>
      </dsp:txBody>
      <dsp:txXfrm rot="-5400000">
        <a:off x="1256632" y="56364"/>
        <a:ext cx="13173795" cy="1041902"/>
      </dsp:txXfrm>
    </dsp:sp>
    <dsp:sp modelId="{BD105D74-8BA9-4BCB-BFA2-9BD56117AC5C}">
      <dsp:nvSpPr>
        <dsp:cNvPr id="0" name=""/>
        <dsp:cNvSpPr/>
      </dsp:nvSpPr>
      <dsp:spPr>
        <a:xfrm rot="5400000">
          <a:off x="-228649" y="1912246"/>
          <a:ext cx="1776354" cy="12961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t>Improved Quality</a:t>
          </a:r>
          <a:endParaRPr lang="en-US" sz="1600" kern="1200"/>
        </a:p>
      </dsp:txBody>
      <dsp:txXfrm rot="-5400000">
        <a:off x="11437" y="2320253"/>
        <a:ext cx="1296183" cy="480171"/>
      </dsp:txXfrm>
    </dsp:sp>
    <dsp:sp modelId="{D5A0A093-095B-4AC6-B999-97365E08C8BB}">
      <dsp:nvSpPr>
        <dsp:cNvPr id="0" name=""/>
        <dsp:cNvSpPr/>
      </dsp:nvSpPr>
      <dsp:spPr>
        <a:xfrm rot="5400000">
          <a:off x="7294396" y="-4365159"/>
          <a:ext cx="1154630" cy="132301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By automating the build and test processes, CI/CD ensures that every code change is thoroughly tested before deployment. This reduces the chances of introducing bugs or issues into the production environment, leading to higher quality software.</a:t>
          </a:r>
          <a:endParaRPr lang="en-US" sz="2400" kern="1200"/>
        </a:p>
      </dsp:txBody>
      <dsp:txXfrm rot="-5400000">
        <a:off x="1256632" y="1728969"/>
        <a:ext cx="13173795" cy="1041902"/>
      </dsp:txXfrm>
    </dsp:sp>
    <dsp:sp modelId="{6AA46873-90FE-49D9-A9D8-20DCBB2A2C16}">
      <dsp:nvSpPr>
        <dsp:cNvPr id="0" name=""/>
        <dsp:cNvSpPr/>
      </dsp:nvSpPr>
      <dsp:spPr>
        <a:xfrm rot="5400000">
          <a:off x="-228649" y="3575978"/>
          <a:ext cx="1776354" cy="12961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t>Increased Collaboration</a:t>
          </a:r>
          <a:endParaRPr lang="en-US" sz="1600" kern="1200"/>
        </a:p>
      </dsp:txBody>
      <dsp:txXfrm rot="-5400000">
        <a:off x="11437" y="3983985"/>
        <a:ext cx="1296183" cy="480171"/>
      </dsp:txXfrm>
    </dsp:sp>
    <dsp:sp modelId="{7979C76B-89C3-4E8D-9BA3-9CC679F297C8}">
      <dsp:nvSpPr>
        <dsp:cNvPr id="0" name=""/>
        <dsp:cNvSpPr/>
      </dsp:nvSpPr>
      <dsp:spPr>
        <a:xfrm rot="5400000">
          <a:off x="7294396" y="-2701427"/>
          <a:ext cx="1154630" cy="132301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CI/CD encourages collaboration among developers by providing a shared repository and automated processes. This leads to better communication, faster feedback loops, and smoother integration of code changes.</a:t>
          </a:r>
          <a:endParaRPr lang="en-US" sz="2400" kern="1200"/>
        </a:p>
      </dsp:txBody>
      <dsp:txXfrm rot="-5400000">
        <a:off x="1256632" y="3392701"/>
        <a:ext cx="13173795" cy="1041902"/>
      </dsp:txXfrm>
    </dsp:sp>
    <dsp:sp modelId="{05D4A352-BC4E-4240-9327-1BF826B3936D}">
      <dsp:nvSpPr>
        <dsp:cNvPr id="0" name=""/>
        <dsp:cNvSpPr/>
      </dsp:nvSpPr>
      <dsp:spPr>
        <a:xfrm rot="5400000">
          <a:off x="-253269" y="5240154"/>
          <a:ext cx="1776354" cy="12961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t>Reduced Risk</a:t>
          </a:r>
          <a:endParaRPr lang="en-US" sz="1600" kern="1200"/>
        </a:p>
      </dsp:txBody>
      <dsp:txXfrm rot="-5400000">
        <a:off x="-13183" y="5648161"/>
        <a:ext cx="1296183" cy="480171"/>
      </dsp:txXfrm>
    </dsp:sp>
    <dsp:sp modelId="{C6418941-44A6-4CA8-8EF8-D5E255BB6ACC}">
      <dsp:nvSpPr>
        <dsp:cNvPr id="0" name=""/>
        <dsp:cNvSpPr/>
      </dsp:nvSpPr>
      <dsp:spPr>
        <a:xfrm rot="5400000">
          <a:off x="7294396" y="-1037696"/>
          <a:ext cx="1154630" cy="132301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With CI/CD, smaller code changes are continuously deployed, reducing the risk associated with large, infrequent releases. If any issues arise, they can be quickly identified and addressed, minimizing the impact on users.</a:t>
          </a:r>
          <a:endParaRPr lang="en-US" sz="2400" kern="1200"/>
        </a:p>
      </dsp:txBody>
      <dsp:txXfrm rot="-5400000">
        <a:off x="1256632" y="5056432"/>
        <a:ext cx="13173795" cy="1041902"/>
      </dsp:txXfrm>
    </dsp:sp>
    <dsp:sp modelId="{0C419DF9-CA91-4238-A70E-2AC8126BDBF6}">
      <dsp:nvSpPr>
        <dsp:cNvPr id="0" name=""/>
        <dsp:cNvSpPr/>
      </dsp:nvSpPr>
      <dsp:spPr>
        <a:xfrm rot="5400000">
          <a:off x="-279636" y="6930252"/>
          <a:ext cx="1776354" cy="124344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smtClean="0"/>
            <a:t>Cost Efficiency</a:t>
          </a:r>
          <a:endParaRPr lang="en-US" sz="1600" kern="1200"/>
        </a:p>
      </dsp:txBody>
      <dsp:txXfrm rot="-5400000">
        <a:off x="-13183" y="7285523"/>
        <a:ext cx="1243448" cy="532906"/>
      </dsp:txXfrm>
    </dsp:sp>
    <dsp:sp modelId="{3BCA21FE-DC26-4269-9DD6-33079E003228}">
      <dsp:nvSpPr>
        <dsp:cNvPr id="0" name=""/>
        <dsp:cNvSpPr/>
      </dsp:nvSpPr>
      <dsp:spPr>
        <a:xfrm rot="5400000">
          <a:off x="7281212" y="637662"/>
          <a:ext cx="1154630" cy="132301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smtClean="0"/>
            <a:t>CI/CD helps in automating repetitive tasks, such as building and testing, which saves time and reduces manual effort. This leads to cost savings and allows developers to focus on more valuable tasks.</a:t>
          </a:r>
          <a:endParaRPr lang="en-US" sz="2400" kern="1200"/>
        </a:p>
      </dsp:txBody>
      <dsp:txXfrm rot="-5400000">
        <a:off x="1243448" y="6731790"/>
        <a:ext cx="13173795" cy="10419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24.07.2023</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smtClean="0"/>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smtClean="0"/>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7/24/2023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7/24/2023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smtClean="0"/>
              <a:t>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7/24/2023</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7/24/2023</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7/24/2023</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smtClean="0"/>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7/24/2023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smtClean="0"/>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7/24/2023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7/24/2023</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web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dirty="0"/>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dirty="0"/>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dirty="0"/>
            </a:p>
          </p:txBody>
        </p:sp>
      </p:grpSp>
      <p:sp>
        <p:nvSpPr>
          <p:cNvPr id="8" name="object 8"/>
          <p:cNvSpPr/>
          <p:nvPr/>
        </p:nvSpPr>
        <p:spPr>
          <a:xfrm>
            <a:off x="-4819" y="3906540"/>
            <a:ext cx="19010313" cy="6945503"/>
          </a:xfrm>
          <a:prstGeom prst="rect">
            <a:avLst/>
          </a:prstGeom>
          <a:blipFill>
            <a:blip r:embed="rId3" cstate="print"/>
            <a:stretch>
              <a:fillRect/>
            </a:stretch>
          </a:blipFill>
        </p:spPr>
        <p:txBody>
          <a:bodyPr wrap="square" lIns="0" tIns="0" rIns="0" bIns="0" rtlCol="0"/>
          <a:lstStyle/>
          <a:p>
            <a:endParaRPr dirty="0"/>
          </a:p>
        </p:txBody>
      </p:sp>
      <p:sp>
        <p:nvSpPr>
          <p:cNvPr id="18" name="object 18"/>
          <p:cNvSpPr txBox="1"/>
          <p:nvPr/>
        </p:nvSpPr>
        <p:spPr>
          <a:xfrm>
            <a:off x="4666456" y="2146300"/>
            <a:ext cx="9677400" cy="2228815"/>
          </a:xfrm>
          <a:prstGeom prst="rect">
            <a:avLst/>
          </a:prstGeom>
        </p:spPr>
        <p:txBody>
          <a:bodyPr vert="horz" wrap="square" lIns="0" tIns="12700" rIns="0" bIns="0" rtlCol="0" anchor="ctr">
            <a:spAutoFit/>
          </a:bodyPr>
          <a:lstStyle/>
          <a:p>
            <a:pPr marR="5080" indent="12700" algn="ctr">
              <a:spcBef>
                <a:spcPts val="100"/>
              </a:spcBef>
            </a:pPr>
            <a:r>
              <a:rPr lang="en-US" sz="7200" smtClean="0">
                <a:solidFill>
                  <a:srgbClr val="525C65"/>
                </a:solidFill>
                <a:latin typeface="Open Sans"/>
              </a:rPr>
              <a:t>The </a:t>
            </a:r>
            <a:r>
              <a:rPr lang="en-US" sz="7200">
                <a:solidFill>
                  <a:srgbClr val="525C65"/>
                </a:solidFill>
                <a:latin typeface="Open Sans"/>
              </a:rPr>
              <a:t>fundamentals </a:t>
            </a:r>
            <a:r>
              <a:rPr lang="en-US" sz="7200" smtClean="0">
                <a:solidFill>
                  <a:srgbClr val="525C65"/>
                </a:solidFill>
                <a:latin typeface="Open Sans"/>
              </a:rPr>
              <a:t>and benefits </a:t>
            </a:r>
            <a:r>
              <a:rPr lang="en-US" sz="7200">
                <a:solidFill>
                  <a:srgbClr val="525C65"/>
                </a:solidFill>
                <a:latin typeface="Open Sans"/>
              </a:rPr>
              <a:t>of CI/CD</a:t>
            </a:r>
            <a:endParaRPr lang="cs-CZ" sz="7200" dirty="0">
              <a:cs typeface="Source Sans Pro"/>
            </a:endParaRPr>
          </a:p>
        </p:txBody>
      </p:sp>
      <p:sp>
        <p:nvSpPr>
          <p:cNvPr id="19" name="object 19"/>
          <p:cNvSpPr/>
          <p:nvPr/>
        </p:nvSpPr>
        <p:spPr>
          <a:xfrm flipV="1">
            <a:off x="5695156" y="4127500"/>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9525" y="5409296"/>
            <a:ext cx="7772400" cy="36703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504324" y="2034332"/>
            <a:ext cx="15553559" cy="5965736"/>
          </a:xfrm>
          <a:prstGeom prst="rect">
            <a:avLst/>
          </a:prstGeom>
        </p:spPr>
        <p:txBody>
          <a:bodyPr vert="horz" wrap="square" lIns="0" tIns="5080" rIns="0" bIns="0" rtlCol="0">
            <a:spAutoFit/>
          </a:bodyPr>
          <a:lstStyle/>
          <a:p>
            <a:pPr marL="355600" marR="5080" indent="-342900">
              <a:lnSpc>
                <a:spcPct val="100000"/>
              </a:lnSpc>
              <a:spcBef>
                <a:spcPts val="100"/>
              </a:spcBef>
              <a:buFont typeface="Arial" panose="020B0604020202020204" pitchFamily="34" charset="0"/>
              <a:buChar char="•"/>
            </a:pPr>
            <a:r>
              <a:rPr lang="en-US" sz="3200" smtClean="0"/>
              <a:t>CI/CD, which stands for Continuous Integration and Continuous Deployment, is a software development practice that aims to automate the process of building, testing, and deploying software changes.</a:t>
            </a:r>
          </a:p>
          <a:p>
            <a:pPr marL="355600" marR="5080" indent="-342900">
              <a:lnSpc>
                <a:spcPct val="100000"/>
              </a:lnSpc>
              <a:spcBef>
                <a:spcPts val="100"/>
              </a:spcBef>
              <a:buFont typeface="Arial" panose="020B0604020202020204" pitchFamily="34" charset="0"/>
              <a:buChar char="•"/>
            </a:pPr>
            <a:r>
              <a:rPr lang="en-US" sz="3200" smtClean="0"/>
              <a:t>It involves integrating code changes from multiple developers into a shared repository and continuously deploying those changes to production environments.</a:t>
            </a:r>
          </a:p>
          <a:p>
            <a:pPr marL="812800" marR="5080" lvl="1" indent="-342900">
              <a:spcBef>
                <a:spcPts val="100"/>
              </a:spcBef>
              <a:buFont typeface="Arial" panose="020B0604020202020204" pitchFamily="34" charset="0"/>
              <a:buChar char="•"/>
            </a:pPr>
            <a:r>
              <a:rPr lang="en-US" sz="3200" smtClean="0">
                <a:ea typeface="Calibri" panose="020F0502020204030204" pitchFamily="34" charset="0"/>
              </a:rPr>
              <a:t>Continuous </a:t>
            </a:r>
            <a:r>
              <a:rPr lang="en-US" sz="3200">
                <a:ea typeface="Calibri" panose="020F0502020204030204" pitchFamily="34" charset="0"/>
              </a:rPr>
              <a:t>Integration: Developers regularly merge their code changes into a central repository, where automated build and test processes are triggered. This ensures that the codebase is always up-to-date and any conflicts or issues are </a:t>
            </a:r>
            <a:r>
              <a:rPr lang="en-US" sz="3200">
                <a:ea typeface="Calibri" panose="020F0502020204030204" pitchFamily="34" charset="0"/>
              </a:rPr>
              <a:t>identified </a:t>
            </a:r>
            <a:r>
              <a:rPr lang="en-US" sz="3200" smtClean="0">
                <a:ea typeface="Calibri" panose="020F0502020204030204" pitchFamily="34" charset="0"/>
              </a:rPr>
              <a:t>early.</a:t>
            </a:r>
          </a:p>
          <a:p>
            <a:pPr marL="812800" marR="5080" lvl="1" indent="-342900">
              <a:spcBef>
                <a:spcPts val="100"/>
              </a:spcBef>
              <a:buFont typeface="Arial" panose="020B0604020202020204" pitchFamily="34" charset="0"/>
              <a:buChar char="•"/>
            </a:pPr>
            <a:r>
              <a:rPr lang="en-US" sz="3200" smtClean="0">
                <a:ea typeface="Calibri" panose="020F0502020204030204" pitchFamily="34" charset="0"/>
              </a:rPr>
              <a:t>Continuous </a:t>
            </a:r>
            <a:r>
              <a:rPr lang="en-US" sz="3200">
                <a:ea typeface="Calibri" panose="020F0502020204030204" pitchFamily="34" charset="0"/>
              </a:rPr>
              <a:t>Deployment: Once the code changes pass the automated tests, they are automatically deployed to production or staging environments. This allows for rapid and frequent releases of new features or bug fixes.</a:t>
            </a:r>
          </a:p>
          <a:p>
            <a:pPr marL="812800" marR="5080" lvl="1" indent="-342900">
              <a:spcBef>
                <a:spcPts val="100"/>
              </a:spcBef>
              <a:buFont typeface="Arial" panose="020B0604020202020204" pitchFamily="34" charset="0"/>
              <a:buChar char="•"/>
            </a:pPr>
            <a:endParaRPr lang="en-US" sz="3200" dirty="0">
              <a:cs typeface="Source Sans Pro Light"/>
            </a:endParaRPr>
          </a:p>
        </p:txBody>
      </p:sp>
      <p:grpSp>
        <p:nvGrpSpPr>
          <p:cNvPr id="52" name="Group 51">
            <a:extLst>
              <a:ext uri="{FF2B5EF4-FFF2-40B4-BE49-F238E27FC236}">
                <a16:creationId xmlns:a16="http://schemas.microsoft.com/office/drawing/2014/main" id="{985AB44F-D837-4737-86D1-C4E5A35B8AC4}"/>
              </a:ext>
            </a:extLst>
          </p:cNvPr>
          <p:cNvGrpSpPr/>
          <p:nvPr/>
        </p:nvGrpSpPr>
        <p:grpSpPr>
          <a:xfrm>
            <a:off x="-19844" y="546100"/>
            <a:ext cx="11397208" cy="828000"/>
            <a:chOff x="0" y="8642689"/>
            <a:chExt cx="4336348" cy="439424"/>
          </a:xfrm>
        </p:grpSpPr>
        <p:sp>
          <p:nvSpPr>
            <p:cNvPr id="53" name="object 4">
              <a:extLst>
                <a:ext uri="{FF2B5EF4-FFF2-40B4-BE49-F238E27FC236}">
                  <a16:creationId xmlns:a16="http://schemas.microsoft.com/office/drawing/2014/main" id="{6DB0E343-9628-4235-8038-621A98D250CA}"/>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55" name="object 9">
            <a:extLst>
              <a:ext uri="{FF2B5EF4-FFF2-40B4-BE49-F238E27FC236}">
                <a16:creationId xmlns:a16="http://schemas.microsoft.com/office/drawing/2014/main" id="{290C40E7-4402-4FD6-90CE-5CDF3FC9D08D}"/>
              </a:ext>
            </a:extLst>
          </p:cNvPr>
          <p:cNvSpPr txBox="1"/>
          <p:nvPr/>
        </p:nvSpPr>
        <p:spPr>
          <a:xfrm>
            <a:off x="504156" y="707462"/>
            <a:ext cx="3581400" cy="505267"/>
          </a:xfrm>
          <a:prstGeom prst="rect">
            <a:avLst/>
          </a:prstGeom>
        </p:spPr>
        <p:txBody>
          <a:bodyPr vert="horz" wrap="square" lIns="0" tIns="12700" rIns="0" bIns="0" rtlCol="0">
            <a:spAutoFit/>
          </a:bodyPr>
          <a:lstStyle/>
          <a:p>
            <a:pPr marL="12700">
              <a:lnSpc>
                <a:spcPct val="100000"/>
              </a:lnSpc>
              <a:spcBef>
                <a:spcPts val="100"/>
              </a:spcBef>
            </a:pPr>
            <a:r>
              <a:rPr lang="en-US" sz="3200" spc="-5" smtClean="0">
                <a:solidFill>
                  <a:srgbClr val="FFFFFF"/>
                </a:solidFill>
                <a:cs typeface="Source Sans Pro Light"/>
              </a:rPr>
              <a:t>What is CICD?</a:t>
            </a:r>
            <a:endParaRPr lang="cs-CZ" sz="3200" dirty="0">
              <a:cs typeface="Source Sans Pro 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985AB44F-D837-4737-86D1-C4E5A35B8AC4}"/>
              </a:ext>
            </a:extLst>
          </p:cNvPr>
          <p:cNvGrpSpPr/>
          <p:nvPr/>
        </p:nvGrpSpPr>
        <p:grpSpPr>
          <a:xfrm>
            <a:off x="-19844" y="546100"/>
            <a:ext cx="11397208" cy="828000"/>
            <a:chOff x="0" y="8642689"/>
            <a:chExt cx="4336348" cy="439424"/>
          </a:xfrm>
        </p:grpSpPr>
        <p:sp>
          <p:nvSpPr>
            <p:cNvPr id="53" name="object 4">
              <a:extLst>
                <a:ext uri="{FF2B5EF4-FFF2-40B4-BE49-F238E27FC236}">
                  <a16:creationId xmlns:a16="http://schemas.microsoft.com/office/drawing/2014/main" id="{6DB0E343-9628-4235-8038-621A98D250CA}"/>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ln>
              <a:noFill/>
            </a:ln>
          </p:spPr>
          <p:style>
            <a:lnRef idx="3">
              <a:schemeClr val="lt1"/>
            </a:lnRef>
            <a:fillRef idx="1">
              <a:schemeClr val="accent2"/>
            </a:fillRef>
            <a:effectRef idx="1">
              <a:schemeClr val="accent2"/>
            </a:effectRef>
            <a:fontRef idx="minor">
              <a:schemeClr val="lt1"/>
            </a:fontRef>
          </p:style>
          <p:txBody>
            <a:bodyPr wrap="square" lIns="0" tIns="0" rIns="0" bIns="0" rtlCol="0"/>
            <a:lstStyle/>
            <a:p>
              <a:endParaRPr dirty="0"/>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ln>
              <a:noFill/>
            </a:ln>
          </p:spPr>
          <p:style>
            <a:lnRef idx="3">
              <a:schemeClr val="lt1"/>
            </a:lnRef>
            <a:fillRef idx="1">
              <a:schemeClr val="accent2"/>
            </a:fillRef>
            <a:effectRef idx="1">
              <a:schemeClr val="accent2"/>
            </a:effectRef>
            <a:fontRef idx="minor">
              <a:schemeClr val="lt1"/>
            </a:fontRef>
          </p:style>
          <p:txBody>
            <a:bodyPr wrap="square" lIns="0" tIns="0" rIns="0" bIns="0" rtlCol="0"/>
            <a:lstStyle/>
            <a:p>
              <a:endParaRPr dirty="0"/>
            </a:p>
          </p:txBody>
        </p:sp>
      </p:grpSp>
      <p:sp>
        <p:nvSpPr>
          <p:cNvPr id="55" name="object 9">
            <a:extLst>
              <a:ext uri="{FF2B5EF4-FFF2-40B4-BE49-F238E27FC236}">
                <a16:creationId xmlns:a16="http://schemas.microsoft.com/office/drawing/2014/main" id="{290C40E7-4402-4FD6-90CE-5CDF3FC9D08D}"/>
              </a:ext>
            </a:extLst>
          </p:cNvPr>
          <p:cNvSpPr txBox="1"/>
          <p:nvPr/>
        </p:nvSpPr>
        <p:spPr>
          <a:xfrm>
            <a:off x="504156" y="707462"/>
            <a:ext cx="5400600" cy="505267"/>
          </a:xfrm>
          <a:prstGeom prst="rect">
            <a:avLst/>
          </a:prstGeom>
        </p:spPr>
        <p:txBody>
          <a:bodyPr vert="horz" wrap="square" lIns="0" tIns="12700" rIns="0" bIns="0" rtlCol="0">
            <a:spAutoFit/>
          </a:bodyPr>
          <a:lstStyle/>
          <a:p>
            <a:pPr marL="12700">
              <a:lnSpc>
                <a:spcPct val="100000"/>
              </a:lnSpc>
              <a:spcBef>
                <a:spcPts val="100"/>
              </a:spcBef>
            </a:pPr>
            <a:r>
              <a:rPr lang="en-US" sz="3200" spc="-5" smtClean="0">
                <a:solidFill>
                  <a:srgbClr val="FFFFFF"/>
                </a:solidFill>
                <a:cs typeface="Source Sans Pro Light"/>
              </a:rPr>
              <a:t>CICD Process/Pipeline</a:t>
            </a:r>
            <a:endParaRPr lang="cs-CZ" sz="3200" dirty="0">
              <a:cs typeface="Source Sans Pro Light"/>
            </a:endParaRPr>
          </a:p>
        </p:txBody>
      </p:sp>
      <p:grpSp>
        <p:nvGrpSpPr>
          <p:cNvPr id="36" name="Group 35"/>
          <p:cNvGrpSpPr/>
          <p:nvPr/>
        </p:nvGrpSpPr>
        <p:grpSpPr>
          <a:xfrm>
            <a:off x="2114656" y="3330476"/>
            <a:ext cx="14768304" cy="3243581"/>
            <a:chOff x="2520379" y="3760914"/>
            <a:chExt cx="14768304" cy="3243581"/>
          </a:xfrm>
        </p:grpSpPr>
        <p:grpSp>
          <p:nvGrpSpPr>
            <p:cNvPr id="5" name="Group 4"/>
            <p:cNvGrpSpPr/>
            <p:nvPr/>
          </p:nvGrpSpPr>
          <p:grpSpPr>
            <a:xfrm>
              <a:off x="2520380" y="4698628"/>
              <a:ext cx="14768303" cy="2305867"/>
              <a:chOff x="505001" y="4122564"/>
              <a:chExt cx="14768303" cy="2305867"/>
            </a:xfrm>
          </p:grpSpPr>
          <p:grpSp>
            <p:nvGrpSpPr>
              <p:cNvPr id="4" name="Group 3"/>
              <p:cNvGrpSpPr/>
              <p:nvPr/>
            </p:nvGrpSpPr>
            <p:grpSpPr>
              <a:xfrm>
                <a:off x="505001" y="4122564"/>
                <a:ext cx="4265492" cy="2304256"/>
                <a:chOff x="1296244" y="4266580"/>
                <a:chExt cx="4265492" cy="2304256"/>
              </a:xfrm>
            </p:grpSpPr>
            <p:sp>
              <p:nvSpPr>
                <p:cNvPr id="3" name="Chevron 2"/>
                <p:cNvSpPr/>
                <p:nvPr/>
              </p:nvSpPr>
              <p:spPr>
                <a:xfrm>
                  <a:off x="1296244" y="4266580"/>
                  <a:ext cx="4265492" cy="2304256"/>
                </a:xfrm>
                <a:prstGeom prst="chevron">
                  <a:avLst>
                    <a:gd name="adj" fmla="val 51725"/>
                  </a:avLst>
                </a:prstGeom>
                <a:effectLst>
                  <a:outerShdw blurRad="50800" dist="38100" dir="10800000" algn="r" rotWithShape="0">
                    <a:prstClr val="black">
                      <a:alpha val="40000"/>
                    </a:prstClr>
                  </a:outerShdw>
                </a:effectLst>
              </p:spPr>
              <p:style>
                <a:lnRef idx="1">
                  <a:schemeClr val="accent3"/>
                </a:lnRef>
                <a:fillRef idx="1001">
                  <a:schemeClr val="lt1"/>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 name="Chevron 1"/>
                <p:cNvSpPr/>
                <p:nvPr/>
              </p:nvSpPr>
              <p:spPr>
                <a:xfrm>
                  <a:off x="1715648" y="4444312"/>
                  <a:ext cx="3600400" cy="1944216"/>
                </a:xfrm>
                <a:prstGeom prst="chevron">
                  <a:avLst/>
                </a:prstGeom>
                <a:solidFill>
                  <a:srgbClr val="28D7E0"/>
                </a:solidFill>
                <a:ln>
                  <a:solidFill>
                    <a:srgbClr val="28D7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Development</a:t>
                  </a:r>
                  <a:endParaRPr lang="en-US">
                    <a:solidFill>
                      <a:schemeClr val="tx1"/>
                    </a:solidFill>
                  </a:endParaRPr>
                </a:p>
              </p:txBody>
            </p:sp>
          </p:grpSp>
          <p:grpSp>
            <p:nvGrpSpPr>
              <p:cNvPr id="27" name="Group 26"/>
              <p:cNvGrpSpPr/>
              <p:nvPr/>
            </p:nvGrpSpPr>
            <p:grpSpPr>
              <a:xfrm>
                <a:off x="11007812" y="4122564"/>
                <a:ext cx="4265492" cy="2304256"/>
                <a:chOff x="1296244" y="4266580"/>
                <a:chExt cx="4265492" cy="2304256"/>
              </a:xfrm>
            </p:grpSpPr>
            <p:sp>
              <p:nvSpPr>
                <p:cNvPr id="28" name="Chevron 27"/>
                <p:cNvSpPr/>
                <p:nvPr/>
              </p:nvSpPr>
              <p:spPr>
                <a:xfrm>
                  <a:off x="1296244" y="4266580"/>
                  <a:ext cx="4265492" cy="2304256"/>
                </a:xfrm>
                <a:prstGeom prst="chevron">
                  <a:avLst>
                    <a:gd name="adj" fmla="val 51725"/>
                  </a:avLst>
                </a:prstGeom>
                <a:effectLst>
                  <a:outerShdw blurRad="50800" dist="38100" dir="10800000" algn="r" rotWithShape="0">
                    <a:prstClr val="black">
                      <a:alpha val="40000"/>
                    </a:prstClr>
                  </a:outerShdw>
                </a:effectLst>
              </p:spPr>
              <p:style>
                <a:lnRef idx="1">
                  <a:schemeClr val="accent3"/>
                </a:lnRef>
                <a:fillRef idx="1001">
                  <a:schemeClr val="lt1"/>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9" name="Chevron 28"/>
                <p:cNvSpPr/>
                <p:nvPr/>
              </p:nvSpPr>
              <p:spPr>
                <a:xfrm>
                  <a:off x="1715648" y="4444312"/>
                  <a:ext cx="3600400" cy="1944216"/>
                </a:xfrm>
                <a:prstGeom prst="chevron">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Deploy</a:t>
                  </a:r>
                  <a:endParaRPr lang="en-US">
                    <a:solidFill>
                      <a:schemeClr val="tx1"/>
                    </a:solidFill>
                  </a:endParaRPr>
                </a:p>
              </p:txBody>
            </p:sp>
          </p:grpSp>
          <p:grpSp>
            <p:nvGrpSpPr>
              <p:cNvPr id="30" name="Group 29"/>
              <p:cNvGrpSpPr/>
              <p:nvPr/>
            </p:nvGrpSpPr>
            <p:grpSpPr>
              <a:xfrm>
                <a:off x="7501545" y="4122564"/>
                <a:ext cx="4265492" cy="2304256"/>
                <a:chOff x="1296244" y="4266580"/>
                <a:chExt cx="4265492" cy="2304256"/>
              </a:xfrm>
            </p:grpSpPr>
            <p:sp>
              <p:nvSpPr>
                <p:cNvPr id="31" name="Chevron 30"/>
                <p:cNvSpPr/>
                <p:nvPr/>
              </p:nvSpPr>
              <p:spPr>
                <a:xfrm>
                  <a:off x="1296244" y="4266580"/>
                  <a:ext cx="4265492" cy="2304256"/>
                </a:xfrm>
                <a:prstGeom prst="chevron">
                  <a:avLst>
                    <a:gd name="adj" fmla="val 51725"/>
                  </a:avLst>
                </a:prstGeom>
                <a:effectLst>
                  <a:outerShdw blurRad="50800" dist="38100" dir="10800000" algn="r" rotWithShape="0">
                    <a:prstClr val="black">
                      <a:alpha val="40000"/>
                    </a:prstClr>
                  </a:outerShdw>
                </a:effectLst>
              </p:spPr>
              <p:style>
                <a:lnRef idx="1">
                  <a:schemeClr val="accent3"/>
                </a:lnRef>
                <a:fillRef idx="1001">
                  <a:schemeClr val="lt1"/>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32" name="Chevron 31"/>
                <p:cNvSpPr/>
                <p:nvPr/>
              </p:nvSpPr>
              <p:spPr>
                <a:xfrm>
                  <a:off x="1715648" y="4444312"/>
                  <a:ext cx="3600400" cy="1944216"/>
                </a:xfrm>
                <a:prstGeom prst="chevron">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Testing</a:t>
                  </a:r>
                  <a:endParaRPr lang="en-US">
                    <a:solidFill>
                      <a:schemeClr val="tx1"/>
                    </a:solidFill>
                  </a:endParaRPr>
                </a:p>
              </p:txBody>
            </p:sp>
          </p:grpSp>
          <p:grpSp>
            <p:nvGrpSpPr>
              <p:cNvPr id="33" name="Group 32"/>
              <p:cNvGrpSpPr/>
              <p:nvPr/>
            </p:nvGrpSpPr>
            <p:grpSpPr>
              <a:xfrm>
                <a:off x="4011268" y="4124175"/>
                <a:ext cx="4265492" cy="2304256"/>
                <a:chOff x="1296244" y="4266580"/>
                <a:chExt cx="4265492" cy="2304256"/>
              </a:xfrm>
            </p:grpSpPr>
            <p:sp>
              <p:nvSpPr>
                <p:cNvPr id="34" name="Chevron 33"/>
                <p:cNvSpPr/>
                <p:nvPr/>
              </p:nvSpPr>
              <p:spPr>
                <a:xfrm>
                  <a:off x="1296244" y="4266580"/>
                  <a:ext cx="4265492" cy="2304256"/>
                </a:xfrm>
                <a:prstGeom prst="chevron">
                  <a:avLst>
                    <a:gd name="adj" fmla="val 51725"/>
                  </a:avLst>
                </a:prstGeom>
                <a:effectLst>
                  <a:outerShdw blurRad="50800" dist="38100" dir="10800000" algn="r" rotWithShape="0">
                    <a:prstClr val="black">
                      <a:alpha val="40000"/>
                    </a:prstClr>
                  </a:outerShdw>
                </a:effectLst>
              </p:spPr>
              <p:style>
                <a:lnRef idx="1">
                  <a:schemeClr val="accent3"/>
                </a:lnRef>
                <a:fillRef idx="1001">
                  <a:schemeClr val="lt1"/>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35" name="Chevron 34"/>
                <p:cNvSpPr/>
                <p:nvPr/>
              </p:nvSpPr>
              <p:spPr>
                <a:xfrm>
                  <a:off x="1715648" y="4444312"/>
                  <a:ext cx="3600400" cy="1944216"/>
                </a:xfrm>
                <a:prstGeom prst="chevron">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Build</a:t>
                  </a:r>
                  <a:endParaRPr lang="en-US">
                    <a:solidFill>
                      <a:schemeClr val="tx1"/>
                    </a:solidFill>
                  </a:endParaRPr>
                </a:p>
              </p:txBody>
            </p:sp>
          </p:grpSp>
        </p:grpSp>
        <p:sp>
          <p:nvSpPr>
            <p:cNvPr id="17" name="Left Bracket 16"/>
            <p:cNvSpPr/>
            <p:nvPr/>
          </p:nvSpPr>
          <p:spPr>
            <a:xfrm rot="5400000">
              <a:off x="7344916" y="-1062012"/>
              <a:ext cx="432048" cy="10081121"/>
            </a:xfrm>
            <a:prstGeom prst="leftBracket">
              <a:avLst/>
            </a:prstGeom>
            <a:ln w="76200"/>
          </p:spPr>
          <p:style>
            <a:lnRef idx="3">
              <a:schemeClr val="dk1"/>
            </a:lnRef>
            <a:fillRef idx="0">
              <a:schemeClr val="dk1"/>
            </a:fillRef>
            <a:effectRef idx="2">
              <a:schemeClr val="dk1"/>
            </a:effectRef>
            <a:fontRef idx="minor">
              <a:schemeClr val="tx1"/>
            </a:fontRef>
          </p:style>
          <p:txBody>
            <a:bodyPr vert="vert270" rtlCol="0" anchor="ctr"/>
            <a:lstStyle/>
            <a:p>
              <a:pPr algn="ctr"/>
              <a:r>
                <a:rPr lang="en-US" sz="2800" b="1" smtClean="0"/>
                <a:t>CI</a:t>
              </a:r>
              <a:endParaRPr lang="en-US" sz="2800" b="1"/>
            </a:p>
          </p:txBody>
        </p:sp>
        <p:sp>
          <p:nvSpPr>
            <p:cNvPr id="40" name="Left Bracket 39"/>
            <p:cNvSpPr/>
            <p:nvPr/>
          </p:nvSpPr>
          <p:spPr>
            <a:xfrm rot="5400000">
              <a:off x="14939913" y="1844192"/>
              <a:ext cx="432048" cy="4265492"/>
            </a:xfrm>
            <a:prstGeom prst="leftBracket">
              <a:avLst/>
            </a:prstGeom>
            <a:ln w="76200"/>
          </p:spPr>
          <p:style>
            <a:lnRef idx="3">
              <a:schemeClr val="dk1"/>
            </a:lnRef>
            <a:fillRef idx="0">
              <a:schemeClr val="dk1"/>
            </a:fillRef>
            <a:effectRef idx="2">
              <a:schemeClr val="dk1"/>
            </a:effectRef>
            <a:fontRef idx="minor">
              <a:schemeClr val="tx1"/>
            </a:fontRef>
          </p:style>
          <p:txBody>
            <a:bodyPr vert="vert270" rtlCol="0" anchor="ctr"/>
            <a:lstStyle/>
            <a:p>
              <a:pPr algn="ctr"/>
              <a:r>
                <a:rPr lang="en-US" sz="2800" b="1" smtClean="0"/>
                <a:t>CD</a:t>
              </a:r>
              <a:endParaRPr lang="en-US" sz="2800" b="1"/>
            </a:p>
          </p:txBody>
        </p:sp>
      </p:grpSp>
    </p:spTree>
    <p:extLst>
      <p:ext uri="{BB962C8B-B14F-4D97-AF65-F5344CB8AC3E}">
        <p14:creationId xmlns:p14="http://schemas.microsoft.com/office/powerpoint/2010/main" val="2339492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985AB44F-D837-4737-86D1-C4E5A35B8AC4}"/>
              </a:ext>
            </a:extLst>
          </p:cNvPr>
          <p:cNvGrpSpPr/>
          <p:nvPr/>
        </p:nvGrpSpPr>
        <p:grpSpPr>
          <a:xfrm>
            <a:off x="-19844" y="546102"/>
            <a:ext cx="11397208" cy="828002"/>
            <a:chOff x="0" y="8642689"/>
            <a:chExt cx="4336348" cy="439425"/>
          </a:xfrm>
        </p:grpSpPr>
        <p:sp>
          <p:nvSpPr>
            <p:cNvPr id="53" name="object 4">
              <a:extLst>
                <a:ext uri="{FF2B5EF4-FFF2-40B4-BE49-F238E27FC236}">
                  <a16:creationId xmlns:a16="http://schemas.microsoft.com/office/drawing/2014/main" id="{6DB0E343-9628-4235-8038-621A98D250CA}"/>
                </a:ext>
              </a:extLst>
            </p:cNvPr>
            <p:cNvSpPr/>
            <p:nvPr/>
          </p:nvSpPr>
          <p:spPr>
            <a:xfrm>
              <a:off x="0" y="8642694"/>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ln>
              <a:noFill/>
            </a:ln>
          </p:spPr>
          <p:style>
            <a:lnRef idx="3">
              <a:schemeClr val="lt1"/>
            </a:lnRef>
            <a:fillRef idx="1">
              <a:schemeClr val="accent4"/>
            </a:fillRef>
            <a:effectRef idx="1">
              <a:schemeClr val="accent4"/>
            </a:effectRef>
            <a:fontRef idx="minor">
              <a:schemeClr val="lt1"/>
            </a:fontRef>
          </p:style>
          <p:txBody>
            <a:bodyPr wrap="square" lIns="0" tIns="0" rIns="0" bIns="0" rtlCol="0"/>
            <a:lstStyle/>
            <a:p>
              <a:endParaRPr dirty="0"/>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ln>
              <a:noFill/>
            </a:ln>
          </p:spPr>
          <p:style>
            <a:lnRef idx="3">
              <a:schemeClr val="lt1"/>
            </a:lnRef>
            <a:fillRef idx="1">
              <a:schemeClr val="accent4"/>
            </a:fillRef>
            <a:effectRef idx="1">
              <a:schemeClr val="accent4"/>
            </a:effectRef>
            <a:fontRef idx="minor">
              <a:schemeClr val="lt1"/>
            </a:fontRef>
          </p:style>
          <p:txBody>
            <a:bodyPr wrap="square" lIns="0" tIns="0" rIns="0" bIns="0" rtlCol="0"/>
            <a:lstStyle/>
            <a:p>
              <a:endParaRPr dirty="0"/>
            </a:p>
          </p:txBody>
        </p:sp>
      </p:grpSp>
      <p:sp>
        <p:nvSpPr>
          <p:cNvPr id="55" name="object 9">
            <a:extLst>
              <a:ext uri="{FF2B5EF4-FFF2-40B4-BE49-F238E27FC236}">
                <a16:creationId xmlns:a16="http://schemas.microsoft.com/office/drawing/2014/main" id="{290C40E7-4402-4FD6-90CE-5CDF3FC9D08D}"/>
              </a:ext>
            </a:extLst>
          </p:cNvPr>
          <p:cNvSpPr txBox="1"/>
          <p:nvPr/>
        </p:nvSpPr>
        <p:spPr>
          <a:xfrm>
            <a:off x="504156" y="707462"/>
            <a:ext cx="6264696" cy="505267"/>
          </a:xfrm>
          <a:prstGeom prst="rect">
            <a:avLst/>
          </a:prstGeom>
        </p:spPr>
        <p:txBody>
          <a:bodyPr vert="horz" wrap="square" lIns="0" tIns="12700" rIns="0" bIns="0" rtlCol="0">
            <a:spAutoFit/>
          </a:bodyPr>
          <a:lstStyle/>
          <a:p>
            <a:pPr marL="12700">
              <a:lnSpc>
                <a:spcPct val="100000"/>
              </a:lnSpc>
              <a:spcBef>
                <a:spcPts val="100"/>
              </a:spcBef>
            </a:pPr>
            <a:r>
              <a:rPr lang="en-US" sz="3200" spc="-5">
                <a:cs typeface="Source Sans Pro Light"/>
              </a:rPr>
              <a:t>The benefits of implementing CI/CD </a:t>
            </a:r>
            <a:endParaRPr lang="cs-CZ" sz="3200" dirty="0">
              <a:cs typeface="Source Sans Pro Light"/>
            </a:endParaRPr>
          </a:p>
        </p:txBody>
      </p:sp>
      <p:graphicFrame>
        <p:nvGraphicFramePr>
          <p:cNvPr id="8" name="Diagram 7"/>
          <p:cNvGraphicFramePr/>
          <p:nvPr>
            <p:extLst>
              <p:ext uri="{D42A27DB-BD31-4B8C-83A1-F6EECF244321}">
                <p14:modId xmlns:p14="http://schemas.microsoft.com/office/powerpoint/2010/main" val="821189161"/>
              </p:ext>
            </p:extLst>
          </p:nvPr>
        </p:nvGraphicFramePr>
        <p:xfrm>
          <a:off x="532114" y="1890316"/>
          <a:ext cx="14473608" cy="8449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9221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Magnetism Magnetic Fields</Template>
  <TotalTime>0</TotalTime>
  <Words>343</Words>
  <Application>Microsoft Office PowerPoint</Application>
  <PresentationFormat>Custom</PresentationFormat>
  <Paragraphs>25</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Open Sans</vt:lpstr>
      <vt:lpstr>Source Sans Pro</vt:lpstr>
      <vt:lpstr>Source Sans Pro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2023-07-23T19:09:00Z</dcterms:created>
  <dcterms:modified xsi:type="dcterms:W3CDTF">2023-07-23T20:50:04Z</dcterms:modified>
</cp:coreProperties>
</file>